
<file path=[Content_Types].xml><?xml version="1.0" encoding="utf-8"?>
<Types xmlns="http://schemas.openxmlformats.org/package/2006/content-types">
  <Default Extension="fntdata" ContentType="application/x-fontdata"/>
  <Default Extension="heic" ContentType="image/heic"/>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43891200" cy="32918400"/>
  <p:notesSz cx="7315200" cy="9601200"/>
  <p:embeddedFontLst>
    <p:embeddedFont>
      <p:font typeface="Cambria Math" panose="02040503050406030204" pitchFamily="18" charset="0"/>
      <p:regular r:id="rId4"/>
    </p:embeddedFont>
    <p:embeddedFont>
      <p:font typeface="Helvetica Neue" panose="020B0604020202020204" charset="0"/>
      <p:regular r:id="rId5"/>
      <p:bold r:id="rId6"/>
      <p:italic r:id="rId7"/>
      <p:boldItalic r:id="rId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0448">
          <p15:clr>
            <a:srgbClr val="747775"/>
          </p15:clr>
        </p15:guide>
        <p15:guide id="2" pos="7200">
          <p15:clr>
            <a:srgbClr val="747775"/>
          </p15:clr>
        </p15:guide>
        <p15:guide id="3" orient="horz" pos="2016">
          <p15:clr>
            <a:srgbClr val="747775"/>
          </p15:clr>
        </p15:guide>
        <p15:guide id="4" pos="6624">
          <p15:clr>
            <a:srgbClr val="747775"/>
          </p15:clr>
        </p15:guide>
        <p15:guide id="5" pos="288">
          <p15:clr>
            <a:srgbClr val="747775"/>
          </p15:clr>
        </p15:guide>
        <p15:guide id="6" pos="21024">
          <p15:clr>
            <a:srgbClr val="747775"/>
          </p15:clr>
        </p15:guide>
        <p15:guide id="7" pos="27360">
          <p15:clr>
            <a:srgbClr val="747775"/>
          </p15:clr>
        </p15:guide>
        <p15:guide id="8" orient="horz" pos="2304">
          <p15:clr>
            <a:srgbClr val="747775"/>
          </p15:clr>
        </p15:guide>
        <p15:guide id="9" orient="horz" pos="3456">
          <p15:clr>
            <a:srgbClr val="747775"/>
          </p15:clr>
        </p15:guide>
        <p15:guide id="10" pos="14112">
          <p15:clr>
            <a:srgbClr val="747775"/>
          </p15:clr>
        </p15:guide>
        <p15:guide id="11" pos="13536">
          <p15:clr>
            <a:srgbClr val="747775"/>
          </p15:clr>
        </p15:guide>
        <p15:guide id="12" orient="horz" pos="3751">
          <p15:clr>
            <a:srgbClr val="747775"/>
          </p15:clr>
        </p15:guide>
        <p15:guide id="13" orient="horz" pos="4320">
          <p15:clr>
            <a:srgbClr val="747775"/>
          </p15:clr>
        </p15:guide>
        <p15:guide id="14" orient="horz" pos="4464">
          <p15:clr>
            <a:srgbClr val="747775"/>
          </p15:clr>
        </p15:guide>
        <p15:guide id="15" orient="horz" pos="7200">
          <p15:clr>
            <a:srgbClr val="747775"/>
          </p15:clr>
        </p15:guide>
        <p15:guide id="16" orient="horz" pos="7488">
          <p15:clr>
            <a:srgbClr val="747775"/>
          </p15:clr>
        </p15:guide>
        <p15:guide id="17" orient="horz" pos="8064">
          <p15:clr>
            <a:srgbClr val="747775"/>
          </p15:clr>
        </p15:guide>
        <p15:guide id="18" orient="horz" pos="14112">
          <p15:clr>
            <a:srgbClr val="747775"/>
          </p15:clr>
        </p15:guide>
        <p15:guide id="19" orient="horz" pos="8208">
          <p15:clr>
            <a:srgbClr val="747775"/>
          </p15:clr>
        </p15:guide>
        <p15:guide id="20" pos="8388">
          <p15:clr>
            <a:srgbClr val="747775"/>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4D3F0C2-CDB6-6F21-89A3-6C3E4A44C3F4}" name="Derek Zachary Tom" initials="DT" userId="S::dztom@calpoly.edu::c56b6523-dcb2-43bb-a711-50f7c1e7576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4734"/>
    <a:srgbClr val="E4F3CE"/>
    <a:srgbClr val="D2ECB6"/>
    <a:srgbClr val="E2695C"/>
    <a:srgbClr val="E89CE8"/>
    <a:srgbClr val="44D484"/>
    <a:srgbClr val="C32D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1590CD-11F3-A20C-79BD-D29DD21F48E0}" v="38" dt="2024-05-13T05:26:41.251"/>
    <p1510:client id="{18ECE889-B9CA-4F79-8D04-55F11C9EF122}" v="966" dt="2024-05-14T04:44:09.856"/>
    <p1510:client id="{363321EB-9F52-3EB8-2DF3-87D315E96CAC}" v="805" dt="2024-05-14T01:25:48.430"/>
    <p1510:client id="{54D15FE6-86FE-D202-8A65-436639577A5D}" v="7" dt="2024-05-14T04:17:17.235"/>
    <p1510:client id="{7353C243-00FC-4EED-ADE0-632FFCCF83A7}" v="766" dt="2024-05-14T04:53:37.119"/>
    <p1510:client id="{849C32C1-C4AE-E84F-BCE2-A29D1C0429E3}" v="723" dt="2024-05-13T05:22:26.602"/>
    <p1510:client id="{8FA96242-B8C3-45D4-B47D-43F080E8DDA1}" v="425" dt="2024-05-13T19:16:48.041"/>
    <p1510:client id="{AE00CF0E-E761-7BCD-DAE6-7AFEC10F11A4}" v="316" dt="2024-05-13T21:07:38.575"/>
    <p1510:client id="{D209A61E-082E-CB34-F0A2-2DF39CDFA1A6}" v="39" dt="2024-05-13T19:48:46.120"/>
    <p1510:client id="{DE6066F2-3602-591E-D30C-6F9B6113046D}" v="39" dt="2024-05-14T04:18:37.198"/>
    <p1510:client id="{E4A81B06-56E3-92DA-229E-2F2B8C1B8E66}" v="231" dt="2024-05-13T19:35:27.588"/>
    <p1510:client id="{F9A2F5C6-E7E9-FED7-7651-24349DD203B8}" v="210" dt="2024-05-13T05:25:19.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pos="20448"/>
        <p:guide pos="7200"/>
        <p:guide orient="horz" pos="2016"/>
        <p:guide pos="6624"/>
        <p:guide pos="288"/>
        <p:guide pos="21024"/>
        <p:guide pos="27360"/>
        <p:guide orient="horz" pos="2304"/>
        <p:guide orient="horz" pos="3456"/>
        <p:guide pos="14112"/>
        <p:guide pos="13536"/>
        <p:guide orient="horz" pos="3751"/>
        <p:guide orient="horz" pos="4320"/>
        <p:guide orient="horz" pos="4464"/>
        <p:guide orient="horz" pos="7200"/>
        <p:guide orient="horz" pos="7488"/>
        <p:guide orient="horz" pos="8064"/>
        <p:guide orient="horz" pos="14112"/>
        <p:guide orient="horz" pos="8208"/>
        <p:guide pos="8388"/>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heme" Target="theme/theme1.xml"/><Relationship Id="rId5" Type="http://schemas.openxmlformats.org/officeDocument/2006/relationships/font" Target="fonts/font2.fntdata"/><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font" Target="fonts/font1.fntdata"/><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mon Marquez Yanikian-Sutton" userId="S::hyanikia@calpoly.edu::367990ce-4a3a-41f2-9c63-78cfc1afabed" providerId="AD" clId="Web-{DE9D0149-9FAF-32E4-CC5D-02731C9E2F6A}"/>
    <pc:docChg chg="modSld">
      <pc:chgData name="Harmon Marquez Yanikian-Sutton" userId="S::hyanikia@calpoly.edu::367990ce-4a3a-41f2-9c63-78cfc1afabed" providerId="AD" clId="Web-{DE9D0149-9FAF-32E4-CC5D-02731C9E2F6A}" dt="2024-05-09T21:16:48.133" v="997" actId="20577"/>
      <pc:docMkLst>
        <pc:docMk/>
      </pc:docMkLst>
      <pc:sldChg chg="addSp delSp modSp">
        <pc:chgData name="Harmon Marquez Yanikian-Sutton" userId="S::hyanikia@calpoly.edu::367990ce-4a3a-41f2-9c63-78cfc1afabed" providerId="AD" clId="Web-{DE9D0149-9FAF-32E4-CC5D-02731C9E2F6A}" dt="2024-05-09T21:16:48.133" v="997" actId="20577"/>
        <pc:sldMkLst>
          <pc:docMk/>
          <pc:sldMk cId="0" sldId="256"/>
        </pc:sldMkLst>
        <pc:spChg chg="del mod">
          <ac:chgData name="Harmon Marquez Yanikian-Sutton" userId="S::hyanikia@calpoly.edu::367990ce-4a3a-41f2-9c63-78cfc1afabed" providerId="AD" clId="Web-{DE9D0149-9FAF-32E4-CC5D-02731C9E2F6A}" dt="2024-05-09T20:27:39.797" v="824"/>
          <ac:spMkLst>
            <pc:docMk/>
            <pc:sldMk cId="0" sldId="256"/>
            <ac:spMk id="5" creationId="{9E280B24-D3C5-BB0F-A2C6-78416463F84A}"/>
          </ac:spMkLst>
        </pc:spChg>
        <pc:spChg chg="add mod">
          <ac:chgData name="Harmon Marquez Yanikian-Sutton" userId="S::hyanikia@calpoly.edu::367990ce-4a3a-41f2-9c63-78cfc1afabed" providerId="AD" clId="Web-{DE9D0149-9FAF-32E4-CC5D-02731C9E2F6A}" dt="2024-05-09T21:16:48.133" v="997" actId="20577"/>
          <ac:spMkLst>
            <pc:docMk/>
            <pc:sldMk cId="0" sldId="256"/>
            <ac:spMk id="8" creationId="{995D8104-EF5F-EF56-2CF4-21AB7C0C4EB0}"/>
          </ac:spMkLst>
        </pc:spChg>
        <pc:spChg chg="del">
          <ac:chgData name="Harmon Marquez Yanikian-Sutton" userId="S::hyanikia@calpoly.edu::367990ce-4a3a-41f2-9c63-78cfc1afabed" providerId="AD" clId="Web-{DE9D0149-9FAF-32E4-CC5D-02731C9E2F6A}" dt="2024-05-09T20:08:03.750" v="651"/>
          <ac:spMkLst>
            <pc:docMk/>
            <pc:sldMk cId="0" sldId="256"/>
            <ac:spMk id="8" creationId="{E251198E-B269-9B4E-4D61-1FC7786BFE9C}"/>
          </ac:spMkLst>
        </pc:spChg>
        <pc:spChg chg="mod">
          <ac:chgData name="Harmon Marquez Yanikian-Sutton" userId="S::hyanikia@calpoly.edu::367990ce-4a3a-41f2-9c63-78cfc1afabed" providerId="AD" clId="Web-{DE9D0149-9FAF-32E4-CC5D-02731C9E2F6A}" dt="2024-05-09T19:59:07.156" v="629" actId="20577"/>
          <ac:spMkLst>
            <pc:docMk/>
            <pc:sldMk cId="0" sldId="256"/>
            <ac:spMk id="10" creationId="{82F18B4D-87F3-98AB-0263-832C453D2686}"/>
          </ac:spMkLst>
        </pc:spChg>
        <pc:graphicFrameChg chg="add mod modGraphic">
          <ac:chgData name="Harmon Marquez Yanikian-Sutton" userId="S::hyanikia@calpoly.edu::367990ce-4a3a-41f2-9c63-78cfc1afabed" providerId="AD" clId="Web-{DE9D0149-9FAF-32E4-CC5D-02731C9E2F6A}" dt="2024-05-09T19:56:39.193" v="620" actId="1076"/>
          <ac:graphicFrameMkLst>
            <pc:docMk/>
            <pc:sldMk cId="0" sldId="256"/>
            <ac:graphicFrameMk id="16" creationId="{918CCAB7-56AF-6C31-FCAD-A548DDB61861}"/>
          </ac:graphicFrameMkLst>
        </pc:graphicFrameChg>
        <pc:graphicFrameChg chg="mod">
          <ac:chgData name="Harmon Marquez Yanikian-Sutton" userId="S::hyanikia@calpoly.edu::367990ce-4a3a-41f2-9c63-78cfc1afabed" providerId="AD" clId="Web-{DE9D0149-9FAF-32E4-CC5D-02731C9E2F6A}" dt="2024-05-09T19:56:30.036" v="619" actId="1076"/>
          <ac:graphicFrameMkLst>
            <pc:docMk/>
            <pc:sldMk cId="0" sldId="256"/>
            <ac:graphicFrameMk id="17" creationId="{2970944F-A248-702A-0DC9-BDFC916C2556}"/>
          </ac:graphicFrameMkLst>
        </pc:graphicFrameChg>
        <pc:graphicFrameChg chg="add del mod">
          <ac:chgData name="Harmon Marquez Yanikian-Sutton" userId="S::hyanikia@calpoly.edu::367990ce-4a3a-41f2-9c63-78cfc1afabed" providerId="AD" clId="Web-{DE9D0149-9FAF-32E4-CC5D-02731C9E2F6A}" dt="2024-05-09T19:35:55.895" v="243"/>
          <ac:graphicFrameMkLst>
            <pc:docMk/>
            <pc:sldMk cId="0" sldId="256"/>
            <ac:graphicFrameMk id="18" creationId="{2AB5DF2F-2EDA-0E4D-5B03-96B9E84A2471}"/>
          </ac:graphicFrameMkLst>
        </pc:graphicFrameChg>
        <pc:picChg chg="mod modCrop">
          <ac:chgData name="Harmon Marquez Yanikian-Sutton" userId="S::hyanikia@calpoly.edu::367990ce-4a3a-41f2-9c63-78cfc1afabed" providerId="AD" clId="Web-{DE9D0149-9FAF-32E4-CC5D-02731C9E2F6A}" dt="2024-05-09T20:29:49.962" v="902" actId="14100"/>
          <ac:picMkLst>
            <pc:docMk/>
            <pc:sldMk cId="0" sldId="256"/>
            <ac:picMk id="13" creationId="{1FBC4975-2C8B-B836-E19F-DBCD083A4A68}"/>
          </ac:picMkLst>
        </pc:picChg>
        <pc:picChg chg="del">
          <ac:chgData name="Harmon Marquez Yanikian-Sutton" userId="S::hyanikia@calpoly.edu::367990ce-4a3a-41f2-9c63-78cfc1afabed" providerId="AD" clId="Web-{DE9D0149-9FAF-32E4-CC5D-02731C9E2F6A}" dt="2024-05-09T19:52:13.222" v="584"/>
          <ac:picMkLst>
            <pc:docMk/>
            <pc:sldMk cId="0" sldId="256"/>
            <ac:picMk id="15" creationId="{D9ECF05D-DE83-4426-AC8F-BF82516ABBB5}"/>
          </ac:picMkLst>
        </pc:picChg>
        <pc:picChg chg="del">
          <ac:chgData name="Harmon Marquez Yanikian-Sutton" userId="S::hyanikia@calpoly.edu::367990ce-4a3a-41f2-9c63-78cfc1afabed" providerId="AD" clId="Web-{DE9D0149-9FAF-32E4-CC5D-02731C9E2F6A}" dt="2024-05-09T20:04:40.053" v="635"/>
          <ac:picMkLst>
            <pc:docMk/>
            <pc:sldMk cId="0" sldId="256"/>
            <ac:picMk id="18" creationId="{D51410E6-BB10-1659-96EE-C1C2D9447F11}"/>
          </ac:picMkLst>
        </pc:picChg>
        <pc:picChg chg="add mod">
          <ac:chgData name="Harmon Marquez Yanikian-Sutton" userId="S::hyanikia@calpoly.edu::367990ce-4a3a-41f2-9c63-78cfc1afabed" providerId="AD" clId="Web-{DE9D0149-9FAF-32E4-CC5D-02731C9E2F6A}" dt="2024-05-09T20:29:45.962" v="901" actId="14100"/>
          <ac:picMkLst>
            <pc:docMk/>
            <pc:sldMk cId="0" sldId="256"/>
            <ac:picMk id="19" creationId="{33DFDD87-65B9-D3BF-5D1F-D34B346B1F7C}"/>
          </ac:picMkLst>
        </pc:picChg>
      </pc:sldChg>
    </pc:docChg>
  </pc:docChgLst>
  <pc:docChgLst>
    <pc:chgData name="Harmon Marquez Yanikian-Sutton" userId="S::hyanikia@calpoly.edu::367990ce-4a3a-41f2-9c63-78cfc1afabed" providerId="AD" clId="Web-{F9A2F5C6-E7E9-FED7-7651-24349DD203B8}"/>
    <pc:docChg chg="modSld">
      <pc:chgData name="Harmon Marquez Yanikian-Sutton" userId="S::hyanikia@calpoly.edu::367990ce-4a3a-41f2-9c63-78cfc1afabed" providerId="AD" clId="Web-{F9A2F5C6-E7E9-FED7-7651-24349DD203B8}" dt="2024-05-13T05:25:19.242" v="154" actId="20577"/>
      <pc:docMkLst>
        <pc:docMk/>
      </pc:docMkLst>
      <pc:sldChg chg="delSp modSp">
        <pc:chgData name="Harmon Marquez Yanikian-Sutton" userId="S::hyanikia@calpoly.edu::367990ce-4a3a-41f2-9c63-78cfc1afabed" providerId="AD" clId="Web-{F9A2F5C6-E7E9-FED7-7651-24349DD203B8}" dt="2024-05-13T05:25:19.242" v="154" actId="20577"/>
        <pc:sldMkLst>
          <pc:docMk/>
          <pc:sldMk cId="0" sldId="256"/>
        </pc:sldMkLst>
        <pc:spChg chg="mod">
          <ac:chgData name="Harmon Marquez Yanikian-Sutton" userId="S::hyanikia@calpoly.edu::367990ce-4a3a-41f2-9c63-78cfc1afabed" providerId="AD" clId="Web-{F9A2F5C6-E7E9-FED7-7651-24349DD203B8}" dt="2024-05-13T05:25:19.242" v="154" actId="20577"/>
          <ac:spMkLst>
            <pc:docMk/>
            <pc:sldMk cId="0" sldId="256"/>
            <ac:spMk id="10" creationId="{82F18B4D-87F3-98AB-0263-832C453D2686}"/>
          </ac:spMkLst>
        </pc:spChg>
        <pc:spChg chg="del mod">
          <ac:chgData name="Harmon Marquez Yanikian-Sutton" userId="S::hyanikia@calpoly.edu::367990ce-4a3a-41f2-9c63-78cfc1afabed" providerId="AD" clId="Web-{F9A2F5C6-E7E9-FED7-7651-24349DD203B8}" dt="2024-05-13T05:21:53.841" v="147"/>
          <ac:spMkLst>
            <pc:docMk/>
            <pc:sldMk cId="0" sldId="256"/>
            <ac:spMk id="32" creationId="{C61ADD23-0EC6-49D8-835E-FAC0A0E53545}"/>
          </ac:spMkLst>
        </pc:spChg>
        <pc:spChg chg="mod">
          <ac:chgData name="Harmon Marquez Yanikian-Sutton" userId="S::hyanikia@calpoly.edu::367990ce-4a3a-41f2-9c63-78cfc1afabed" providerId="AD" clId="Web-{F9A2F5C6-E7E9-FED7-7651-24349DD203B8}" dt="2024-05-13T05:23:33.502" v="149" actId="1076"/>
          <ac:spMkLst>
            <pc:docMk/>
            <pc:sldMk cId="0" sldId="256"/>
            <ac:spMk id="55" creationId="{00000000-0000-0000-0000-000000000000}"/>
          </ac:spMkLst>
        </pc:spChg>
        <pc:graphicFrameChg chg="mod modGraphic">
          <ac:chgData name="Harmon Marquez Yanikian-Sutton" userId="S::hyanikia@calpoly.edu::367990ce-4a3a-41f2-9c63-78cfc1afabed" providerId="AD" clId="Web-{F9A2F5C6-E7E9-FED7-7651-24349DD203B8}" dt="2024-05-13T05:22:20.358" v="148"/>
          <ac:graphicFrameMkLst>
            <pc:docMk/>
            <pc:sldMk cId="0" sldId="256"/>
            <ac:graphicFrameMk id="16" creationId="{918CCAB7-56AF-6C31-FCAD-A548DDB61861}"/>
          </ac:graphicFrameMkLst>
        </pc:graphicFrameChg>
        <pc:graphicFrameChg chg="mod">
          <ac:chgData name="Harmon Marquez Yanikian-Sutton" userId="S::hyanikia@calpoly.edu::367990ce-4a3a-41f2-9c63-78cfc1afabed" providerId="AD" clId="Web-{F9A2F5C6-E7E9-FED7-7651-24349DD203B8}" dt="2024-05-13T05:15:03.694" v="4" actId="1076"/>
          <ac:graphicFrameMkLst>
            <pc:docMk/>
            <pc:sldMk cId="0" sldId="256"/>
            <ac:graphicFrameMk id="17" creationId="{2970944F-A248-702A-0DC9-BDFC916C2556}"/>
          </ac:graphicFrameMkLst>
        </pc:graphicFrameChg>
      </pc:sldChg>
    </pc:docChg>
  </pc:docChgLst>
  <pc:docChgLst>
    <pc:chgData name="Kennedy B. Urcelay" userId="S::kurcelay@calpoly.edu::8867d663-6e7a-405f-ad24-10acc6250b68" providerId="AD" clId="Web-{E4A81B06-56E3-92DA-229E-2F2B8C1B8E66}"/>
    <pc:docChg chg="modSld">
      <pc:chgData name="Kennedy B. Urcelay" userId="S::kurcelay@calpoly.edu::8867d663-6e7a-405f-ad24-10acc6250b68" providerId="AD" clId="Web-{E4A81B06-56E3-92DA-229E-2F2B8C1B8E66}" dt="2024-05-13T19:35:25.088" v="119" actId="20577"/>
      <pc:docMkLst>
        <pc:docMk/>
      </pc:docMkLst>
      <pc:sldChg chg="modSp">
        <pc:chgData name="Kennedy B. Urcelay" userId="S::kurcelay@calpoly.edu::8867d663-6e7a-405f-ad24-10acc6250b68" providerId="AD" clId="Web-{E4A81B06-56E3-92DA-229E-2F2B8C1B8E66}" dt="2024-05-13T19:35:25.088" v="119" actId="20577"/>
        <pc:sldMkLst>
          <pc:docMk/>
          <pc:sldMk cId="0" sldId="256"/>
        </pc:sldMkLst>
        <pc:spChg chg="mod">
          <ac:chgData name="Kennedy B. Urcelay" userId="S::kurcelay@calpoly.edu::8867d663-6e7a-405f-ad24-10acc6250b68" providerId="AD" clId="Web-{E4A81B06-56E3-92DA-229E-2F2B8C1B8E66}" dt="2024-05-13T19:35:25.088" v="119" actId="20577"/>
          <ac:spMkLst>
            <pc:docMk/>
            <pc:sldMk cId="0" sldId="256"/>
            <ac:spMk id="26" creationId="{B0221CDE-320D-E38C-836E-1E7256FDDCAB}"/>
          </ac:spMkLst>
        </pc:spChg>
        <pc:picChg chg="mod">
          <ac:chgData name="Kennedy B. Urcelay" userId="S::kurcelay@calpoly.edu::8867d663-6e7a-405f-ad24-10acc6250b68" providerId="AD" clId="Web-{E4A81B06-56E3-92DA-229E-2F2B8C1B8E66}" dt="2024-05-13T19:13:45.618" v="38"/>
          <ac:picMkLst>
            <pc:docMk/>
            <pc:sldMk cId="0" sldId="256"/>
            <ac:picMk id="19" creationId="{97B483C9-83BD-54D5-4246-508313ABA4D1}"/>
          </ac:picMkLst>
        </pc:picChg>
        <pc:picChg chg="mod">
          <ac:chgData name="Kennedy B. Urcelay" userId="S::kurcelay@calpoly.edu::8867d663-6e7a-405f-ad24-10acc6250b68" providerId="AD" clId="Web-{E4A81B06-56E3-92DA-229E-2F2B8C1B8E66}" dt="2024-05-13T19:12:15.596" v="18" actId="1076"/>
          <ac:picMkLst>
            <pc:docMk/>
            <pc:sldMk cId="0" sldId="256"/>
            <ac:picMk id="29" creationId="{92BAD9B7-6155-E651-3BC8-604C9E3C8591}"/>
          </ac:picMkLst>
        </pc:picChg>
      </pc:sldChg>
    </pc:docChg>
  </pc:docChgLst>
  <pc:docChgLst>
    <pc:chgData name="Tori Jane Thomas" userId="S::tthoma30@calpoly.edu::0c520c96-4f45-4ffe-9d37-246e2dab66f5" providerId="AD" clId="Web-{EFE15C0E-659A-5C6E-B6BF-0E12CA6E9318}"/>
    <pc:docChg chg="modSld">
      <pc:chgData name="Tori Jane Thomas" userId="S::tthoma30@calpoly.edu::0c520c96-4f45-4ffe-9d37-246e2dab66f5" providerId="AD" clId="Web-{EFE15C0E-659A-5C6E-B6BF-0E12CA6E9318}" dt="2024-05-09T17:40:43.509" v="68" actId="20577"/>
      <pc:docMkLst>
        <pc:docMk/>
      </pc:docMkLst>
      <pc:sldChg chg="modSp">
        <pc:chgData name="Tori Jane Thomas" userId="S::tthoma30@calpoly.edu::0c520c96-4f45-4ffe-9d37-246e2dab66f5" providerId="AD" clId="Web-{EFE15C0E-659A-5C6E-B6BF-0E12CA6E9318}" dt="2024-05-09T17:40:43.509" v="68" actId="20577"/>
        <pc:sldMkLst>
          <pc:docMk/>
          <pc:sldMk cId="0" sldId="256"/>
        </pc:sldMkLst>
        <pc:spChg chg="mod">
          <ac:chgData name="Tori Jane Thomas" userId="S::tthoma30@calpoly.edu::0c520c96-4f45-4ffe-9d37-246e2dab66f5" providerId="AD" clId="Web-{EFE15C0E-659A-5C6E-B6BF-0E12CA6E9318}" dt="2024-05-09T17:35:59.443" v="34" actId="20577"/>
          <ac:spMkLst>
            <pc:docMk/>
            <pc:sldMk cId="0" sldId="256"/>
            <ac:spMk id="3" creationId="{7D14FBE3-6E8A-3E2A-5F52-90CD80EB96D6}"/>
          </ac:spMkLst>
        </pc:spChg>
        <pc:spChg chg="mod">
          <ac:chgData name="Tori Jane Thomas" userId="S::tthoma30@calpoly.edu::0c520c96-4f45-4ffe-9d37-246e2dab66f5" providerId="AD" clId="Web-{EFE15C0E-659A-5C6E-B6BF-0E12CA6E9318}" dt="2024-05-09T17:38:53.923" v="57" actId="20577"/>
          <ac:spMkLst>
            <pc:docMk/>
            <pc:sldMk cId="0" sldId="256"/>
            <ac:spMk id="4" creationId="{33806F40-A2F5-8F55-8F5E-B1F88049A577}"/>
          </ac:spMkLst>
        </pc:spChg>
        <pc:spChg chg="mod">
          <ac:chgData name="Tori Jane Thomas" userId="S::tthoma30@calpoly.edu::0c520c96-4f45-4ffe-9d37-246e2dab66f5" providerId="AD" clId="Web-{EFE15C0E-659A-5C6E-B6BF-0E12CA6E9318}" dt="2024-05-09T17:38:12.264" v="43" actId="20577"/>
          <ac:spMkLst>
            <pc:docMk/>
            <pc:sldMk cId="0" sldId="256"/>
            <ac:spMk id="6" creationId="{9A6135D6-ACEA-973E-9751-56F9F50484E6}"/>
          </ac:spMkLst>
        </pc:spChg>
        <pc:spChg chg="mod">
          <ac:chgData name="Tori Jane Thomas" userId="S::tthoma30@calpoly.edu::0c520c96-4f45-4ffe-9d37-246e2dab66f5" providerId="AD" clId="Web-{EFE15C0E-659A-5C6E-B6BF-0E12CA6E9318}" dt="2024-05-09T17:35:42.988" v="16" actId="20577"/>
          <ac:spMkLst>
            <pc:docMk/>
            <pc:sldMk cId="0" sldId="256"/>
            <ac:spMk id="74" creationId="{00000000-0000-0000-0000-000000000000}"/>
          </ac:spMkLst>
        </pc:spChg>
        <pc:spChg chg="mod">
          <ac:chgData name="Tori Jane Thomas" userId="S::tthoma30@calpoly.edu::0c520c96-4f45-4ffe-9d37-246e2dab66f5" providerId="AD" clId="Web-{EFE15C0E-659A-5C6E-B6BF-0E12CA6E9318}" dt="2024-05-09T17:40:43.509" v="68" actId="20577"/>
          <ac:spMkLst>
            <pc:docMk/>
            <pc:sldMk cId="0" sldId="256"/>
            <ac:spMk id="80" creationId="{00000000-0000-0000-0000-000000000000}"/>
          </ac:spMkLst>
        </pc:spChg>
      </pc:sldChg>
    </pc:docChg>
  </pc:docChgLst>
  <pc:docChgLst>
    <pc:chgData name="Harmon Marquez Yanikian-Sutton" userId="S::hyanikia@calpoly.edu::367990ce-4a3a-41f2-9c63-78cfc1afabed" providerId="AD" clId="Web-{51B96F36-2579-F8AE-5ACB-8F3D0795A6ED}"/>
    <pc:docChg chg="modSld">
      <pc:chgData name="Harmon Marquez Yanikian-Sutton" userId="S::hyanikia@calpoly.edu::367990ce-4a3a-41f2-9c63-78cfc1afabed" providerId="AD" clId="Web-{51B96F36-2579-F8AE-5ACB-8F3D0795A6ED}" dt="2024-05-09T17:56:27.395" v="30" actId="20577"/>
      <pc:docMkLst>
        <pc:docMk/>
      </pc:docMkLst>
      <pc:sldChg chg="addSp delSp modSp">
        <pc:chgData name="Harmon Marquez Yanikian-Sutton" userId="S::hyanikia@calpoly.edu::367990ce-4a3a-41f2-9c63-78cfc1afabed" providerId="AD" clId="Web-{51B96F36-2579-F8AE-5ACB-8F3D0795A6ED}" dt="2024-05-09T17:56:27.395" v="30" actId="20577"/>
        <pc:sldMkLst>
          <pc:docMk/>
          <pc:sldMk cId="0" sldId="256"/>
        </pc:sldMkLst>
        <pc:spChg chg="mod">
          <ac:chgData name="Harmon Marquez Yanikian-Sutton" userId="S::hyanikia@calpoly.edu::367990ce-4a3a-41f2-9c63-78cfc1afabed" providerId="AD" clId="Web-{51B96F36-2579-F8AE-5ACB-8F3D0795A6ED}" dt="2024-05-09T17:56:27.395" v="30" actId="20577"/>
          <ac:spMkLst>
            <pc:docMk/>
            <pc:sldMk cId="0" sldId="256"/>
            <ac:spMk id="10" creationId="{82F18B4D-87F3-98AB-0263-832C453D2686}"/>
          </ac:spMkLst>
        </pc:spChg>
        <pc:graphicFrameChg chg="add mod">
          <ac:chgData name="Harmon Marquez Yanikian-Sutton" userId="S::hyanikia@calpoly.edu::367990ce-4a3a-41f2-9c63-78cfc1afabed" providerId="AD" clId="Web-{51B96F36-2579-F8AE-5ACB-8F3D0795A6ED}" dt="2024-05-09T17:55:45.832" v="9" actId="1076"/>
          <ac:graphicFrameMkLst>
            <pc:docMk/>
            <pc:sldMk cId="0" sldId="256"/>
            <ac:graphicFrameMk id="17" creationId="{2970944F-A248-702A-0DC9-BDFC916C2556}"/>
          </ac:graphicFrameMkLst>
        </pc:graphicFrameChg>
        <pc:picChg chg="del">
          <ac:chgData name="Harmon Marquez Yanikian-Sutton" userId="S::hyanikia@calpoly.edu::367990ce-4a3a-41f2-9c63-78cfc1afabed" providerId="AD" clId="Web-{51B96F36-2579-F8AE-5ACB-8F3D0795A6ED}" dt="2024-05-09T17:55:35.441" v="7"/>
          <ac:picMkLst>
            <pc:docMk/>
            <pc:sldMk cId="0" sldId="256"/>
            <ac:picMk id="13" creationId="{711E3DAB-57EF-AE68-AD52-323A43DA7A0A}"/>
          </ac:picMkLst>
        </pc:picChg>
        <pc:picChg chg="add mod">
          <ac:chgData name="Harmon Marquez Yanikian-Sutton" userId="S::hyanikia@calpoly.edu::367990ce-4a3a-41f2-9c63-78cfc1afabed" providerId="AD" clId="Web-{51B96F36-2579-F8AE-5ACB-8F3D0795A6ED}" dt="2024-05-09T17:53:13.874" v="5" actId="14100"/>
          <ac:picMkLst>
            <pc:docMk/>
            <pc:sldMk cId="0" sldId="256"/>
            <ac:picMk id="15" creationId="{D9ECF05D-DE83-4426-AC8F-BF82516ABBB5}"/>
          </ac:picMkLst>
        </pc:picChg>
        <pc:picChg chg="del">
          <ac:chgData name="Harmon Marquez Yanikian-Sutton" userId="S::hyanikia@calpoly.edu::367990ce-4a3a-41f2-9c63-78cfc1afabed" providerId="AD" clId="Web-{51B96F36-2579-F8AE-5ACB-8F3D0795A6ED}" dt="2024-05-09T17:52:58.889" v="1"/>
          <ac:picMkLst>
            <pc:docMk/>
            <pc:sldMk cId="0" sldId="256"/>
            <ac:picMk id="16" creationId="{4502DB73-73EB-EE5A-86D0-691274A0B1F7}"/>
          </ac:picMkLst>
        </pc:picChg>
      </pc:sldChg>
    </pc:docChg>
  </pc:docChgLst>
  <pc:docChgLst>
    <pc:chgData name="Kennedy B. Urcelay" userId="S::kurcelay@calpoly.edu::8867d663-6e7a-405f-ad24-10acc6250b68" providerId="AD" clId="Web-{8DC05294-D710-D655-DED4-FB5BEE3A4F98}"/>
    <pc:docChg chg="modSld">
      <pc:chgData name="Kennedy B. Urcelay" userId="S::kurcelay@calpoly.edu::8867d663-6e7a-405f-ad24-10acc6250b68" providerId="AD" clId="Web-{8DC05294-D710-D655-DED4-FB5BEE3A4F98}" dt="2024-05-13T04:47:29.557" v="2413" actId="20577"/>
      <pc:docMkLst>
        <pc:docMk/>
      </pc:docMkLst>
      <pc:sldChg chg="addSp delSp modSp">
        <pc:chgData name="Kennedy B. Urcelay" userId="S::kurcelay@calpoly.edu::8867d663-6e7a-405f-ad24-10acc6250b68" providerId="AD" clId="Web-{8DC05294-D710-D655-DED4-FB5BEE3A4F98}" dt="2024-05-13T04:47:29.557" v="2413" actId="20577"/>
        <pc:sldMkLst>
          <pc:docMk/>
          <pc:sldMk cId="0" sldId="256"/>
        </pc:sldMkLst>
        <pc:spChg chg="mod">
          <ac:chgData name="Kennedy B. Urcelay" userId="S::kurcelay@calpoly.edu::8867d663-6e7a-405f-ad24-10acc6250b68" providerId="AD" clId="Web-{8DC05294-D710-D655-DED4-FB5BEE3A4F98}" dt="2024-05-13T03:05:49.925" v="75" actId="20577"/>
          <ac:spMkLst>
            <pc:docMk/>
            <pc:sldMk cId="0" sldId="256"/>
            <ac:spMk id="4" creationId="{33806F40-A2F5-8F55-8F5E-B1F88049A577}"/>
          </ac:spMkLst>
        </pc:spChg>
        <pc:spChg chg="ord">
          <ac:chgData name="Kennedy B. Urcelay" userId="S::kurcelay@calpoly.edu::8867d663-6e7a-405f-ad24-10acc6250b68" providerId="AD" clId="Web-{8DC05294-D710-D655-DED4-FB5BEE3A4F98}" dt="2024-05-13T04:29:29.792" v="1924"/>
          <ac:spMkLst>
            <pc:docMk/>
            <pc:sldMk cId="0" sldId="256"/>
            <ac:spMk id="11" creationId="{2B7B44AB-0347-1C25-A7A8-B3C392AD1B0D}"/>
          </ac:spMkLst>
        </pc:spChg>
        <pc:spChg chg="mod">
          <ac:chgData name="Kennedy B. Urcelay" userId="S::kurcelay@calpoly.edu::8867d663-6e7a-405f-ad24-10acc6250b68" providerId="AD" clId="Web-{8DC05294-D710-D655-DED4-FB5BEE3A4F98}" dt="2024-05-13T04:47:29.557" v="2413" actId="20577"/>
          <ac:spMkLst>
            <pc:docMk/>
            <pc:sldMk cId="0" sldId="256"/>
            <ac:spMk id="26" creationId="{B0221CDE-320D-E38C-836E-1E7256FDDCAB}"/>
          </ac:spMkLst>
        </pc:spChg>
        <pc:spChg chg="mod">
          <ac:chgData name="Kennedy B. Urcelay" userId="S::kurcelay@calpoly.edu::8867d663-6e7a-405f-ad24-10acc6250b68" providerId="AD" clId="Web-{8DC05294-D710-D655-DED4-FB5BEE3A4F98}" dt="2024-05-13T03:27:06.545" v="690" actId="20577"/>
          <ac:spMkLst>
            <pc:docMk/>
            <pc:sldMk cId="0" sldId="256"/>
            <ac:spMk id="65" creationId="{00000000-0000-0000-0000-000000000000}"/>
          </ac:spMkLst>
        </pc:spChg>
        <pc:spChg chg="mod">
          <ac:chgData name="Kennedy B. Urcelay" userId="S::kurcelay@calpoly.edu::8867d663-6e7a-405f-ad24-10acc6250b68" providerId="AD" clId="Web-{8DC05294-D710-D655-DED4-FB5BEE3A4F98}" dt="2024-05-13T03:29:13.615" v="697" actId="20577"/>
          <ac:spMkLst>
            <pc:docMk/>
            <pc:sldMk cId="0" sldId="256"/>
            <ac:spMk id="80" creationId="{00000000-0000-0000-0000-000000000000}"/>
          </ac:spMkLst>
        </pc:spChg>
        <pc:spChg chg="mod">
          <ac:chgData name="Kennedy B. Urcelay" userId="S::kurcelay@calpoly.edu::8867d663-6e7a-405f-ad24-10acc6250b68" providerId="AD" clId="Web-{8DC05294-D710-D655-DED4-FB5BEE3A4F98}" dt="2024-05-13T04:14:04.270" v="1804" actId="1076"/>
          <ac:spMkLst>
            <pc:docMk/>
            <pc:sldMk cId="0" sldId="256"/>
            <ac:spMk id="86" creationId="{00000000-0000-0000-0000-000000000000}"/>
          </ac:spMkLst>
        </pc:spChg>
        <pc:spChg chg="add del">
          <ac:chgData name="Kennedy B. Urcelay" userId="S::kurcelay@calpoly.edu::8867d663-6e7a-405f-ad24-10acc6250b68" providerId="AD" clId="Web-{8DC05294-D710-D655-DED4-FB5BEE3A4F98}" dt="2024-05-13T04:14:21.584" v="1807"/>
          <ac:spMkLst>
            <pc:docMk/>
            <pc:sldMk cId="0" sldId="256"/>
            <ac:spMk id="87" creationId="{00000000-0000-0000-0000-000000000000}"/>
          </ac:spMkLst>
        </pc:spChg>
        <pc:picChg chg="ord">
          <ac:chgData name="Kennedy B. Urcelay" userId="S::kurcelay@calpoly.edu::8867d663-6e7a-405f-ad24-10acc6250b68" providerId="AD" clId="Web-{8DC05294-D710-D655-DED4-FB5BEE3A4F98}" dt="2024-05-13T04:29:09.916" v="1922"/>
          <ac:picMkLst>
            <pc:docMk/>
            <pc:sldMk cId="0" sldId="256"/>
            <ac:picMk id="28" creationId="{08882A8C-242E-9B30-7680-5FB30B42803E}"/>
          </ac:picMkLst>
        </pc:picChg>
        <pc:picChg chg="ord">
          <ac:chgData name="Kennedy B. Urcelay" userId="S::kurcelay@calpoly.edu::8867d663-6e7a-405f-ad24-10acc6250b68" providerId="AD" clId="Web-{8DC05294-D710-D655-DED4-FB5BEE3A4F98}" dt="2024-05-13T04:29:20.182" v="1923"/>
          <ac:picMkLst>
            <pc:docMk/>
            <pc:sldMk cId="0" sldId="256"/>
            <ac:picMk id="31" creationId="{6505E364-8EB9-F5FE-44EB-54A4C2A15A94}"/>
          </ac:picMkLst>
        </pc:picChg>
      </pc:sldChg>
    </pc:docChg>
  </pc:docChgLst>
  <pc:docChgLst>
    <pc:chgData name="Zach Jason Kwast" userId="S::zkwast@calpoly.edu::2d907a02-e566-47cf-8f77-75d5453ddf2a" providerId="AD" clId="Web-{AE00CF0E-E761-7BCD-DAE6-7AFEC10F11A4}"/>
    <pc:docChg chg="modSld">
      <pc:chgData name="Zach Jason Kwast" userId="S::zkwast@calpoly.edu::2d907a02-e566-47cf-8f77-75d5453ddf2a" providerId="AD" clId="Web-{AE00CF0E-E761-7BCD-DAE6-7AFEC10F11A4}" dt="2024-05-13T21:07:37.919" v="155" actId="20577"/>
      <pc:docMkLst>
        <pc:docMk/>
      </pc:docMkLst>
      <pc:sldChg chg="modSp">
        <pc:chgData name="Zach Jason Kwast" userId="S::zkwast@calpoly.edu::2d907a02-e566-47cf-8f77-75d5453ddf2a" providerId="AD" clId="Web-{AE00CF0E-E761-7BCD-DAE6-7AFEC10F11A4}" dt="2024-05-13T21:07:37.919" v="155" actId="20577"/>
        <pc:sldMkLst>
          <pc:docMk/>
          <pc:sldMk cId="0" sldId="256"/>
        </pc:sldMkLst>
        <pc:spChg chg="mod">
          <ac:chgData name="Zach Jason Kwast" userId="S::zkwast@calpoly.edu::2d907a02-e566-47cf-8f77-75d5453ddf2a" providerId="AD" clId="Web-{AE00CF0E-E761-7BCD-DAE6-7AFEC10F11A4}" dt="2024-05-13T21:07:37.919" v="155" actId="20577"/>
          <ac:spMkLst>
            <pc:docMk/>
            <pc:sldMk cId="0" sldId="256"/>
            <ac:spMk id="8" creationId="{995D8104-EF5F-EF56-2CF4-21AB7C0C4EB0}"/>
          </ac:spMkLst>
        </pc:spChg>
      </pc:sldChg>
    </pc:docChg>
  </pc:docChgLst>
  <pc:docChgLst>
    <pc:chgData name="Derek Zachary Tom" userId="S::dztom@calpoly.edu::c56b6523-dcb2-43bb-a711-50f7c1e75768" providerId="AD" clId="Web-{54D15FE6-86FE-D202-8A65-436639577A5D}"/>
    <pc:docChg chg="modSld">
      <pc:chgData name="Derek Zachary Tom" userId="S::dztom@calpoly.edu::c56b6523-dcb2-43bb-a711-50f7c1e75768" providerId="AD" clId="Web-{54D15FE6-86FE-D202-8A65-436639577A5D}" dt="2024-05-14T04:17:17.235" v="2"/>
      <pc:docMkLst>
        <pc:docMk/>
      </pc:docMkLst>
      <pc:sldChg chg="modSp addCm">
        <pc:chgData name="Derek Zachary Tom" userId="S::dztom@calpoly.edu::c56b6523-dcb2-43bb-a711-50f7c1e75768" providerId="AD" clId="Web-{54D15FE6-86FE-D202-8A65-436639577A5D}" dt="2024-05-14T04:17:17.235" v="2"/>
        <pc:sldMkLst>
          <pc:docMk/>
          <pc:sldMk cId="0" sldId="256"/>
        </pc:sldMkLst>
        <pc:spChg chg="mod">
          <ac:chgData name="Derek Zachary Tom" userId="S::dztom@calpoly.edu::c56b6523-dcb2-43bb-a711-50f7c1e75768" providerId="AD" clId="Web-{54D15FE6-86FE-D202-8A65-436639577A5D}" dt="2024-05-14T04:15:35.247" v="1" actId="20577"/>
          <ac:spMkLst>
            <pc:docMk/>
            <pc:sldMk cId="0" sldId="256"/>
            <ac:spMk id="80" creationId="{00000000-0000-0000-0000-000000000000}"/>
          </ac:spMkLst>
        </pc:spChg>
        <pc:extLst>
          <p:ext xmlns:p="http://schemas.openxmlformats.org/presentationml/2006/main" uri="{D6D511B9-2390-475A-947B-AFAB55BFBCF1}">
            <pc226:cmChg xmlns:pc226="http://schemas.microsoft.com/office/powerpoint/2022/06/main/command" chg="add">
              <pc226:chgData name="Derek Zachary Tom" userId="S::dztom@calpoly.edu::c56b6523-dcb2-43bb-a711-50f7c1e75768" providerId="AD" clId="Web-{54D15FE6-86FE-D202-8A65-436639577A5D}" dt="2024-05-14T04:17:17.235" v="2"/>
              <pc2:cmMkLst xmlns:pc2="http://schemas.microsoft.com/office/powerpoint/2019/9/main/command">
                <pc:docMk/>
                <pc:sldMk cId="0" sldId="256"/>
                <pc2:cmMk id="{C2D8977F-73CF-401E-A18A-0A7BA5A55877}"/>
              </pc2:cmMkLst>
            </pc226:cmChg>
          </p:ext>
        </pc:extLst>
      </pc:sldChg>
    </pc:docChg>
  </pc:docChgLst>
  <pc:docChgLst>
    <pc:chgData name="Kennedy B. Urcelay" userId="S::kurcelay@calpoly.edu::8867d663-6e7a-405f-ad24-10acc6250b68" providerId="AD" clId="Web-{DE6066F2-3602-591E-D30C-6F9B6113046D}"/>
    <pc:docChg chg="modSld">
      <pc:chgData name="Kennedy B. Urcelay" userId="S::kurcelay@calpoly.edu::8867d663-6e7a-405f-ad24-10acc6250b68" providerId="AD" clId="Web-{DE6066F2-3602-591E-D30C-6F9B6113046D}" dt="2024-05-14T04:18:34.807" v="22" actId="20577"/>
      <pc:docMkLst>
        <pc:docMk/>
      </pc:docMkLst>
      <pc:sldChg chg="addSp delSp modSp">
        <pc:chgData name="Kennedy B. Urcelay" userId="S::kurcelay@calpoly.edu::8867d663-6e7a-405f-ad24-10acc6250b68" providerId="AD" clId="Web-{DE6066F2-3602-591E-D30C-6F9B6113046D}" dt="2024-05-14T04:18:34.807" v="22" actId="20577"/>
        <pc:sldMkLst>
          <pc:docMk/>
          <pc:sldMk cId="0" sldId="256"/>
        </pc:sldMkLst>
        <pc:spChg chg="mod">
          <ac:chgData name="Kennedy B. Urcelay" userId="S::kurcelay@calpoly.edu::8867d663-6e7a-405f-ad24-10acc6250b68" providerId="AD" clId="Web-{DE6066F2-3602-591E-D30C-6F9B6113046D}" dt="2024-05-14T04:18:34.807" v="22" actId="20577"/>
          <ac:spMkLst>
            <pc:docMk/>
            <pc:sldMk cId="0" sldId="256"/>
            <ac:spMk id="4" creationId="{33806F40-A2F5-8F55-8F5E-B1F88049A577}"/>
          </ac:spMkLst>
        </pc:spChg>
        <pc:spChg chg="mod">
          <ac:chgData name="Kennedy B. Urcelay" userId="S::kurcelay@calpoly.edu::8867d663-6e7a-405f-ad24-10acc6250b68" providerId="AD" clId="Web-{DE6066F2-3602-591E-D30C-6F9B6113046D}" dt="2024-05-14T04:08:33.498" v="9" actId="20577"/>
          <ac:spMkLst>
            <pc:docMk/>
            <pc:sldMk cId="0" sldId="256"/>
            <ac:spMk id="26" creationId="{B0221CDE-320D-E38C-836E-1E7256FDDCAB}"/>
          </ac:spMkLst>
        </pc:spChg>
        <pc:spChg chg="mod">
          <ac:chgData name="Kennedy B. Urcelay" userId="S::kurcelay@calpoly.edu::8867d663-6e7a-405f-ad24-10acc6250b68" providerId="AD" clId="Web-{DE6066F2-3602-591E-D30C-6F9B6113046D}" dt="2024-05-14T04:16:54.961" v="19" actId="20577"/>
          <ac:spMkLst>
            <pc:docMk/>
            <pc:sldMk cId="0" sldId="256"/>
            <ac:spMk id="38" creationId="{18224203-467A-32B1-9C02-2963063A28A5}"/>
          </ac:spMkLst>
        </pc:spChg>
        <pc:spChg chg="mod">
          <ac:chgData name="Kennedy B. Urcelay" userId="S::kurcelay@calpoly.edu::8867d663-6e7a-405f-ad24-10acc6250b68" providerId="AD" clId="Web-{DE6066F2-3602-591E-D30C-6F9B6113046D}" dt="2024-05-14T04:14:45.381" v="13" actId="14100"/>
          <ac:spMkLst>
            <pc:docMk/>
            <pc:sldMk cId="0" sldId="256"/>
            <ac:spMk id="75" creationId="{19638E3A-CF30-AB92-296F-55AC800774C6}"/>
          </ac:spMkLst>
        </pc:spChg>
        <pc:picChg chg="add del mod">
          <ac:chgData name="Kennedy B. Urcelay" userId="S::kurcelay@calpoly.edu::8867d663-6e7a-405f-ad24-10acc6250b68" providerId="AD" clId="Web-{DE6066F2-3602-591E-D30C-6F9B6113046D}" dt="2024-05-14T03:56:54.890" v="2"/>
          <ac:picMkLst>
            <pc:docMk/>
            <pc:sldMk cId="0" sldId="256"/>
            <ac:picMk id="12" creationId="{25F75E3F-EC96-229F-B395-CDBF55C64BC2}"/>
          </ac:picMkLst>
        </pc:picChg>
        <pc:picChg chg="add mod">
          <ac:chgData name="Kennedy B. Urcelay" userId="S::kurcelay@calpoly.edu::8867d663-6e7a-405f-ad24-10acc6250b68" providerId="AD" clId="Web-{DE6066F2-3602-591E-D30C-6F9B6113046D}" dt="2024-05-14T04:06:43.199" v="7" actId="14100"/>
          <ac:picMkLst>
            <pc:docMk/>
            <pc:sldMk cId="0" sldId="256"/>
            <ac:picMk id="14" creationId="{002D0EE6-5E85-6DE7-55CF-015F1723F46C}"/>
          </ac:picMkLst>
        </pc:picChg>
        <pc:picChg chg="mod">
          <ac:chgData name="Kennedy B. Urcelay" userId="S::kurcelay@calpoly.edu::8867d663-6e7a-405f-ad24-10acc6250b68" providerId="AD" clId="Web-{DE6066F2-3602-591E-D30C-6F9B6113046D}" dt="2024-05-14T04:14:21.771" v="11" actId="1076"/>
          <ac:picMkLst>
            <pc:docMk/>
            <pc:sldMk cId="0" sldId="256"/>
            <ac:picMk id="15" creationId="{938FC19B-8970-7ACE-7428-0C55E75ED052}"/>
          </ac:picMkLst>
        </pc:picChg>
        <pc:picChg chg="del">
          <ac:chgData name="Kennedy B. Urcelay" userId="S::kurcelay@calpoly.edu::8867d663-6e7a-405f-ad24-10acc6250b68" providerId="AD" clId="Web-{DE6066F2-3602-591E-D30C-6F9B6113046D}" dt="2024-05-14T04:06:17.542" v="5"/>
          <ac:picMkLst>
            <pc:docMk/>
            <pc:sldMk cId="0" sldId="256"/>
            <ac:picMk id="27" creationId="{0017DC42-2973-05B3-6E6A-8762DCCB45CE}"/>
          </ac:picMkLst>
        </pc:picChg>
        <pc:picChg chg="mod">
          <ac:chgData name="Kennedy B. Urcelay" userId="S::kurcelay@calpoly.edu::8867d663-6e7a-405f-ad24-10acc6250b68" providerId="AD" clId="Web-{DE6066F2-3602-591E-D30C-6F9B6113046D}" dt="2024-05-14T04:08:47.826" v="10" actId="1076"/>
          <ac:picMkLst>
            <pc:docMk/>
            <pc:sldMk cId="0" sldId="256"/>
            <ac:picMk id="28" creationId="{659D7A1B-AE5B-3597-CE78-A4A66B0E155F}"/>
          </ac:picMkLst>
        </pc:picChg>
        <pc:picChg chg="mod">
          <ac:chgData name="Kennedy B. Urcelay" userId="S::kurcelay@calpoly.edu::8867d663-6e7a-405f-ad24-10acc6250b68" providerId="AD" clId="Web-{DE6066F2-3602-591E-D30C-6F9B6113046D}" dt="2024-05-14T03:59:19.471" v="3" actId="14100"/>
          <ac:picMkLst>
            <pc:docMk/>
            <pc:sldMk cId="0" sldId="256"/>
            <ac:picMk id="68" creationId="{5C9B6523-0AB3-53FE-5B79-5BBA4BC1CE9E}"/>
          </ac:picMkLst>
        </pc:picChg>
      </pc:sldChg>
    </pc:docChg>
  </pc:docChgLst>
  <pc:docChgLst>
    <pc:chgData name="Derek Zachary Tom" userId="S::dztom@calpoly.edu::c56b6523-dcb2-43bb-a711-50f7c1e75768" providerId="AD" clId="Web-{D3A15211-0DDE-51D2-4E2D-E90DF5B8240C}"/>
    <pc:docChg chg="mod modSld">
      <pc:chgData name="Derek Zachary Tom" userId="S::dztom@calpoly.edu::c56b6523-dcb2-43bb-a711-50f7c1e75768" providerId="AD" clId="Web-{D3A15211-0DDE-51D2-4E2D-E90DF5B8240C}" dt="2024-05-09T21:44:49.066" v="549" actId="20577"/>
      <pc:docMkLst>
        <pc:docMk/>
      </pc:docMkLst>
      <pc:sldChg chg="addSp modSp addCm delCm">
        <pc:chgData name="Derek Zachary Tom" userId="S::dztom@calpoly.edu::c56b6523-dcb2-43bb-a711-50f7c1e75768" providerId="AD" clId="Web-{D3A15211-0DDE-51D2-4E2D-E90DF5B8240C}" dt="2024-05-09T21:44:49.066" v="549" actId="20577"/>
        <pc:sldMkLst>
          <pc:docMk/>
          <pc:sldMk cId="0" sldId="256"/>
        </pc:sldMkLst>
        <pc:spChg chg="mod">
          <ac:chgData name="Derek Zachary Tom" userId="S::dztom@calpoly.edu::c56b6523-dcb2-43bb-a711-50f7c1e75768" providerId="AD" clId="Web-{D3A15211-0DDE-51D2-4E2D-E90DF5B8240C}" dt="2024-05-09T21:34:26.256" v="321" actId="20577"/>
          <ac:spMkLst>
            <pc:docMk/>
            <pc:sldMk cId="0" sldId="256"/>
            <ac:spMk id="4" creationId="{33806F40-A2F5-8F55-8F5E-B1F88049A577}"/>
          </ac:spMkLst>
        </pc:spChg>
        <pc:spChg chg="add mod">
          <ac:chgData name="Derek Zachary Tom" userId="S::dztom@calpoly.edu::c56b6523-dcb2-43bb-a711-50f7c1e75768" providerId="AD" clId="Web-{D3A15211-0DDE-51D2-4E2D-E90DF5B8240C}" dt="2024-05-09T21:44:49.066" v="549" actId="20577"/>
          <ac:spMkLst>
            <pc:docMk/>
            <pc:sldMk cId="0" sldId="256"/>
            <ac:spMk id="5" creationId="{06E29652-BFCB-7269-2845-22876CA29EB9}"/>
          </ac:spMkLst>
        </pc:spChg>
        <pc:spChg chg="mod">
          <ac:chgData name="Derek Zachary Tom" userId="S::dztom@calpoly.edu::c56b6523-dcb2-43bb-a711-50f7c1e75768" providerId="AD" clId="Web-{D3A15211-0DDE-51D2-4E2D-E90DF5B8240C}" dt="2024-05-09T21:18:47.706" v="57" actId="20577"/>
          <ac:spMkLst>
            <pc:docMk/>
            <pc:sldMk cId="0" sldId="256"/>
            <ac:spMk id="6" creationId="{9A6135D6-ACEA-973E-9751-56F9F50484E6}"/>
          </ac:spMkLst>
        </pc:spChg>
        <pc:spChg chg="add mod">
          <ac:chgData name="Derek Zachary Tom" userId="S::dztom@calpoly.edu::c56b6523-dcb2-43bb-a711-50f7c1e75768" providerId="AD" clId="Web-{D3A15211-0DDE-51D2-4E2D-E90DF5B8240C}" dt="2024-05-09T21:23:45.322" v="100" actId="1076"/>
          <ac:spMkLst>
            <pc:docMk/>
            <pc:sldMk cId="0" sldId="256"/>
            <ac:spMk id="23" creationId="{BA5AF242-F225-B144-0740-175370936746}"/>
          </ac:spMkLst>
        </pc:spChg>
        <pc:picChg chg="add mod">
          <ac:chgData name="Derek Zachary Tom" userId="S::dztom@calpoly.edu::c56b6523-dcb2-43bb-a711-50f7c1e75768" providerId="AD" clId="Web-{D3A15211-0DDE-51D2-4E2D-E90DF5B8240C}" dt="2024-05-09T21:22:21.445" v="63" actId="1076"/>
          <ac:picMkLst>
            <pc:docMk/>
            <pc:sldMk cId="0" sldId="256"/>
            <ac:picMk id="15" creationId="{938FC19B-8970-7ACE-7428-0C55E75ED052}"/>
          </ac:picMkLst>
        </pc:picChg>
        <pc:extLst>
          <p:ext xmlns:p="http://schemas.openxmlformats.org/presentationml/2006/main" uri="{D6D511B9-2390-475A-947B-AFAB55BFBCF1}">
            <pc226:cmChg xmlns:pc226="http://schemas.microsoft.com/office/powerpoint/2022/06/main/command" chg="add del">
              <pc226:chgData name="Derek Zachary Tom" userId="S::dztom@calpoly.edu::c56b6523-dcb2-43bb-a711-50f7c1e75768" providerId="AD" clId="Web-{D3A15211-0DDE-51D2-4E2D-E90DF5B8240C}" dt="2024-05-09T21:24:29.135" v="101"/>
              <pc2:cmMkLst xmlns:pc2="http://schemas.microsoft.com/office/powerpoint/2019/9/main/command">
                <pc:docMk/>
                <pc:sldMk cId="0" sldId="256"/>
                <pc2:cmMk id="{4118F47C-5559-4807-891B-F0BDCA4929D8}"/>
              </pc2:cmMkLst>
            </pc226:cmChg>
          </p:ext>
        </pc:extLst>
      </pc:sldChg>
    </pc:docChg>
  </pc:docChgLst>
  <pc:docChgLst>
    <pc:chgData name="Kennedy B. Urcelay" userId="S::kurcelay@calpoly.edu::8867d663-6e7a-405f-ad24-10acc6250b68" providerId="AD" clId="Web-{849C32C1-C4AE-E84F-BCE2-A29D1C0429E3}"/>
    <pc:docChg chg="modSld">
      <pc:chgData name="Kennedy B. Urcelay" userId="S::kurcelay@calpoly.edu::8867d663-6e7a-405f-ad24-10acc6250b68" providerId="AD" clId="Web-{849C32C1-C4AE-E84F-BCE2-A29D1C0429E3}" dt="2024-05-13T05:22:26.602" v="387" actId="20577"/>
      <pc:docMkLst>
        <pc:docMk/>
      </pc:docMkLst>
      <pc:sldChg chg="addSp delSp modSp">
        <pc:chgData name="Kennedy B. Urcelay" userId="S::kurcelay@calpoly.edu::8867d663-6e7a-405f-ad24-10acc6250b68" providerId="AD" clId="Web-{849C32C1-C4AE-E84F-BCE2-A29D1C0429E3}" dt="2024-05-13T05:22:26.602" v="387" actId="20577"/>
        <pc:sldMkLst>
          <pc:docMk/>
          <pc:sldMk cId="0" sldId="256"/>
        </pc:sldMkLst>
        <pc:spChg chg="mod">
          <ac:chgData name="Kennedy B. Urcelay" userId="S::kurcelay@calpoly.edu::8867d663-6e7a-405f-ad24-10acc6250b68" providerId="AD" clId="Web-{849C32C1-C4AE-E84F-BCE2-A29D1C0429E3}" dt="2024-05-13T05:22:26.602" v="387" actId="20577"/>
          <ac:spMkLst>
            <pc:docMk/>
            <pc:sldMk cId="0" sldId="256"/>
            <ac:spMk id="26" creationId="{B0221CDE-320D-E38C-836E-1E7256FDDCAB}"/>
          </ac:spMkLst>
        </pc:spChg>
        <pc:spChg chg="add del mod">
          <ac:chgData name="Kennedy B. Urcelay" userId="S::kurcelay@calpoly.edu::8867d663-6e7a-405f-ad24-10acc6250b68" providerId="AD" clId="Web-{849C32C1-C4AE-E84F-BCE2-A29D1C0429E3}" dt="2024-05-13T05:15:57.977" v="327"/>
          <ac:spMkLst>
            <pc:docMk/>
            <pc:sldMk cId="0" sldId="256"/>
            <ac:spMk id="27" creationId="{CA26391B-C9AF-C642-AE38-96739BE51841}"/>
          </ac:spMkLst>
        </pc:spChg>
        <pc:spChg chg="add mod">
          <ac:chgData name="Kennedy B. Urcelay" userId="S::kurcelay@calpoly.edu::8867d663-6e7a-405f-ad24-10acc6250b68" providerId="AD" clId="Web-{849C32C1-C4AE-E84F-BCE2-A29D1C0429E3}" dt="2024-05-13T05:16:36.510" v="354" actId="20577"/>
          <ac:spMkLst>
            <pc:docMk/>
            <pc:sldMk cId="0" sldId="256"/>
            <ac:spMk id="31" creationId="{4AF0700F-D2A6-E16E-567C-6520DAA7AC01}"/>
          </ac:spMkLst>
        </pc:spChg>
        <pc:picChg chg="add mod modCrop">
          <ac:chgData name="Kennedy B. Urcelay" userId="S::kurcelay@calpoly.edu::8867d663-6e7a-405f-ad24-10acc6250b68" providerId="AD" clId="Web-{849C32C1-C4AE-E84F-BCE2-A29D1C0429E3}" dt="2024-05-13T05:11:15.545" v="273" actId="1076"/>
          <ac:picMkLst>
            <pc:docMk/>
            <pc:sldMk cId="0" sldId="256"/>
            <ac:picMk id="19" creationId="{97B483C9-83BD-54D5-4246-508313ABA4D1}"/>
          </ac:picMkLst>
        </pc:picChg>
        <pc:picChg chg="add mod modCrop">
          <ac:chgData name="Kennedy B. Urcelay" userId="S::kurcelay@calpoly.edu::8867d663-6e7a-405f-ad24-10acc6250b68" providerId="AD" clId="Web-{849C32C1-C4AE-E84F-BCE2-A29D1C0429E3}" dt="2024-05-13T05:11:12.388" v="272" actId="1076"/>
          <ac:picMkLst>
            <pc:docMk/>
            <pc:sldMk cId="0" sldId="256"/>
            <ac:picMk id="29" creationId="{92BAD9B7-6155-E651-3BC8-604C9E3C8591}"/>
          </ac:picMkLst>
        </pc:picChg>
        <pc:picChg chg="add mod">
          <ac:chgData name="Kennedy B. Urcelay" userId="S::kurcelay@calpoly.edu::8867d663-6e7a-405f-ad24-10acc6250b68" providerId="AD" clId="Web-{849C32C1-C4AE-E84F-BCE2-A29D1C0429E3}" dt="2024-05-13T05:11:23.248" v="274" actId="1076"/>
          <ac:picMkLst>
            <pc:docMk/>
            <pc:sldMk cId="0" sldId="256"/>
            <ac:picMk id="33" creationId="{FDA4F0CC-532A-DFD7-78F6-F3BE581DBBAD}"/>
          </ac:picMkLst>
        </pc:picChg>
      </pc:sldChg>
    </pc:docChg>
  </pc:docChgLst>
  <pc:docChgLst>
    <pc:chgData name="Zach Jason Kwast" userId="S::zkwast@calpoly.edu::2d907a02-e566-47cf-8f77-75d5453ddf2a" providerId="AD" clId="Web-{C30F5C0F-DB98-43F4-0289-EB6034A09575}"/>
    <pc:docChg chg="modSld">
      <pc:chgData name="Zach Jason Kwast" userId="S::zkwast@calpoly.edu::2d907a02-e566-47cf-8f77-75d5453ddf2a" providerId="AD" clId="Web-{C30F5C0F-DB98-43F4-0289-EB6034A09575}" dt="2024-05-13T01:33:17.016" v="0" actId="1076"/>
      <pc:docMkLst>
        <pc:docMk/>
      </pc:docMkLst>
      <pc:sldChg chg="modSp">
        <pc:chgData name="Zach Jason Kwast" userId="S::zkwast@calpoly.edu::2d907a02-e566-47cf-8f77-75d5453ddf2a" providerId="AD" clId="Web-{C30F5C0F-DB98-43F4-0289-EB6034A09575}" dt="2024-05-13T01:33:17.016" v="0" actId="1076"/>
        <pc:sldMkLst>
          <pc:docMk/>
          <pc:sldMk cId="0" sldId="256"/>
        </pc:sldMkLst>
        <pc:picChg chg="mod">
          <ac:chgData name="Zach Jason Kwast" userId="S::zkwast@calpoly.edu::2d907a02-e566-47cf-8f77-75d5453ddf2a" providerId="AD" clId="Web-{C30F5C0F-DB98-43F4-0289-EB6034A09575}" dt="2024-05-13T01:33:17.016" v="0" actId="1076"/>
          <ac:picMkLst>
            <pc:docMk/>
            <pc:sldMk cId="0" sldId="256"/>
            <ac:picMk id="13" creationId="{1FBC4975-2C8B-B836-E19F-DBCD083A4A68}"/>
          </ac:picMkLst>
        </pc:picChg>
      </pc:sldChg>
    </pc:docChg>
  </pc:docChgLst>
  <pc:docChgLst>
    <pc:chgData name="Zach Jason Kwast" userId="S::zkwast@calpoly.edu::2d907a02-e566-47cf-8f77-75d5453ddf2a" providerId="AD" clId="Web-{34BDDD00-818A-4242-35D9-69E5ED6CE333}"/>
    <pc:docChg chg="modSld">
      <pc:chgData name="Zach Jason Kwast" userId="S::zkwast@calpoly.edu::2d907a02-e566-47cf-8f77-75d5453ddf2a" providerId="AD" clId="Web-{34BDDD00-818A-4242-35D9-69E5ED6CE333}" dt="2024-05-07T21:41:55.133" v="303" actId="1076"/>
      <pc:docMkLst>
        <pc:docMk/>
      </pc:docMkLst>
      <pc:sldChg chg="addSp delSp modSp">
        <pc:chgData name="Zach Jason Kwast" userId="S::zkwast@calpoly.edu::2d907a02-e566-47cf-8f77-75d5453ddf2a" providerId="AD" clId="Web-{34BDDD00-818A-4242-35D9-69E5ED6CE333}" dt="2024-05-07T21:41:55.133" v="303" actId="1076"/>
        <pc:sldMkLst>
          <pc:docMk/>
          <pc:sldMk cId="0" sldId="256"/>
        </pc:sldMkLst>
        <pc:spChg chg="mod">
          <ac:chgData name="Zach Jason Kwast" userId="S::zkwast@calpoly.edu::2d907a02-e566-47cf-8f77-75d5453ddf2a" providerId="AD" clId="Web-{34BDDD00-818A-4242-35D9-69E5ED6CE333}" dt="2024-05-07T21:40:43.443" v="301" actId="20577"/>
          <ac:spMkLst>
            <pc:docMk/>
            <pc:sldMk cId="0" sldId="256"/>
            <ac:spMk id="10" creationId="{82F18B4D-87F3-98AB-0263-832C453D2686}"/>
          </ac:spMkLst>
        </pc:spChg>
        <pc:picChg chg="add mod">
          <ac:chgData name="Zach Jason Kwast" userId="S::zkwast@calpoly.edu::2d907a02-e566-47cf-8f77-75d5453ddf2a" providerId="AD" clId="Web-{34BDDD00-818A-4242-35D9-69E5ED6CE333}" dt="2024-05-07T21:28:49.418" v="101" actId="1076"/>
          <ac:picMkLst>
            <pc:docMk/>
            <pc:sldMk cId="0" sldId="256"/>
            <ac:picMk id="11" creationId="{9142E674-B341-EF23-6077-383351EE89B6}"/>
          </ac:picMkLst>
        </pc:picChg>
        <pc:picChg chg="add mod">
          <ac:chgData name="Zach Jason Kwast" userId="S::zkwast@calpoly.edu::2d907a02-e566-47cf-8f77-75d5453ddf2a" providerId="AD" clId="Web-{34BDDD00-818A-4242-35D9-69E5ED6CE333}" dt="2024-05-07T21:38:50.283" v="271" actId="1076"/>
          <ac:picMkLst>
            <pc:docMk/>
            <pc:sldMk cId="0" sldId="256"/>
            <ac:picMk id="13" creationId="{711E3DAB-57EF-AE68-AD52-323A43DA7A0A}"/>
          </ac:picMkLst>
        </pc:picChg>
        <pc:picChg chg="add del mod">
          <ac:chgData name="Zach Jason Kwast" userId="S::zkwast@calpoly.edu::2d907a02-e566-47cf-8f77-75d5453ddf2a" providerId="AD" clId="Web-{34BDDD00-818A-4242-35D9-69E5ED6CE333}" dt="2024-05-07T21:39:07.612" v="273"/>
          <ac:picMkLst>
            <pc:docMk/>
            <pc:sldMk cId="0" sldId="256"/>
            <ac:picMk id="15" creationId="{B49284E3-31C8-2528-61C4-67D0F6E8652C}"/>
          </ac:picMkLst>
        </pc:picChg>
        <pc:picChg chg="add mod">
          <ac:chgData name="Zach Jason Kwast" userId="S::zkwast@calpoly.edu::2d907a02-e566-47cf-8f77-75d5453ddf2a" providerId="AD" clId="Web-{34BDDD00-818A-4242-35D9-69E5ED6CE333}" dt="2024-05-07T21:41:55.133" v="303" actId="1076"/>
          <ac:picMkLst>
            <pc:docMk/>
            <pc:sldMk cId="0" sldId="256"/>
            <ac:picMk id="16" creationId="{4502DB73-73EB-EE5A-86D0-691274A0B1F7}"/>
          </ac:picMkLst>
        </pc:picChg>
      </pc:sldChg>
    </pc:docChg>
  </pc:docChgLst>
  <pc:docChgLst>
    <pc:chgData name="Tori Jane Thomas" userId="S::tthoma30@calpoly.edu::0c520c96-4f45-4ffe-9d37-246e2dab66f5" providerId="AD" clId="Web-{D209A61E-082E-CB34-F0A2-2DF39CDFA1A6}"/>
    <pc:docChg chg="modSld">
      <pc:chgData name="Tori Jane Thomas" userId="S::tthoma30@calpoly.edu::0c520c96-4f45-4ffe-9d37-246e2dab66f5" providerId="AD" clId="Web-{D209A61E-082E-CB34-F0A2-2DF39CDFA1A6}" dt="2024-05-13T19:48:46.120" v="33" actId="1076"/>
      <pc:docMkLst>
        <pc:docMk/>
      </pc:docMkLst>
      <pc:sldChg chg="addSp modSp">
        <pc:chgData name="Tori Jane Thomas" userId="S::tthoma30@calpoly.edu::0c520c96-4f45-4ffe-9d37-246e2dab66f5" providerId="AD" clId="Web-{D209A61E-082E-CB34-F0A2-2DF39CDFA1A6}" dt="2024-05-13T19:48:46.120" v="33" actId="1076"/>
        <pc:sldMkLst>
          <pc:docMk/>
          <pc:sldMk cId="0" sldId="256"/>
        </pc:sldMkLst>
        <pc:spChg chg="mod">
          <ac:chgData name="Tori Jane Thomas" userId="S::tthoma30@calpoly.edu::0c520c96-4f45-4ffe-9d37-246e2dab66f5" providerId="AD" clId="Web-{D209A61E-082E-CB34-F0A2-2DF39CDFA1A6}" dt="2024-05-13T19:48:46.120" v="33" actId="1076"/>
          <ac:spMkLst>
            <pc:docMk/>
            <pc:sldMk cId="0" sldId="256"/>
            <ac:spMk id="11" creationId="{2B7B44AB-0347-1C25-A7A8-B3C392AD1B0D}"/>
          </ac:spMkLst>
        </pc:spChg>
        <pc:spChg chg="mod">
          <ac:chgData name="Tori Jane Thomas" userId="S::tthoma30@calpoly.edu::0c520c96-4f45-4ffe-9d37-246e2dab66f5" providerId="AD" clId="Web-{D209A61E-082E-CB34-F0A2-2DF39CDFA1A6}" dt="2024-05-13T19:48:29.745" v="29" actId="1076"/>
          <ac:spMkLst>
            <pc:docMk/>
            <pc:sldMk cId="0" sldId="256"/>
            <ac:spMk id="23" creationId="{BA5AF242-F225-B144-0740-175370936746}"/>
          </ac:spMkLst>
        </pc:spChg>
        <pc:spChg chg="mod">
          <ac:chgData name="Tori Jane Thomas" userId="S::tthoma30@calpoly.edu::0c520c96-4f45-4ffe-9d37-246e2dab66f5" providerId="AD" clId="Web-{D209A61E-082E-CB34-F0A2-2DF39CDFA1A6}" dt="2024-05-13T19:48:20.291" v="28" actId="1076"/>
          <ac:spMkLst>
            <pc:docMk/>
            <pc:sldMk cId="0" sldId="256"/>
            <ac:spMk id="57" creationId="{00000000-0000-0000-0000-000000000000}"/>
          </ac:spMkLst>
        </pc:spChg>
        <pc:picChg chg="mod">
          <ac:chgData name="Tori Jane Thomas" userId="S::tthoma30@calpoly.edu::0c520c96-4f45-4ffe-9d37-246e2dab66f5" providerId="AD" clId="Web-{D209A61E-082E-CB34-F0A2-2DF39CDFA1A6}" dt="2024-05-13T19:48:14.728" v="26" actId="1076"/>
          <ac:picMkLst>
            <pc:docMk/>
            <pc:sldMk cId="0" sldId="256"/>
            <ac:picMk id="15" creationId="{938FC19B-8970-7ACE-7428-0C55E75ED052}"/>
          </ac:picMkLst>
        </pc:picChg>
        <pc:picChg chg="add mod">
          <ac:chgData name="Tori Jane Thomas" userId="S::tthoma30@calpoly.edu::0c520c96-4f45-4ffe-9d37-246e2dab66f5" providerId="AD" clId="Web-{D209A61E-082E-CB34-F0A2-2DF39CDFA1A6}" dt="2024-05-13T19:48:42.151" v="32" actId="1076"/>
          <ac:picMkLst>
            <pc:docMk/>
            <pc:sldMk cId="0" sldId="256"/>
            <ac:picMk id="28" creationId="{936E731C-CEB5-A01B-2327-DD4F1C2925FF}"/>
          </ac:picMkLst>
        </pc:picChg>
        <pc:picChg chg="add mod">
          <ac:chgData name="Tori Jane Thomas" userId="S::tthoma30@calpoly.edu::0c520c96-4f45-4ffe-9d37-246e2dab66f5" providerId="AD" clId="Web-{D209A61E-082E-CB34-F0A2-2DF39CDFA1A6}" dt="2024-05-13T19:48:33.042" v="30" actId="1076"/>
          <ac:picMkLst>
            <pc:docMk/>
            <pc:sldMk cId="0" sldId="256"/>
            <ac:picMk id="34" creationId="{DF0C25B3-045B-8828-51FF-E30AB03B7B9D}"/>
          </ac:picMkLst>
        </pc:picChg>
      </pc:sldChg>
    </pc:docChg>
  </pc:docChgLst>
  <pc:docChgLst>
    <pc:chgData name="Zach Jason Kwast" userId="S::zkwast@calpoly.edu::2d907a02-e566-47cf-8f77-75d5453ddf2a" providerId="AD" clId="Web-{0C1590CD-11F3-A20C-79BD-D29DD21F48E0}"/>
    <pc:docChg chg="modSld">
      <pc:chgData name="Zach Jason Kwast" userId="S::zkwast@calpoly.edu::2d907a02-e566-47cf-8f77-75d5453ddf2a" providerId="AD" clId="Web-{0C1590CD-11F3-A20C-79BD-D29DD21F48E0}" dt="2024-05-13T05:26:41.251" v="36" actId="14100"/>
      <pc:docMkLst>
        <pc:docMk/>
      </pc:docMkLst>
      <pc:sldChg chg="addSp delSp modSp">
        <pc:chgData name="Zach Jason Kwast" userId="S::zkwast@calpoly.edu::2d907a02-e566-47cf-8f77-75d5453ddf2a" providerId="AD" clId="Web-{0C1590CD-11F3-A20C-79BD-D29DD21F48E0}" dt="2024-05-13T05:26:41.251" v="36" actId="14100"/>
        <pc:sldMkLst>
          <pc:docMk/>
          <pc:sldMk cId="0" sldId="256"/>
        </pc:sldMkLst>
        <pc:picChg chg="add mod">
          <ac:chgData name="Zach Jason Kwast" userId="S::zkwast@calpoly.edu::2d907a02-e566-47cf-8f77-75d5453ddf2a" providerId="AD" clId="Web-{0C1590CD-11F3-A20C-79BD-D29DD21F48E0}" dt="2024-05-13T05:26:41.251" v="36" actId="14100"/>
          <ac:picMkLst>
            <pc:docMk/>
            <pc:sldMk cId="0" sldId="256"/>
            <ac:picMk id="27" creationId="{24BD4C5B-2632-316A-6934-6D7B41C2A056}"/>
          </ac:picMkLst>
        </pc:picChg>
        <pc:picChg chg="del">
          <ac:chgData name="Zach Jason Kwast" userId="S::zkwast@calpoly.edu::2d907a02-e566-47cf-8f77-75d5453ddf2a" providerId="AD" clId="Web-{0C1590CD-11F3-A20C-79BD-D29DD21F48E0}" dt="2024-05-13T05:26:30.595" v="34"/>
          <ac:picMkLst>
            <pc:docMk/>
            <pc:sldMk cId="0" sldId="256"/>
            <ac:picMk id="28" creationId="{08882A8C-242E-9B30-7680-5FB30B42803E}"/>
          </ac:picMkLst>
        </pc:picChg>
      </pc:sldChg>
      <pc:sldChg chg="addSp modSp">
        <pc:chgData name="Zach Jason Kwast" userId="S::zkwast@calpoly.edu::2d907a02-e566-47cf-8f77-75d5453ddf2a" providerId="AD" clId="Web-{0C1590CD-11F3-A20C-79BD-D29DD21F48E0}" dt="2024-05-13T05:25:47.765" v="32"/>
        <pc:sldMkLst>
          <pc:docMk/>
          <pc:sldMk cId="833328875" sldId="258"/>
        </pc:sldMkLst>
        <pc:spChg chg="add mod">
          <ac:chgData name="Zach Jason Kwast" userId="S::zkwast@calpoly.edu::2d907a02-e566-47cf-8f77-75d5453ddf2a" providerId="AD" clId="Web-{0C1590CD-11F3-A20C-79BD-D29DD21F48E0}" dt="2024-05-13T05:23:11.369" v="6"/>
          <ac:spMkLst>
            <pc:docMk/>
            <pc:sldMk cId="833328875" sldId="258"/>
            <ac:spMk id="2" creationId="{84DA862A-DF44-E7BF-8754-E43D93DB1FEC}"/>
          </ac:spMkLst>
        </pc:spChg>
        <pc:spChg chg="add mod">
          <ac:chgData name="Zach Jason Kwast" userId="S::zkwast@calpoly.edu::2d907a02-e566-47cf-8f77-75d5453ddf2a" providerId="AD" clId="Web-{0C1590CD-11F3-A20C-79BD-D29DD21F48E0}" dt="2024-05-13T05:24:00.199" v="15" actId="14100"/>
          <ac:spMkLst>
            <pc:docMk/>
            <pc:sldMk cId="833328875" sldId="258"/>
            <ac:spMk id="3" creationId="{5AE9D239-8868-B14A-85B1-6642396719E5}"/>
          </ac:spMkLst>
        </pc:spChg>
        <pc:spChg chg="add mod">
          <ac:chgData name="Zach Jason Kwast" userId="S::zkwast@calpoly.edu::2d907a02-e566-47cf-8f77-75d5453ddf2a" providerId="AD" clId="Web-{0C1590CD-11F3-A20C-79BD-D29DD21F48E0}" dt="2024-05-13T05:25:12.467" v="24" actId="14100"/>
          <ac:spMkLst>
            <pc:docMk/>
            <pc:sldMk cId="833328875" sldId="258"/>
            <ac:spMk id="4" creationId="{5FB06946-7BC1-45A1-C4BF-EED04DCB462F}"/>
          </ac:spMkLst>
        </pc:spChg>
        <pc:spChg chg="add mod">
          <ac:chgData name="Zach Jason Kwast" userId="S::zkwast@calpoly.edu::2d907a02-e566-47cf-8f77-75d5453ddf2a" providerId="AD" clId="Web-{0C1590CD-11F3-A20C-79BD-D29DD21F48E0}" dt="2024-05-13T05:25:42.671" v="31" actId="14100"/>
          <ac:spMkLst>
            <pc:docMk/>
            <pc:sldMk cId="833328875" sldId="258"/>
            <ac:spMk id="6" creationId="{155553B7-BDA2-8829-7D37-5983020CC013}"/>
          </ac:spMkLst>
        </pc:spChg>
        <pc:spChg chg="mod ord">
          <ac:chgData name="Zach Jason Kwast" userId="S::zkwast@calpoly.edu::2d907a02-e566-47cf-8f77-75d5453ddf2a" providerId="AD" clId="Web-{0C1590CD-11F3-A20C-79BD-D29DD21F48E0}" dt="2024-05-13T05:25:19.827" v="25" actId="1076"/>
          <ac:spMkLst>
            <pc:docMk/>
            <pc:sldMk cId="833328875" sldId="258"/>
            <ac:spMk id="12" creationId="{EEFA427B-6D7B-E2BC-F449-A9EE41ACF6ED}"/>
          </ac:spMkLst>
        </pc:spChg>
        <pc:spChg chg="mod ord">
          <ac:chgData name="Zach Jason Kwast" userId="S::zkwast@calpoly.edu::2d907a02-e566-47cf-8f77-75d5453ddf2a" providerId="AD" clId="Web-{0C1590CD-11F3-A20C-79BD-D29DD21F48E0}" dt="2024-05-13T05:24:04.199" v="16" actId="1076"/>
          <ac:spMkLst>
            <pc:docMk/>
            <pc:sldMk cId="833328875" sldId="258"/>
            <ac:spMk id="15" creationId="{02981CA4-F237-6E73-D15F-7FF6B847DDE2}"/>
          </ac:spMkLst>
        </pc:spChg>
        <pc:spChg chg="mod ord">
          <ac:chgData name="Zach Jason Kwast" userId="S::zkwast@calpoly.edu::2d907a02-e566-47cf-8f77-75d5453ddf2a" providerId="AD" clId="Web-{0C1590CD-11F3-A20C-79BD-D29DD21F48E0}" dt="2024-05-13T05:22:57.118" v="3" actId="1076"/>
          <ac:spMkLst>
            <pc:docMk/>
            <pc:sldMk cId="833328875" sldId="258"/>
            <ac:spMk id="16" creationId="{DA7029EE-FFF3-D8F0-54F5-288078CE41B1}"/>
          </ac:spMkLst>
        </pc:spChg>
        <pc:spChg chg="ord">
          <ac:chgData name="Zach Jason Kwast" userId="S::zkwast@calpoly.edu::2d907a02-e566-47cf-8f77-75d5453ddf2a" providerId="AD" clId="Web-{0C1590CD-11F3-A20C-79BD-D29DD21F48E0}" dt="2024-05-13T05:25:33.093" v="28"/>
          <ac:spMkLst>
            <pc:docMk/>
            <pc:sldMk cId="833328875" sldId="258"/>
            <ac:spMk id="23" creationId="{B3BA26AC-A530-505E-DA46-E3DC2CA7341E}"/>
          </ac:spMkLst>
        </pc:spChg>
        <pc:cxnChg chg="ord">
          <ac:chgData name="Zach Jason Kwast" userId="S::zkwast@calpoly.edu::2d907a02-e566-47cf-8f77-75d5453ddf2a" providerId="AD" clId="Web-{0C1590CD-11F3-A20C-79BD-D29DD21F48E0}" dt="2024-05-13T05:24:27.434" v="18"/>
          <ac:cxnSpMkLst>
            <pc:docMk/>
            <pc:sldMk cId="833328875" sldId="258"/>
            <ac:cxnSpMk id="17" creationId="{C12A6828-664E-B79C-3875-702925B3C2A0}"/>
          </ac:cxnSpMkLst>
        </pc:cxnChg>
        <pc:cxnChg chg="ord">
          <ac:chgData name="Zach Jason Kwast" userId="S::zkwast@calpoly.edu::2d907a02-e566-47cf-8f77-75d5453ddf2a" providerId="AD" clId="Web-{0C1590CD-11F3-A20C-79BD-D29DD21F48E0}" dt="2024-05-13T05:25:47.765" v="32"/>
          <ac:cxnSpMkLst>
            <pc:docMk/>
            <pc:sldMk cId="833328875" sldId="258"/>
            <ac:cxnSpMk id="19" creationId="{41407C07-3BB7-4E3F-4366-A964FF446823}"/>
          </ac:cxnSpMkLst>
        </pc:cxnChg>
        <pc:cxnChg chg="ord">
          <ac:chgData name="Zach Jason Kwast" userId="S::zkwast@calpoly.edu::2d907a02-e566-47cf-8f77-75d5453ddf2a" providerId="AD" clId="Web-{0C1590CD-11F3-A20C-79BD-D29DD21F48E0}" dt="2024-05-13T05:24:20.309" v="17"/>
          <ac:cxnSpMkLst>
            <pc:docMk/>
            <pc:sldMk cId="833328875" sldId="258"/>
            <ac:cxnSpMk id="20" creationId="{DAD5B5C7-E182-6372-434E-9FCA4B4A7A29}"/>
          </ac:cxnSpMkLst>
        </pc:cxnChg>
        <pc:cxnChg chg="ord">
          <ac:chgData name="Zach Jason Kwast" userId="S::zkwast@calpoly.edu::2d907a02-e566-47cf-8f77-75d5453ddf2a" providerId="AD" clId="Web-{0C1590CD-11F3-A20C-79BD-D29DD21F48E0}" dt="2024-05-13T05:25:00.107" v="22"/>
          <ac:cxnSpMkLst>
            <pc:docMk/>
            <pc:sldMk cId="833328875" sldId="258"/>
            <ac:cxnSpMk id="21" creationId="{119642E4-6BDA-BFBC-299F-D271D7B27400}"/>
          </ac:cxnSpMkLst>
        </pc:cxnChg>
      </pc:sldChg>
    </pc:docChg>
  </pc:docChgLst>
  <pc:docChgLst>
    <pc:chgData name="Miles Texas Mikkelsen" userId="9b0367e9-07af-4075-8fb8-6ab0b5353bdd" providerId="ADAL" clId="{8FA96242-B8C3-45D4-B47D-43F080E8DDA1}"/>
    <pc:docChg chg="undo custSel modSld">
      <pc:chgData name="Miles Texas Mikkelsen" userId="9b0367e9-07af-4075-8fb8-6ab0b5353bdd" providerId="ADAL" clId="{8FA96242-B8C3-45D4-B47D-43F080E8DDA1}" dt="2024-05-13T19:16:48.041" v="902" actId="20577"/>
      <pc:docMkLst>
        <pc:docMk/>
      </pc:docMkLst>
      <pc:sldChg chg="addSp delSp modSp mod">
        <pc:chgData name="Miles Texas Mikkelsen" userId="9b0367e9-07af-4075-8fb8-6ab0b5353bdd" providerId="ADAL" clId="{8FA96242-B8C3-45D4-B47D-43F080E8DDA1}" dt="2024-05-13T19:16:48.041" v="902" actId="20577"/>
        <pc:sldMkLst>
          <pc:docMk/>
          <pc:sldMk cId="0" sldId="256"/>
        </pc:sldMkLst>
        <pc:spChg chg="mod">
          <ac:chgData name="Miles Texas Mikkelsen" userId="9b0367e9-07af-4075-8fb8-6ab0b5353bdd" providerId="ADAL" clId="{8FA96242-B8C3-45D4-B47D-43F080E8DDA1}" dt="2024-05-13T19:16:48.041" v="902" actId="20577"/>
          <ac:spMkLst>
            <pc:docMk/>
            <pc:sldMk cId="0" sldId="256"/>
            <ac:spMk id="5" creationId="{06E29652-BFCB-7269-2845-22876CA29EB9}"/>
          </ac:spMkLst>
        </pc:spChg>
        <pc:spChg chg="mod">
          <ac:chgData name="Miles Texas Mikkelsen" userId="9b0367e9-07af-4075-8fb8-6ab0b5353bdd" providerId="ADAL" clId="{8FA96242-B8C3-45D4-B47D-43F080E8DDA1}" dt="2024-05-09T20:08:01.355" v="7" actId="20577"/>
          <ac:spMkLst>
            <pc:docMk/>
            <pc:sldMk cId="0" sldId="256"/>
            <ac:spMk id="8" creationId="{E251198E-B269-9B4E-4D61-1FC7786BFE9C}"/>
          </ac:spMkLst>
        </pc:spChg>
        <pc:spChg chg="mod">
          <ac:chgData name="Miles Texas Mikkelsen" userId="9b0367e9-07af-4075-8fb8-6ab0b5353bdd" providerId="ADAL" clId="{8FA96242-B8C3-45D4-B47D-43F080E8DDA1}" dt="2024-05-09T20:22:47.425" v="477" actId="20577"/>
          <ac:spMkLst>
            <pc:docMk/>
            <pc:sldMk cId="0" sldId="256"/>
            <ac:spMk id="9" creationId="{3383FD95-E7AB-C9FE-6CDE-5E5C455A88EB}"/>
          </ac:spMkLst>
        </pc:spChg>
        <pc:spChg chg="add mod">
          <ac:chgData name="Miles Texas Mikkelsen" userId="9b0367e9-07af-4075-8fb8-6ab0b5353bdd" providerId="ADAL" clId="{8FA96242-B8C3-45D4-B47D-43F080E8DDA1}" dt="2024-05-13T06:10:52.740" v="503" actId="767"/>
          <ac:spMkLst>
            <pc:docMk/>
            <pc:sldMk cId="0" sldId="256"/>
            <ac:spMk id="40" creationId="{7F1BFEF1-7C5C-E59B-2FC0-09C92C54B0AA}"/>
          </ac:spMkLst>
        </pc:spChg>
        <pc:spChg chg="add mod">
          <ac:chgData name="Miles Texas Mikkelsen" userId="9b0367e9-07af-4075-8fb8-6ab0b5353bdd" providerId="ADAL" clId="{8FA96242-B8C3-45D4-B47D-43F080E8DDA1}" dt="2024-05-13T19:03:03.322" v="578" actId="1076"/>
          <ac:spMkLst>
            <pc:docMk/>
            <pc:sldMk cId="0" sldId="256"/>
            <ac:spMk id="41" creationId="{A76EFCBB-E05C-87C9-1A41-23A2B1931539}"/>
          </ac:spMkLst>
        </pc:spChg>
        <pc:spChg chg="add mod">
          <ac:chgData name="Miles Texas Mikkelsen" userId="9b0367e9-07af-4075-8fb8-6ab0b5353bdd" providerId="ADAL" clId="{8FA96242-B8C3-45D4-B47D-43F080E8DDA1}" dt="2024-05-13T19:06:30.994" v="605" actId="1076"/>
          <ac:spMkLst>
            <pc:docMk/>
            <pc:sldMk cId="0" sldId="256"/>
            <ac:spMk id="42" creationId="{26ECA8D2-60A4-3FB0-9282-8660372D6258}"/>
          </ac:spMkLst>
        </pc:spChg>
        <pc:spChg chg="mod">
          <ac:chgData name="Miles Texas Mikkelsen" userId="9b0367e9-07af-4075-8fb8-6ab0b5353bdd" providerId="ADAL" clId="{8FA96242-B8C3-45D4-B47D-43F080E8DDA1}" dt="2024-05-13T19:05:59.906" v="584" actId="1076"/>
          <ac:spMkLst>
            <pc:docMk/>
            <pc:sldMk cId="0" sldId="256"/>
            <ac:spMk id="59" creationId="{00000000-0000-0000-0000-000000000000}"/>
          </ac:spMkLst>
        </pc:spChg>
        <pc:graphicFrameChg chg="modGraphic">
          <ac:chgData name="Miles Texas Mikkelsen" userId="9b0367e9-07af-4075-8fb8-6ab0b5353bdd" providerId="ADAL" clId="{8FA96242-B8C3-45D4-B47D-43F080E8DDA1}" dt="2024-05-13T06:02:04.804" v="484" actId="20577"/>
          <ac:graphicFrameMkLst>
            <pc:docMk/>
            <pc:sldMk cId="0" sldId="256"/>
            <ac:graphicFrameMk id="16" creationId="{918CCAB7-56AF-6C31-FCAD-A548DDB61861}"/>
          </ac:graphicFrameMkLst>
        </pc:graphicFrameChg>
        <pc:picChg chg="mod">
          <ac:chgData name="Miles Texas Mikkelsen" userId="9b0367e9-07af-4075-8fb8-6ab0b5353bdd" providerId="ADAL" clId="{8FA96242-B8C3-45D4-B47D-43F080E8DDA1}" dt="2024-05-09T20:08:42.304" v="10" actId="1076"/>
          <ac:picMkLst>
            <pc:docMk/>
            <pc:sldMk cId="0" sldId="256"/>
            <ac:picMk id="11" creationId="{9142E674-B341-EF23-6077-383351EE89B6}"/>
          </ac:picMkLst>
        </pc:picChg>
        <pc:picChg chg="mod">
          <ac:chgData name="Miles Texas Mikkelsen" userId="9b0367e9-07af-4075-8fb8-6ab0b5353bdd" providerId="ADAL" clId="{8FA96242-B8C3-45D4-B47D-43F080E8DDA1}" dt="2024-05-13T19:03:19.961" v="580" actId="14100"/>
          <ac:picMkLst>
            <pc:docMk/>
            <pc:sldMk cId="0" sldId="256"/>
            <ac:picMk id="27" creationId="{24BD4C5B-2632-316A-6934-6D7B41C2A056}"/>
          </ac:picMkLst>
        </pc:picChg>
        <pc:picChg chg="mod">
          <ac:chgData name="Miles Texas Mikkelsen" userId="9b0367e9-07af-4075-8fb8-6ab0b5353bdd" providerId="ADAL" clId="{8FA96242-B8C3-45D4-B47D-43F080E8DDA1}" dt="2024-05-13T06:03:50.802" v="488" actId="14100"/>
          <ac:picMkLst>
            <pc:docMk/>
            <pc:sldMk cId="0" sldId="256"/>
            <ac:picMk id="30" creationId="{A4962E75-E599-8DE7-9986-9366EAD5623A}"/>
          </ac:picMkLst>
        </pc:picChg>
        <pc:picChg chg="add del mod">
          <ac:chgData name="Miles Texas Mikkelsen" userId="9b0367e9-07af-4075-8fb8-6ab0b5353bdd" providerId="ADAL" clId="{8FA96242-B8C3-45D4-B47D-43F080E8DDA1}" dt="2024-05-13T06:07:56.805" v="493" actId="478"/>
          <ac:picMkLst>
            <pc:docMk/>
            <pc:sldMk cId="0" sldId="256"/>
            <ac:picMk id="34" creationId="{38858CC0-8CEA-F32B-A707-5F59A9158894}"/>
          </ac:picMkLst>
        </pc:picChg>
        <pc:picChg chg="add del mod">
          <ac:chgData name="Miles Texas Mikkelsen" userId="9b0367e9-07af-4075-8fb8-6ab0b5353bdd" providerId="ADAL" clId="{8FA96242-B8C3-45D4-B47D-43F080E8DDA1}" dt="2024-05-13T06:07:58.041" v="494" actId="478"/>
          <ac:picMkLst>
            <pc:docMk/>
            <pc:sldMk cId="0" sldId="256"/>
            <ac:picMk id="37" creationId="{71023CB7-7BAC-3C5F-5D48-087058042087}"/>
          </ac:picMkLst>
        </pc:picChg>
        <pc:picChg chg="add mod">
          <ac:chgData name="Miles Texas Mikkelsen" userId="9b0367e9-07af-4075-8fb8-6ab0b5353bdd" providerId="ADAL" clId="{8FA96242-B8C3-45D4-B47D-43F080E8DDA1}" dt="2024-05-13T19:02:52.134" v="575" actId="1076"/>
          <ac:picMkLst>
            <pc:docMk/>
            <pc:sldMk cId="0" sldId="256"/>
            <ac:picMk id="39" creationId="{F0203327-30A7-F0E3-5278-F4C4DD6538BD}"/>
          </ac:picMkLst>
        </pc:picChg>
      </pc:sldChg>
    </pc:docChg>
  </pc:docChgLst>
  <pc:docChgLst>
    <pc:chgData name="Zach Jason Kwast" userId="S::zkwast@calpoly.edu::2d907a02-e566-47cf-8f77-75d5453ddf2a" providerId="AD" clId="Web-{02579608-B959-8186-7EC8-C2B285DA80D2}"/>
    <pc:docChg chg="addSld delSld modSld">
      <pc:chgData name="Zach Jason Kwast" userId="S::zkwast@calpoly.edu::2d907a02-e566-47cf-8f77-75d5453ddf2a" providerId="AD" clId="Web-{02579608-B959-8186-7EC8-C2B285DA80D2}" dt="2024-05-09T23:21:51.305" v="364" actId="1076"/>
      <pc:docMkLst>
        <pc:docMk/>
      </pc:docMkLst>
      <pc:sldChg chg="addSp delSp modSp">
        <pc:chgData name="Zach Jason Kwast" userId="S::zkwast@calpoly.edu::2d907a02-e566-47cf-8f77-75d5453ddf2a" providerId="AD" clId="Web-{02579608-B959-8186-7EC8-C2B285DA80D2}" dt="2024-05-09T23:21:51.305" v="364" actId="1076"/>
        <pc:sldMkLst>
          <pc:docMk/>
          <pc:sldMk cId="0" sldId="256"/>
        </pc:sldMkLst>
        <pc:spChg chg="mod">
          <ac:chgData name="Zach Jason Kwast" userId="S::zkwast@calpoly.edu::2d907a02-e566-47cf-8f77-75d5453ddf2a" providerId="AD" clId="Web-{02579608-B959-8186-7EC8-C2B285DA80D2}" dt="2024-05-09T21:02:20.535" v="158" actId="20577"/>
          <ac:spMkLst>
            <pc:docMk/>
            <pc:sldMk cId="0" sldId="256"/>
            <ac:spMk id="8" creationId="{995D8104-EF5F-EF56-2CF4-21AB7C0C4EB0}"/>
          </ac:spMkLst>
        </pc:spChg>
        <pc:spChg chg="mod">
          <ac:chgData name="Zach Jason Kwast" userId="S::zkwast@calpoly.edu::2d907a02-e566-47cf-8f77-75d5453ddf2a" providerId="AD" clId="Web-{02579608-B959-8186-7EC8-C2B285DA80D2}" dt="2024-05-09T19:27:11.294" v="22" actId="20577"/>
          <ac:spMkLst>
            <pc:docMk/>
            <pc:sldMk cId="0" sldId="256"/>
            <ac:spMk id="8" creationId="{E251198E-B269-9B4E-4D61-1FC7786BFE9C}"/>
          </ac:spMkLst>
        </pc:spChg>
        <pc:spChg chg="mod">
          <ac:chgData name="Zach Jason Kwast" userId="S::zkwast@calpoly.edu::2d907a02-e566-47cf-8f77-75d5453ddf2a" providerId="AD" clId="Web-{02579608-B959-8186-7EC8-C2B285DA80D2}" dt="2024-05-09T19:17:32.173" v="17" actId="20577"/>
          <ac:spMkLst>
            <pc:docMk/>
            <pc:sldMk cId="0" sldId="256"/>
            <ac:spMk id="10" creationId="{82F18B4D-87F3-98AB-0263-832C453D2686}"/>
          </ac:spMkLst>
        </pc:spChg>
        <pc:spChg chg="mod">
          <ac:chgData name="Zach Jason Kwast" userId="S::zkwast@calpoly.edu::2d907a02-e566-47cf-8f77-75d5453ddf2a" providerId="AD" clId="Web-{02579608-B959-8186-7EC8-C2B285DA80D2}" dt="2024-05-09T20:52:52.779" v="157" actId="1076"/>
          <ac:spMkLst>
            <pc:docMk/>
            <pc:sldMk cId="0" sldId="256"/>
            <ac:spMk id="86" creationId="{00000000-0000-0000-0000-000000000000}"/>
          </ac:spMkLst>
        </pc:spChg>
        <pc:picChg chg="mod">
          <ac:chgData name="Zach Jason Kwast" userId="S::zkwast@calpoly.edu::2d907a02-e566-47cf-8f77-75d5453ddf2a" providerId="AD" clId="Web-{02579608-B959-8186-7EC8-C2B285DA80D2}" dt="2024-05-09T20:37:17.156" v="43" actId="1076"/>
          <ac:picMkLst>
            <pc:docMk/>
            <pc:sldMk cId="0" sldId="256"/>
            <ac:picMk id="11" creationId="{9142E674-B341-EF23-6077-383351EE89B6}"/>
          </ac:picMkLst>
        </pc:picChg>
        <pc:picChg chg="add mod">
          <ac:chgData name="Zach Jason Kwast" userId="S::zkwast@calpoly.edu::2d907a02-e566-47cf-8f77-75d5453ddf2a" providerId="AD" clId="Web-{02579608-B959-8186-7EC8-C2B285DA80D2}" dt="2024-05-09T20:37:23.188" v="46" actId="1076"/>
          <ac:picMkLst>
            <pc:docMk/>
            <pc:sldMk cId="0" sldId="256"/>
            <ac:picMk id="13" creationId="{1FBC4975-2C8B-B836-E19F-DBCD083A4A68}"/>
          </ac:picMkLst>
        </pc:picChg>
        <pc:picChg chg="add del mod">
          <ac:chgData name="Zach Jason Kwast" userId="S::zkwast@calpoly.edu::2d907a02-e566-47cf-8f77-75d5453ddf2a" providerId="AD" clId="Web-{02579608-B959-8186-7EC8-C2B285DA80D2}" dt="2024-05-09T20:01:23.365" v="29"/>
          <ac:picMkLst>
            <pc:docMk/>
            <pc:sldMk cId="0" sldId="256"/>
            <ac:picMk id="15" creationId="{1A9004DB-E8D4-AEA1-F826-7FBB17B8B628}"/>
          </ac:picMkLst>
        </pc:picChg>
        <pc:picChg chg="add mod modCrop">
          <ac:chgData name="Zach Jason Kwast" userId="S::zkwast@calpoly.edu::2d907a02-e566-47cf-8f77-75d5453ddf2a" providerId="AD" clId="Web-{02579608-B959-8186-7EC8-C2B285DA80D2}" dt="2024-05-09T20:02:24.026" v="37" actId="1076"/>
          <ac:picMkLst>
            <pc:docMk/>
            <pc:sldMk cId="0" sldId="256"/>
            <ac:picMk id="18" creationId="{D51410E6-BB10-1659-96EE-C1C2D9447F11}"/>
          </ac:picMkLst>
        </pc:picChg>
        <pc:picChg chg="del mod">
          <ac:chgData name="Zach Jason Kwast" userId="S::zkwast@calpoly.edu::2d907a02-e566-47cf-8f77-75d5453ddf2a" providerId="AD" clId="Web-{02579608-B959-8186-7EC8-C2B285DA80D2}" dt="2024-05-09T22:44:40.445" v="159"/>
          <ac:picMkLst>
            <pc:docMk/>
            <pc:sldMk cId="0" sldId="256"/>
            <ac:picMk id="19" creationId="{33DFDD87-65B9-D3BF-5D1F-D34B346B1F7C}"/>
          </ac:picMkLst>
        </pc:picChg>
        <pc:picChg chg="add del mod">
          <ac:chgData name="Zach Jason Kwast" userId="S::zkwast@calpoly.edu::2d907a02-e566-47cf-8f77-75d5453ddf2a" providerId="AD" clId="Web-{02579608-B959-8186-7EC8-C2B285DA80D2}" dt="2024-05-09T23:21:38.711" v="360"/>
          <ac:picMkLst>
            <pc:docMk/>
            <pc:sldMk cId="0" sldId="256"/>
            <ac:picMk id="27" creationId="{86CA9279-D79C-2748-83F3-2803E63A7938}"/>
          </ac:picMkLst>
        </pc:picChg>
        <pc:picChg chg="add mod">
          <ac:chgData name="Zach Jason Kwast" userId="S::zkwast@calpoly.edu::2d907a02-e566-47cf-8f77-75d5453ddf2a" providerId="AD" clId="Web-{02579608-B959-8186-7EC8-C2B285DA80D2}" dt="2024-05-09T23:21:51.305" v="364" actId="1076"/>
          <ac:picMkLst>
            <pc:docMk/>
            <pc:sldMk cId="0" sldId="256"/>
            <ac:picMk id="28" creationId="{08882A8C-242E-9B30-7680-5FB30B42803E}"/>
          </ac:picMkLst>
        </pc:picChg>
        <pc:picChg chg="del">
          <ac:chgData name="Zach Jason Kwast" userId="S::zkwast@calpoly.edu::2d907a02-e566-47cf-8f77-75d5453ddf2a" providerId="AD" clId="Web-{02579608-B959-8186-7EC8-C2B285DA80D2}" dt="2024-05-09T19:20:38.640" v="18"/>
          <ac:picMkLst>
            <pc:docMk/>
            <pc:sldMk cId="0" sldId="256"/>
            <ac:picMk id="68" creationId="{00000000-0000-0000-0000-000000000000}"/>
          </ac:picMkLst>
        </pc:picChg>
      </pc:sldChg>
      <pc:sldChg chg="addSp delSp modSp">
        <pc:chgData name="Zach Jason Kwast" userId="S::zkwast@calpoly.edu::2d907a02-e566-47cf-8f77-75d5453ddf2a" providerId="AD" clId="Web-{02579608-B959-8186-7EC8-C2B285DA80D2}" dt="2024-05-09T23:04:42.651" v="231" actId="688"/>
        <pc:sldMkLst>
          <pc:docMk/>
          <pc:sldMk cId="2979676970" sldId="257"/>
        </pc:sldMkLst>
        <pc:picChg chg="add del mod">
          <ac:chgData name="Zach Jason Kwast" userId="S::zkwast@calpoly.edu::2d907a02-e566-47cf-8f77-75d5453ddf2a" providerId="AD" clId="Web-{02579608-B959-8186-7EC8-C2B285DA80D2}" dt="2024-05-09T22:54:12.086" v="169"/>
          <ac:picMkLst>
            <pc:docMk/>
            <pc:sldMk cId="2979676970" sldId="257"/>
            <ac:picMk id="3" creationId="{D2AFD724-7CB0-74A8-0C5F-DEF6B90F1A4E}"/>
          </ac:picMkLst>
        </pc:picChg>
        <pc:picChg chg="add del mod">
          <ac:chgData name="Zach Jason Kwast" userId="S::zkwast@calpoly.edu::2d907a02-e566-47cf-8f77-75d5453ddf2a" providerId="AD" clId="Web-{02579608-B959-8186-7EC8-C2B285DA80D2}" dt="2024-05-09T22:55:57.229" v="175"/>
          <ac:picMkLst>
            <pc:docMk/>
            <pc:sldMk cId="2979676970" sldId="257"/>
            <ac:picMk id="4" creationId="{9926ABF4-7BD3-1161-22BA-5027E0417825}"/>
          </ac:picMkLst>
        </pc:picChg>
        <pc:picChg chg="del">
          <ac:chgData name="Zach Jason Kwast" userId="S::zkwast@calpoly.edu::2d907a02-e566-47cf-8f77-75d5453ddf2a" providerId="AD" clId="Web-{02579608-B959-8186-7EC8-C2B285DA80D2}" dt="2024-05-09T22:55:16.666" v="171"/>
          <ac:picMkLst>
            <pc:docMk/>
            <pc:sldMk cId="2979676970" sldId="257"/>
            <ac:picMk id="5" creationId="{0263B6FD-68AF-3BF3-CB8A-4E262ABF615A}"/>
          </ac:picMkLst>
        </pc:picChg>
        <pc:picChg chg="add del mod">
          <ac:chgData name="Zach Jason Kwast" userId="S::zkwast@calpoly.edu::2d907a02-e566-47cf-8f77-75d5453ddf2a" providerId="AD" clId="Web-{02579608-B959-8186-7EC8-C2B285DA80D2}" dt="2024-05-09T22:56:17.730" v="178"/>
          <ac:picMkLst>
            <pc:docMk/>
            <pc:sldMk cId="2979676970" sldId="257"/>
            <ac:picMk id="10" creationId="{6AC5F070-2542-685F-4CFD-7A0D57E0B924}"/>
          </ac:picMkLst>
        </pc:picChg>
        <pc:picChg chg="add del mod">
          <ac:chgData name="Zach Jason Kwast" userId="S::zkwast@calpoly.edu::2d907a02-e566-47cf-8f77-75d5453ddf2a" providerId="AD" clId="Web-{02579608-B959-8186-7EC8-C2B285DA80D2}" dt="2024-05-09T22:56:47.278" v="180"/>
          <ac:picMkLst>
            <pc:docMk/>
            <pc:sldMk cId="2979676970" sldId="257"/>
            <ac:picMk id="11" creationId="{741B60A6-10E9-E605-E38C-90440EE67C7E}"/>
          </ac:picMkLst>
        </pc:picChg>
        <pc:picChg chg="add mod">
          <ac:chgData name="Zach Jason Kwast" userId="S::zkwast@calpoly.edu::2d907a02-e566-47cf-8f77-75d5453ddf2a" providerId="AD" clId="Web-{02579608-B959-8186-7EC8-C2B285DA80D2}" dt="2024-05-09T23:04:42.651" v="231" actId="688"/>
          <ac:picMkLst>
            <pc:docMk/>
            <pc:sldMk cId="2979676970" sldId="257"/>
            <ac:picMk id="12" creationId="{AE0978A1-0256-32AA-7028-4A4EF3C349EA}"/>
          </ac:picMkLst>
        </pc:picChg>
      </pc:sldChg>
      <pc:sldChg chg="addSp delSp modSp new">
        <pc:chgData name="Zach Jason Kwast" userId="S::zkwast@calpoly.edu::2d907a02-e566-47cf-8f77-75d5453ddf2a" providerId="AD" clId="Web-{02579608-B959-8186-7EC8-C2B285DA80D2}" dt="2024-05-09T23:21:10.445" v="359" actId="1076"/>
        <pc:sldMkLst>
          <pc:docMk/>
          <pc:sldMk cId="833328875" sldId="258"/>
        </pc:sldMkLst>
        <pc:spChg chg="del">
          <ac:chgData name="Zach Jason Kwast" userId="S::zkwast@calpoly.edu::2d907a02-e566-47cf-8f77-75d5453ddf2a" providerId="AD" clId="Web-{02579608-B959-8186-7EC8-C2B285DA80D2}" dt="2024-05-09T22:58:15.358" v="183"/>
          <ac:spMkLst>
            <pc:docMk/>
            <pc:sldMk cId="833328875" sldId="258"/>
            <ac:spMk id="2" creationId="{1FF9F7FC-10CB-8591-E407-536C3AD20EE7}"/>
          </ac:spMkLst>
        </pc:spChg>
        <pc:spChg chg="add mod">
          <ac:chgData name="Zach Jason Kwast" userId="S::zkwast@calpoly.edu::2d907a02-e566-47cf-8f77-75d5453ddf2a" providerId="AD" clId="Web-{02579608-B959-8186-7EC8-C2B285DA80D2}" dt="2024-05-09T23:13:14.431" v="293" actId="14100"/>
          <ac:spMkLst>
            <pc:docMk/>
            <pc:sldMk cId="833328875" sldId="258"/>
            <ac:spMk id="7" creationId="{F4CB495D-BA87-18C0-9FF3-325492776AC1}"/>
          </ac:spMkLst>
        </pc:spChg>
        <pc:spChg chg="add mod">
          <ac:chgData name="Zach Jason Kwast" userId="S::zkwast@calpoly.edu::2d907a02-e566-47cf-8f77-75d5453ddf2a" providerId="AD" clId="Web-{02579608-B959-8186-7EC8-C2B285DA80D2}" dt="2024-05-09T23:13:31.885" v="299" actId="14100"/>
          <ac:spMkLst>
            <pc:docMk/>
            <pc:sldMk cId="833328875" sldId="258"/>
            <ac:spMk id="8" creationId="{3E852BC9-68A4-7F94-E94E-FD3AD1A69808}"/>
          </ac:spMkLst>
        </pc:spChg>
        <pc:spChg chg="add mod">
          <ac:chgData name="Zach Jason Kwast" userId="S::zkwast@calpoly.edu::2d907a02-e566-47cf-8f77-75d5453ddf2a" providerId="AD" clId="Web-{02579608-B959-8186-7EC8-C2B285DA80D2}" dt="2024-05-09T23:13:04.118" v="291" actId="14100"/>
          <ac:spMkLst>
            <pc:docMk/>
            <pc:sldMk cId="833328875" sldId="258"/>
            <ac:spMk id="9" creationId="{B50CDE30-8A4A-8AF3-34A8-E9A5B53E9F4A}"/>
          </ac:spMkLst>
        </pc:spChg>
        <pc:spChg chg="add mod">
          <ac:chgData name="Zach Jason Kwast" userId="S::zkwast@calpoly.edu::2d907a02-e566-47cf-8f77-75d5453ddf2a" providerId="AD" clId="Web-{02579608-B959-8186-7EC8-C2B285DA80D2}" dt="2024-05-09T23:13:20.087" v="295" actId="14100"/>
          <ac:spMkLst>
            <pc:docMk/>
            <pc:sldMk cId="833328875" sldId="258"/>
            <ac:spMk id="10" creationId="{E8C201D7-71F6-19A6-B2F7-DDA1873AFBA3}"/>
          </ac:spMkLst>
        </pc:spChg>
        <pc:spChg chg="add del mod">
          <ac:chgData name="Zach Jason Kwast" userId="S::zkwast@calpoly.edu::2d907a02-e566-47cf-8f77-75d5453ddf2a" providerId="AD" clId="Web-{02579608-B959-8186-7EC8-C2B285DA80D2}" dt="2024-05-09T23:11:15.662" v="281"/>
          <ac:spMkLst>
            <pc:docMk/>
            <pc:sldMk cId="833328875" sldId="258"/>
            <ac:spMk id="11" creationId="{DFEFB282-326C-6281-6CBF-46973DE156A9}"/>
          </ac:spMkLst>
        </pc:spChg>
        <pc:spChg chg="add mod">
          <ac:chgData name="Zach Jason Kwast" userId="S::zkwast@calpoly.edu::2d907a02-e566-47cf-8f77-75d5453ddf2a" providerId="AD" clId="Web-{02579608-B959-8186-7EC8-C2B285DA80D2}" dt="2024-05-09T23:14:08.558" v="301" actId="1076"/>
          <ac:spMkLst>
            <pc:docMk/>
            <pc:sldMk cId="833328875" sldId="258"/>
            <ac:spMk id="12" creationId="{EEFA427B-6D7B-E2BC-F449-A9EE41ACF6ED}"/>
          </ac:spMkLst>
        </pc:spChg>
        <pc:spChg chg="add mod">
          <ac:chgData name="Zach Jason Kwast" userId="S::zkwast@calpoly.edu::2d907a02-e566-47cf-8f77-75d5453ddf2a" providerId="AD" clId="Web-{02579608-B959-8186-7EC8-C2B285DA80D2}" dt="2024-05-09T23:16:24.202" v="328" actId="1076"/>
          <ac:spMkLst>
            <pc:docMk/>
            <pc:sldMk cId="833328875" sldId="258"/>
            <ac:spMk id="15" creationId="{02981CA4-F237-6E73-D15F-7FF6B847DDE2}"/>
          </ac:spMkLst>
        </pc:spChg>
        <pc:spChg chg="add mod">
          <ac:chgData name="Zach Jason Kwast" userId="S::zkwast@calpoly.edu::2d907a02-e566-47cf-8f77-75d5453ddf2a" providerId="AD" clId="Web-{02579608-B959-8186-7EC8-C2B285DA80D2}" dt="2024-05-09T23:16:37.312" v="331" actId="1076"/>
          <ac:spMkLst>
            <pc:docMk/>
            <pc:sldMk cId="833328875" sldId="258"/>
            <ac:spMk id="16" creationId="{DA7029EE-FFF3-D8F0-54F5-288078CE41B1}"/>
          </ac:spMkLst>
        </pc:spChg>
        <pc:spChg chg="add del">
          <ac:chgData name="Zach Jason Kwast" userId="S::zkwast@calpoly.edu::2d907a02-e566-47cf-8f77-75d5453ddf2a" providerId="AD" clId="Web-{02579608-B959-8186-7EC8-C2B285DA80D2}" dt="2024-05-09T23:17:25.204" v="336"/>
          <ac:spMkLst>
            <pc:docMk/>
            <pc:sldMk cId="833328875" sldId="258"/>
            <ac:spMk id="18" creationId="{3B61BB93-3E2F-881F-5736-1D56EC987AD9}"/>
          </ac:spMkLst>
        </pc:spChg>
        <pc:spChg chg="add mod">
          <ac:chgData name="Zach Jason Kwast" userId="S::zkwast@calpoly.edu::2d907a02-e566-47cf-8f77-75d5453ddf2a" providerId="AD" clId="Web-{02579608-B959-8186-7EC8-C2B285DA80D2}" dt="2024-05-09T23:21:10.445" v="359" actId="1076"/>
          <ac:spMkLst>
            <pc:docMk/>
            <pc:sldMk cId="833328875" sldId="258"/>
            <ac:spMk id="23" creationId="{B3BA26AC-A530-505E-DA46-E3DC2CA7341E}"/>
          </ac:spMkLst>
        </pc:spChg>
        <pc:picChg chg="add del mod">
          <ac:chgData name="Zach Jason Kwast" userId="S::zkwast@calpoly.edu::2d907a02-e566-47cf-8f77-75d5453ddf2a" providerId="AD" clId="Web-{02579608-B959-8186-7EC8-C2B285DA80D2}" dt="2024-05-09T22:58:31.124" v="185"/>
          <ac:picMkLst>
            <pc:docMk/>
            <pc:sldMk cId="833328875" sldId="258"/>
            <ac:picMk id="3" creationId="{E80E4A1C-036C-9A36-F64F-7D9EBB8B2320}"/>
          </ac:picMkLst>
        </pc:picChg>
        <pc:picChg chg="add del mod">
          <ac:chgData name="Zach Jason Kwast" userId="S::zkwast@calpoly.edu::2d907a02-e566-47cf-8f77-75d5453ddf2a" providerId="AD" clId="Web-{02579608-B959-8186-7EC8-C2B285DA80D2}" dt="2024-05-09T22:58:57.609" v="189"/>
          <ac:picMkLst>
            <pc:docMk/>
            <pc:sldMk cId="833328875" sldId="258"/>
            <ac:picMk id="4" creationId="{60768CF4-426B-E731-13DD-B07B4DCB2C4C}"/>
          </ac:picMkLst>
        </pc:picChg>
        <pc:picChg chg="add mod">
          <ac:chgData name="Zach Jason Kwast" userId="S::zkwast@calpoly.edu::2d907a02-e566-47cf-8f77-75d5453ddf2a" providerId="AD" clId="Web-{02579608-B959-8186-7EC8-C2B285DA80D2}" dt="2024-05-09T23:12:56.930" v="290" actId="14100"/>
          <ac:picMkLst>
            <pc:docMk/>
            <pc:sldMk cId="833328875" sldId="258"/>
            <ac:picMk id="5" creationId="{142DCFDB-D687-B676-F216-D8BFCE3A0C80}"/>
          </ac:picMkLst>
        </pc:picChg>
        <pc:cxnChg chg="add del">
          <ac:chgData name="Zach Jason Kwast" userId="S::zkwast@calpoly.edu::2d907a02-e566-47cf-8f77-75d5453ddf2a" providerId="AD" clId="Web-{02579608-B959-8186-7EC8-C2B285DA80D2}" dt="2024-05-09T23:11:59.366" v="286"/>
          <ac:cxnSpMkLst>
            <pc:docMk/>
            <pc:sldMk cId="833328875" sldId="258"/>
            <ac:cxnSpMk id="13" creationId="{CFEB3D72-B00B-951C-CBC9-B1ADCBF7DB30}"/>
          </ac:cxnSpMkLst>
        </pc:cxnChg>
        <pc:cxnChg chg="add del mod">
          <ac:chgData name="Zach Jason Kwast" userId="S::zkwast@calpoly.edu::2d907a02-e566-47cf-8f77-75d5453ddf2a" providerId="AD" clId="Web-{02579608-B959-8186-7EC8-C2B285DA80D2}" dt="2024-05-09T23:16:41.843" v="332"/>
          <ac:cxnSpMkLst>
            <pc:docMk/>
            <pc:sldMk cId="833328875" sldId="258"/>
            <ac:cxnSpMk id="14" creationId="{CEB2C988-53E2-9163-48C6-5A7293BEC9D2}"/>
          </ac:cxnSpMkLst>
        </pc:cxnChg>
        <pc:cxnChg chg="add mod">
          <ac:chgData name="Zach Jason Kwast" userId="S::zkwast@calpoly.edu::2d907a02-e566-47cf-8f77-75d5453ddf2a" providerId="AD" clId="Web-{02579608-B959-8186-7EC8-C2B285DA80D2}" dt="2024-05-09T23:19:20.066" v="339"/>
          <ac:cxnSpMkLst>
            <pc:docMk/>
            <pc:sldMk cId="833328875" sldId="258"/>
            <ac:cxnSpMk id="17" creationId="{C12A6828-664E-B79C-3875-702925B3C2A0}"/>
          </ac:cxnSpMkLst>
        </pc:cxnChg>
        <pc:cxnChg chg="add mod">
          <ac:chgData name="Zach Jason Kwast" userId="S::zkwast@calpoly.edu::2d907a02-e566-47cf-8f77-75d5453ddf2a" providerId="AD" clId="Web-{02579608-B959-8186-7EC8-C2B285DA80D2}" dt="2024-05-09T23:20:46.881" v="351" actId="14100"/>
          <ac:cxnSpMkLst>
            <pc:docMk/>
            <pc:sldMk cId="833328875" sldId="258"/>
            <ac:cxnSpMk id="19" creationId="{41407C07-3BB7-4E3F-4366-A964FF446823}"/>
          </ac:cxnSpMkLst>
        </pc:cxnChg>
        <pc:cxnChg chg="add mod">
          <ac:chgData name="Zach Jason Kwast" userId="S::zkwast@calpoly.edu::2d907a02-e566-47cf-8f77-75d5453ddf2a" providerId="AD" clId="Web-{02579608-B959-8186-7EC8-C2B285DA80D2}" dt="2024-05-09T23:20:20.178" v="348" actId="14100"/>
          <ac:cxnSpMkLst>
            <pc:docMk/>
            <pc:sldMk cId="833328875" sldId="258"/>
            <ac:cxnSpMk id="20" creationId="{DAD5B5C7-E182-6372-434E-9FCA4B4A7A29}"/>
          </ac:cxnSpMkLst>
        </pc:cxnChg>
        <pc:cxnChg chg="add mod">
          <ac:chgData name="Zach Jason Kwast" userId="S::zkwast@calpoly.edu::2d907a02-e566-47cf-8f77-75d5453ddf2a" providerId="AD" clId="Web-{02579608-B959-8186-7EC8-C2B285DA80D2}" dt="2024-05-09T23:19:59.568" v="346" actId="14100"/>
          <ac:cxnSpMkLst>
            <pc:docMk/>
            <pc:sldMk cId="833328875" sldId="258"/>
            <ac:cxnSpMk id="21" creationId="{119642E4-6BDA-BFBC-299F-D271D7B27400}"/>
          </ac:cxnSpMkLst>
        </pc:cxnChg>
        <pc:cxnChg chg="add del mod">
          <ac:chgData name="Zach Jason Kwast" userId="S::zkwast@calpoly.edu::2d907a02-e566-47cf-8f77-75d5453ddf2a" providerId="AD" clId="Web-{02579608-B959-8186-7EC8-C2B285DA80D2}" dt="2024-05-09T23:20:53.335" v="353"/>
          <ac:cxnSpMkLst>
            <pc:docMk/>
            <pc:sldMk cId="833328875" sldId="258"/>
            <ac:cxnSpMk id="22" creationId="{6B029780-A576-8A32-70AA-E036473BA7C2}"/>
          </ac:cxnSpMkLst>
        </pc:cxnChg>
      </pc:sldChg>
      <pc:sldChg chg="addSp delSp modSp new del">
        <pc:chgData name="Zach Jason Kwast" userId="S::zkwast@calpoly.edu::2d907a02-e566-47cf-8f77-75d5453ddf2a" providerId="AD" clId="Web-{02579608-B959-8186-7EC8-C2B285DA80D2}" dt="2024-05-09T22:58:05.936" v="181"/>
        <pc:sldMkLst>
          <pc:docMk/>
          <pc:sldMk cId="3168386405" sldId="258"/>
        </pc:sldMkLst>
        <pc:spChg chg="del">
          <ac:chgData name="Zach Jason Kwast" userId="S::zkwast@calpoly.edu::2d907a02-e566-47cf-8f77-75d5453ddf2a" providerId="AD" clId="Web-{02579608-B959-8186-7EC8-C2B285DA80D2}" dt="2024-05-09T22:54:08.242" v="168"/>
          <ac:spMkLst>
            <pc:docMk/>
            <pc:sldMk cId="3168386405" sldId="258"/>
            <ac:spMk id="2" creationId="{E3DFBF74-4B80-8305-AAAB-D60C804A8DCF}"/>
          </ac:spMkLst>
        </pc:spChg>
        <pc:picChg chg="add mod">
          <ac:chgData name="Zach Jason Kwast" userId="S::zkwast@calpoly.edu::2d907a02-e566-47cf-8f77-75d5453ddf2a" providerId="AD" clId="Web-{02579608-B959-8186-7EC8-C2B285DA80D2}" dt="2024-05-09T22:54:04.648" v="167" actId="14100"/>
          <ac:picMkLst>
            <pc:docMk/>
            <pc:sldMk cId="3168386405" sldId="258"/>
            <ac:picMk id="4" creationId="{2D120E6B-9612-E6C7-13F7-493355DE9776}"/>
          </ac:picMkLst>
        </pc:picChg>
      </pc:sldChg>
    </pc:docChg>
  </pc:docChgLst>
  <pc:docChgLst>
    <pc:chgData name="Harmon Marquez Yanikian-Sutton" userId="S::hyanikia@calpoly.edu::367990ce-4a3a-41f2-9c63-78cfc1afabed" providerId="AD" clId="Web-{59A173FE-C211-743C-6B44-2497D0FE1EFF}"/>
    <pc:docChg chg="modSld">
      <pc:chgData name="Harmon Marquez Yanikian-Sutton" userId="S::hyanikia@calpoly.edu::367990ce-4a3a-41f2-9c63-78cfc1afabed" providerId="AD" clId="Web-{59A173FE-C211-743C-6B44-2497D0FE1EFF}" dt="2024-05-09T18:04:34.719" v="193" actId="20577"/>
      <pc:docMkLst>
        <pc:docMk/>
      </pc:docMkLst>
      <pc:sldChg chg="modSp">
        <pc:chgData name="Harmon Marquez Yanikian-Sutton" userId="S::hyanikia@calpoly.edu::367990ce-4a3a-41f2-9c63-78cfc1afabed" providerId="AD" clId="Web-{59A173FE-C211-743C-6B44-2497D0FE1EFF}" dt="2024-05-09T18:04:34.719" v="193" actId="20577"/>
        <pc:sldMkLst>
          <pc:docMk/>
          <pc:sldMk cId="0" sldId="256"/>
        </pc:sldMkLst>
        <pc:spChg chg="mod">
          <ac:chgData name="Harmon Marquez Yanikian-Sutton" userId="S::hyanikia@calpoly.edu::367990ce-4a3a-41f2-9c63-78cfc1afabed" providerId="AD" clId="Web-{59A173FE-C211-743C-6B44-2497D0FE1EFF}" dt="2024-05-09T18:04:34.719" v="193" actId="20577"/>
          <ac:spMkLst>
            <pc:docMk/>
            <pc:sldMk cId="0" sldId="256"/>
            <ac:spMk id="10" creationId="{82F18B4D-87F3-98AB-0263-832C453D2686}"/>
          </ac:spMkLst>
        </pc:spChg>
      </pc:sldChg>
    </pc:docChg>
  </pc:docChgLst>
  <pc:docChgLst>
    <pc:chgData name="Brendan Stratford" userId="77cd07d0-04f2-4059-bfc0-e8f77cab6a53" providerId="ADAL" clId="{7353C243-00FC-4EED-ADE0-632FFCCF83A7}"/>
    <pc:docChg chg="undo custSel addSld delSld modSld modNotesMaster">
      <pc:chgData name="Brendan Stratford" userId="77cd07d0-04f2-4059-bfc0-e8f77cab6a53" providerId="ADAL" clId="{7353C243-00FC-4EED-ADE0-632FFCCF83A7}" dt="2024-05-14T04:53:37.119" v="5172" actId="948"/>
      <pc:docMkLst>
        <pc:docMk/>
      </pc:docMkLst>
      <pc:sldChg chg="addSp delSp modSp mod modCm modNotes">
        <pc:chgData name="Brendan Stratford" userId="77cd07d0-04f2-4059-bfc0-e8f77cab6a53" providerId="ADAL" clId="{7353C243-00FC-4EED-ADE0-632FFCCF83A7}" dt="2024-05-14T04:53:37.119" v="5172" actId="948"/>
        <pc:sldMkLst>
          <pc:docMk/>
          <pc:sldMk cId="0" sldId="256"/>
        </pc:sldMkLst>
        <pc:spChg chg="mod">
          <ac:chgData name="Brendan Stratford" userId="77cd07d0-04f2-4059-bfc0-e8f77cab6a53" providerId="ADAL" clId="{7353C243-00FC-4EED-ADE0-632FFCCF83A7}" dt="2024-05-14T01:13:27.089" v="4298" actId="404"/>
          <ac:spMkLst>
            <pc:docMk/>
            <pc:sldMk cId="0" sldId="256"/>
            <ac:spMk id="4" creationId="{33806F40-A2F5-8F55-8F5E-B1F88049A577}"/>
          </ac:spMkLst>
        </pc:spChg>
        <pc:spChg chg="mod">
          <ac:chgData name="Brendan Stratford" userId="77cd07d0-04f2-4059-bfc0-e8f77cab6a53" providerId="ADAL" clId="{7353C243-00FC-4EED-ADE0-632FFCCF83A7}" dt="2024-05-14T04:33:23.168" v="5125" actId="1036"/>
          <ac:spMkLst>
            <pc:docMk/>
            <pc:sldMk cId="0" sldId="256"/>
            <ac:spMk id="5" creationId="{06E29652-BFCB-7269-2845-22876CA29EB9}"/>
          </ac:spMkLst>
        </pc:spChg>
        <pc:spChg chg="mod">
          <ac:chgData name="Brendan Stratford" userId="77cd07d0-04f2-4059-bfc0-e8f77cab6a53" providerId="ADAL" clId="{7353C243-00FC-4EED-ADE0-632FFCCF83A7}" dt="2024-05-14T00:53:45.220" v="4084" actId="1076"/>
          <ac:spMkLst>
            <pc:docMk/>
            <pc:sldMk cId="0" sldId="256"/>
            <ac:spMk id="7" creationId="{5BAB14C9-A33A-8802-03C7-DB9AE13E1942}"/>
          </ac:spMkLst>
        </pc:spChg>
        <pc:spChg chg="mod">
          <ac:chgData name="Brendan Stratford" userId="77cd07d0-04f2-4059-bfc0-e8f77cab6a53" providerId="ADAL" clId="{7353C243-00FC-4EED-ADE0-632FFCCF83A7}" dt="2024-05-14T01:45:22.092" v="4304" actId="113"/>
          <ac:spMkLst>
            <pc:docMk/>
            <pc:sldMk cId="0" sldId="256"/>
            <ac:spMk id="8" creationId="{995D8104-EF5F-EF56-2CF4-21AB7C0C4EB0}"/>
          </ac:spMkLst>
        </pc:spChg>
        <pc:spChg chg="mod">
          <ac:chgData name="Brendan Stratford" userId="77cd07d0-04f2-4059-bfc0-e8f77cab6a53" providerId="ADAL" clId="{7353C243-00FC-4EED-ADE0-632FFCCF83A7}" dt="2024-05-14T04:32:12.431" v="5123" actId="120"/>
          <ac:spMkLst>
            <pc:docMk/>
            <pc:sldMk cId="0" sldId="256"/>
            <ac:spMk id="9" creationId="{3383FD95-E7AB-C9FE-6CDE-5E5C455A88EB}"/>
          </ac:spMkLst>
        </pc:spChg>
        <pc:spChg chg="mod">
          <ac:chgData name="Brendan Stratford" userId="77cd07d0-04f2-4059-bfc0-e8f77cab6a53" providerId="ADAL" clId="{7353C243-00FC-4EED-ADE0-632FFCCF83A7}" dt="2024-05-14T01:12:08.749" v="4292" actId="20577"/>
          <ac:spMkLst>
            <pc:docMk/>
            <pc:sldMk cId="0" sldId="256"/>
            <ac:spMk id="10" creationId="{82F18B4D-87F3-98AB-0263-832C453D2686}"/>
          </ac:spMkLst>
        </pc:spChg>
        <pc:spChg chg="mod">
          <ac:chgData name="Brendan Stratford" userId="77cd07d0-04f2-4059-bfc0-e8f77cab6a53" providerId="ADAL" clId="{7353C243-00FC-4EED-ADE0-632FFCCF83A7}" dt="2024-05-14T01:55:11.751" v="4323" actId="404"/>
          <ac:spMkLst>
            <pc:docMk/>
            <pc:sldMk cId="0" sldId="256"/>
            <ac:spMk id="11" creationId="{2B7B44AB-0347-1C25-A7A8-B3C392AD1B0D}"/>
          </ac:spMkLst>
        </pc:spChg>
        <pc:spChg chg="mod">
          <ac:chgData name="Brendan Stratford" userId="77cd07d0-04f2-4059-bfc0-e8f77cab6a53" providerId="ADAL" clId="{7353C243-00FC-4EED-ADE0-632FFCCF83A7}" dt="2024-05-14T04:42:03.131" v="5170" actId="20577"/>
          <ac:spMkLst>
            <pc:docMk/>
            <pc:sldMk cId="0" sldId="256"/>
            <ac:spMk id="12" creationId="{C899E836-38B0-2A19-9A8B-1D0282F115A1}"/>
          </ac:spMkLst>
        </pc:spChg>
        <pc:spChg chg="add mod">
          <ac:chgData name="Brendan Stratford" userId="77cd07d0-04f2-4059-bfc0-e8f77cab6a53" providerId="ADAL" clId="{7353C243-00FC-4EED-ADE0-632FFCCF83A7}" dt="2024-05-14T01:08:55.481" v="4240" actId="20577"/>
          <ac:spMkLst>
            <pc:docMk/>
            <pc:sldMk cId="0" sldId="256"/>
            <ac:spMk id="20" creationId="{99D813BF-2513-AA12-F208-69B97E2047BE}"/>
          </ac:spMkLst>
        </pc:spChg>
        <pc:spChg chg="add mod">
          <ac:chgData name="Brendan Stratford" userId="77cd07d0-04f2-4059-bfc0-e8f77cab6a53" providerId="ADAL" clId="{7353C243-00FC-4EED-ADE0-632FFCCF83A7}" dt="2024-05-14T01:08:59.067" v="4241" actId="403"/>
          <ac:spMkLst>
            <pc:docMk/>
            <pc:sldMk cId="0" sldId="256"/>
            <ac:spMk id="22" creationId="{43EFB188-D8DF-EA7E-302E-0CBA304BB8C3}"/>
          </ac:spMkLst>
        </pc:spChg>
        <pc:spChg chg="mod">
          <ac:chgData name="Brendan Stratford" userId="77cd07d0-04f2-4059-bfc0-e8f77cab6a53" providerId="ADAL" clId="{7353C243-00FC-4EED-ADE0-632FFCCF83A7}" dt="2024-05-14T01:55:03.062" v="4321" actId="2711"/>
          <ac:spMkLst>
            <pc:docMk/>
            <pc:sldMk cId="0" sldId="256"/>
            <ac:spMk id="23" creationId="{BA5AF242-F225-B144-0740-175370936746}"/>
          </ac:spMkLst>
        </pc:spChg>
        <pc:spChg chg="add mod">
          <ac:chgData name="Brendan Stratford" userId="77cd07d0-04f2-4059-bfc0-e8f77cab6a53" providerId="ADAL" clId="{7353C243-00FC-4EED-ADE0-632FFCCF83A7}" dt="2024-05-14T01:09:19.862" v="4245" actId="14100"/>
          <ac:spMkLst>
            <pc:docMk/>
            <pc:sldMk cId="0" sldId="256"/>
            <ac:spMk id="25" creationId="{F4A1FAB9-2D30-F2E2-E24A-C877C9A2E450}"/>
          </ac:spMkLst>
        </pc:spChg>
        <pc:spChg chg="add mod">
          <ac:chgData name="Brendan Stratford" userId="77cd07d0-04f2-4059-bfc0-e8f77cab6a53" providerId="ADAL" clId="{7353C243-00FC-4EED-ADE0-632FFCCF83A7}" dt="2024-05-14T02:08:38.903" v="4402" actId="20577"/>
          <ac:spMkLst>
            <pc:docMk/>
            <pc:sldMk cId="0" sldId="256"/>
            <ac:spMk id="26" creationId="{B0221CDE-320D-E38C-836E-1E7256FDDCAB}"/>
          </ac:spMkLst>
        </pc:spChg>
        <pc:spChg chg="add mod">
          <ac:chgData name="Brendan Stratford" userId="77cd07d0-04f2-4059-bfc0-e8f77cab6a53" providerId="ADAL" clId="{7353C243-00FC-4EED-ADE0-632FFCCF83A7}" dt="2024-05-14T04:35:28.141" v="5166" actId="1035"/>
          <ac:spMkLst>
            <pc:docMk/>
            <pc:sldMk cId="0" sldId="256"/>
            <ac:spMk id="32" creationId="{8EF6B0E0-B9FC-CEB3-5CE3-FE76280CE15B}"/>
          </ac:spMkLst>
        </pc:spChg>
        <pc:spChg chg="add mod">
          <ac:chgData name="Brendan Stratford" userId="77cd07d0-04f2-4059-bfc0-e8f77cab6a53" providerId="ADAL" clId="{7353C243-00FC-4EED-ADE0-632FFCCF83A7}" dt="2024-05-13T05:02:25.496" v="2074" actId="20577"/>
          <ac:spMkLst>
            <pc:docMk/>
            <pc:sldMk cId="0" sldId="256"/>
            <ac:spMk id="32" creationId="{C61ADD23-0EC6-49D8-835E-FAC0A0E53545}"/>
          </ac:spMkLst>
        </pc:spChg>
        <pc:spChg chg="add mod">
          <ac:chgData name="Brendan Stratford" userId="77cd07d0-04f2-4059-bfc0-e8f77cab6a53" providerId="ADAL" clId="{7353C243-00FC-4EED-ADE0-632FFCCF83A7}" dt="2024-05-14T01:09:09.741" v="4243" actId="403"/>
          <ac:spMkLst>
            <pc:docMk/>
            <pc:sldMk cId="0" sldId="256"/>
            <ac:spMk id="36" creationId="{5D430847-8BBC-D216-270E-A7080A757600}"/>
          </ac:spMkLst>
        </pc:spChg>
        <pc:spChg chg="add mod">
          <ac:chgData name="Brendan Stratford" userId="77cd07d0-04f2-4059-bfc0-e8f77cab6a53" providerId="ADAL" clId="{7353C243-00FC-4EED-ADE0-632FFCCF83A7}" dt="2024-05-14T04:31:02.590" v="5122" actId="1076"/>
          <ac:spMkLst>
            <pc:docMk/>
            <pc:sldMk cId="0" sldId="256"/>
            <ac:spMk id="37" creationId="{E91C6C1D-FE67-F9F1-6E7F-139C65A63867}"/>
          </ac:spMkLst>
        </pc:spChg>
        <pc:spChg chg="add mod">
          <ac:chgData name="Brendan Stratford" userId="77cd07d0-04f2-4059-bfc0-e8f77cab6a53" providerId="ADAL" clId="{7353C243-00FC-4EED-ADE0-632FFCCF83A7}" dt="2024-05-14T02:08:56.639" v="4406" actId="20577"/>
          <ac:spMkLst>
            <pc:docMk/>
            <pc:sldMk cId="0" sldId="256"/>
            <ac:spMk id="38" creationId="{18224203-467A-32B1-9C02-2963063A28A5}"/>
          </ac:spMkLst>
        </pc:spChg>
        <pc:spChg chg="add del mod">
          <ac:chgData name="Brendan Stratford" userId="77cd07d0-04f2-4059-bfc0-e8f77cab6a53" providerId="ADAL" clId="{7353C243-00FC-4EED-ADE0-632FFCCF83A7}" dt="2024-05-13T19:54:30.847" v="3797"/>
          <ac:spMkLst>
            <pc:docMk/>
            <pc:sldMk cId="0" sldId="256"/>
            <ac:spMk id="38" creationId="{761BAEC6-B86E-791A-F6DC-18F5CC894F99}"/>
          </ac:spMkLst>
        </pc:spChg>
        <pc:spChg chg="add mod">
          <ac:chgData name="Brendan Stratford" userId="77cd07d0-04f2-4059-bfc0-e8f77cab6a53" providerId="ADAL" clId="{7353C243-00FC-4EED-ADE0-632FFCCF83A7}" dt="2024-05-14T04:35:01.118" v="5156" actId="1035"/>
          <ac:spMkLst>
            <pc:docMk/>
            <pc:sldMk cId="0" sldId="256"/>
            <ac:spMk id="40" creationId="{58411A91-AEE9-6C85-A007-0DAE3F0C1B88}"/>
          </ac:spMkLst>
        </pc:spChg>
        <pc:spChg chg="mod">
          <ac:chgData name="Brendan Stratford" userId="77cd07d0-04f2-4059-bfc0-e8f77cab6a53" providerId="ADAL" clId="{7353C243-00FC-4EED-ADE0-632FFCCF83A7}" dt="2024-05-14T04:34:55.435" v="5145" actId="1035"/>
          <ac:spMkLst>
            <pc:docMk/>
            <pc:sldMk cId="0" sldId="256"/>
            <ac:spMk id="41" creationId="{A76EFCBB-E05C-87C9-1A41-23A2B1931539}"/>
          </ac:spMkLst>
        </pc:spChg>
        <pc:spChg chg="mod">
          <ac:chgData name="Brendan Stratford" userId="77cd07d0-04f2-4059-bfc0-e8f77cab6a53" providerId="ADAL" clId="{7353C243-00FC-4EED-ADE0-632FFCCF83A7}" dt="2024-05-14T01:45:18.475" v="4303" actId="113"/>
          <ac:spMkLst>
            <pc:docMk/>
            <pc:sldMk cId="0" sldId="256"/>
            <ac:spMk id="42" creationId="{26ECA8D2-60A4-3FB0-9282-8660372D6258}"/>
          </ac:spMkLst>
        </pc:spChg>
        <pc:spChg chg="add mod">
          <ac:chgData name="Brendan Stratford" userId="77cd07d0-04f2-4059-bfc0-e8f77cab6a53" providerId="ADAL" clId="{7353C243-00FC-4EED-ADE0-632FFCCF83A7}" dt="2024-05-14T04:34:37.061" v="5135" actId="1037"/>
          <ac:spMkLst>
            <pc:docMk/>
            <pc:sldMk cId="0" sldId="256"/>
            <ac:spMk id="43" creationId="{3C0C96BB-B15A-9B0F-F981-1AB66A2690B9}"/>
          </ac:spMkLst>
        </pc:spChg>
        <pc:spChg chg="add del mod">
          <ac:chgData name="Brendan Stratford" userId="77cd07d0-04f2-4059-bfc0-e8f77cab6a53" providerId="ADAL" clId="{7353C243-00FC-4EED-ADE0-632FFCCF83A7}" dt="2024-05-14T00:56:19.408" v="4098" actId="478"/>
          <ac:spMkLst>
            <pc:docMk/>
            <pc:sldMk cId="0" sldId="256"/>
            <ac:spMk id="44" creationId="{6AACBEDA-208B-CEAD-66A1-E4B882481D5D}"/>
          </ac:spMkLst>
        </pc:spChg>
        <pc:spChg chg="add mod">
          <ac:chgData name="Brendan Stratford" userId="77cd07d0-04f2-4059-bfc0-e8f77cab6a53" providerId="ADAL" clId="{7353C243-00FC-4EED-ADE0-632FFCCF83A7}" dt="2024-05-14T04:34:30.431" v="5129" actId="1038"/>
          <ac:spMkLst>
            <pc:docMk/>
            <pc:sldMk cId="0" sldId="256"/>
            <ac:spMk id="45" creationId="{7B5F2EBC-4B66-99EC-F741-CCFEFD90AD4F}"/>
          </ac:spMkLst>
        </pc:spChg>
        <pc:spChg chg="add del mod">
          <ac:chgData name="Brendan Stratford" userId="77cd07d0-04f2-4059-bfc0-e8f77cab6a53" providerId="ADAL" clId="{7353C243-00FC-4EED-ADE0-632FFCCF83A7}" dt="2024-05-14T01:11:08.025" v="4286" actId="478"/>
          <ac:spMkLst>
            <pc:docMk/>
            <pc:sldMk cId="0" sldId="256"/>
            <ac:spMk id="46" creationId="{AEC98BFB-71A1-7250-7422-52B5115DC114}"/>
          </ac:spMkLst>
        </pc:spChg>
        <pc:spChg chg="mod">
          <ac:chgData name="Brendan Stratford" userId="77cd07d0-04f2-4059-bfc0-e8f77cab6a53" providerId="ADAL" clId="{7353C243-00FC-4EED-ADE0-632FFCCF83A7}" dt="2024-05-14T04:08:40.763" v="4871" actId="1076"/>
          <ac:spMkLst>
            <pc:docMk/>
            <pc:sldMk cId="0" sldId="256"/>
            <ac:spMk id="53" creationId="{FE522236-DAD1-D292-16B3-A016EFDC703D}"/>
          </ac:spMkLst>
        </pc:spChg>
        <pc:spChg chg="mod">
          <ac:chgData name="Brendan Stratford" userId="77cd07d0-04f2-4059-bfc0-e8f77cab6a53" providerId="ADAL" clId="{7353C243-00FC-4EED-ADE0-632FFCCF83A7}" dt="2024-05-14T01:56:41.818" v="4325" actId="1076"/>
          <ac:spMkLst>
            <pc:docMk/>
            <pc:sldMk cId="0" sldId="256"/>
            <ac:spMk id="55" creationId="{00000000-0000-0000-0000-000000000000}"/>
          </ac:spMkLst>
        </pc:spChg>
        <pc:spChg chg="mod">
          <ac:chgData name="Brendan Stratford" userId="77cd07d0-04f2-4059-bfc0-e8f77cab6a53" providerId="ADAL" clId="{7353C243-00FC-4EED-ADE0-632FFCCF83A7}" dt="2024-05-09T20:48:41.379" v="521" actId="1076"/>
          <ac:spMkLst>
            <pc:docMk/>
            <pc:sldMk cId="0" sldId="256"/>
            <ac:spMk id="56" creationId="{00000000-0000-0000-0000-000000000000}"/>
          </ac:spMkLst>
        </pc:spChg>
        <pc:spChg chg="mod">
          <ac:chgData name="Brendan Stratford" userId="77cd07d0-04f2-4059-bfc0-e8f77cab6a53" providerId="ADAL" clId="{7353C243-00FC-4EED-ADE0-632FFCCF83A7}" dt="2024-05-13T20:00:19.312" v="3838" actId="1076"/>
          <ac:spMkLst>
            <pc:docMk/>
            <pc:sldMk cId="0" sldId="256"/>
            <ac:spMk id="59" creationId="{00000000-0000-0000-0000-000000000000}"/>
          </ac:spMkLst>
        </pc:spChg>
        <pc:spChg chg="mod">
          <ac:chgData name="Brendan Stratford" userId="77cd07d0-04f2-4059-bfc0-e8f77cab6a53" providerId="ADAL" clId="{7353C243-00FC-4EED-ADE0-632FFCCF83A7}" dt="2024-05-07T21:19:11.700" v="14" actId="20577"/>
          <ac:spMkLst>
            <pc:docMk/>
            <pc:sldMk cId="0" sldId="256"/>
            <ac:spMk id="64" creationId="{00000000-0000-0000-0000-000000000000}"/>
          </ac:spMkLst>
        </pc:spChg>
        <pc:spChg chg="mod">
          <ac:chgData name="Brendan Stratford" userId="77cd07d0-04f2-4059-bfc0-e8f77cab6a53" providerId="ADAL" clId="{7353C243-00FC-4EED-ADE0-632FFCCF83A7}" dt="2024-05-14T03:17:08.684" v="4407" actId="948"/>
          <ac:spMkLst>
            <pc:docMk/>
            <pc:sldMk cId="0" sldId="256"/>
            <ac:spMk id="65" creationId="{00000000-0000-0000-0000-000000000000}"/>
          </ac:spMkLst>
        </pc:spChg>
        <pc:spChg chg="mod">
          <ac:chgData name="Brendan Stratford" userId="77cd07d0-04f2-4059-bfc0-e8f77cab6a53" providerId="ADAL" clId="{7353C243-00FC-4EED-ADE0-632FFCCF83A7}" dt="2024-05-14T01:56:55.451" v="4326" actId="1076"/>
          <ac:spMkLst>
            <pc:docMk/>
            <pc:sldMk cId="0" sldId="256"/>
            <ac:spMk id="70" creationId="{00000000-0000-0000-0000-000000000000}"/>
          </ac:spMkLst>
        </pc:spChg>
        <pc:spChg chg="mod">
          <ac:chgData name="Brendan Stratford" userId="77cd07d0-04f2-4059-bfc0-e8f77cab6a53" providerId="ADAL" clId="{7353C243-00FC-4EED-ADE0-632FFCCF83A7}" dt="2024-05-14T03:21:00.484" v="4447" actId="1076"/>
          <ac:spMkLst>
            <pc:docMk/>
            <pc:sldMk cId="0" sldId="256"/>
            <ac:spMk id="75" creationId="{19638E3A-CF30-AB92-296F-55AC800774C6}"/>
          </ac:spMkLst>
        </pc:spChg>
        <pc:spChg chg="mod">
          <ac:chgData name="Brendan Stratford" userId="77cd07d0-04f2-4059-bfc0-e8f77cab6a53" providerId="ADAL" clId="{7353C243-00FC-4EED-ADE0-632FFCCF83A7}" dt="2024-05-14T04:53:37.119" v="5172" actId="948"/>
          <ac:spMkLst>
            <pc:docMk/>
            <pc:sldMk cId="0" sldId="256"/>
            <ac:spMk id="80" creationId="{00000000-0000-0000-0000-000000000000}"/>
          </ac:spMkLst>
        </pc:spChg>
        <pc:spChg chg="mod">
          <ac:chgData name="Brendan Stratford" userId="77cd07d0-04f2-4059-bfc0-e8f77cab6a53" providerId="ADAL" clId="{7353C243-00FC-4EED-ADE0-632FFCCF83A7}" dt="2024-05-14T00:49:20.049" v="4063" actId="1076"/>
          <ac:spMkLst>
            <pc:docMk/>
            <pc:sldMk cId="0" sldId="256"/>
            <ac:spMk id="147" creationId="{00000000-0000-0000-0000-000000000000}"/>
          </ac:spMkLst>
        </pc:spChg>
        <pc:graphicFrameChg chg="mod modGraphic">
          <ac:chgData name="Brendan Stratford" userId="77cd07d0-04f2-4059-bfc0-e8f77cab6a53" providerId="ADAL" clId="{7353C243-00FC-4EED-ADE0-632FFCCF83A7}" dt="2024-05-14T04:25:40.841" v="4886" actId="20577"/>
          <ac:graphicFrameMkLst>
            <pc:docMk/>
            <pc:sldMk cId="0" sldId="256"/>
            <ac:graphicFrameMk id="16" creationId="{918CCAB7-56AF-6C31-FCAD-A548DDB61861}"/>
          </ac:graphicFrameMkLst>
        </pc:graphicFrameChg>
        <pc:graphicFrameChg chg="mod">
          <ac:chgData name="Brendan Stratford" userId="77cd07d0-04f2-4059-bfc0-e8f77cab6a53" providerId="ADAL" clId="{7353C243-00FC-4EED-ADE0-632FFCCF83A7}" dt="2024-05-14T04:21:49.637" v="4883" actId="692"/>
          <ac:graphicFrameMkLst>
            <pc:docMk/>
            <pc:sldMk cId="0" sldId="256"/>
            <ac:graphicFrameMk id="17" creationId="{2970944F-A248-702A-0DC9-BDFC916C2556}"/>
          </ac:graphicFrameMkLst>
        </pc:graphicFrameChg>
        <pc:picChg chg="del mod">
          <ac:chgData name="Brendan Stratford" userId="77cd07d0-04f2-4059-bfc0-e8f77cab6a53" providerId="ADAL" clId="{7353C243-00FC-4EED-ADE0-632FFCCF83A7}" dt="2024-05-10T15:49:11.867" v="1830" actId="478"/>
          <ac:picMkLst>
            <pc:docMk/>
            <pc:sldMk cId="0" sldId="256"/>
            <ac:picMk id="11" creationId="{9142E674-B341-EF23-6077-383351EE89B6}"/>
          </ac:picMkLst>
        </pc:picChg>
        <pc:picChg chg="mod modCrop">
          <ac:chgData name="Brendan Stratford" userId="77cd07d0-04f2-4059-bfc0-e8f77cab6a53" providerId="ADAL" clId="{7353C243-00FC-4EED-ADE0-632FFCCF83A7}" dt="2024-05-13T20:00:10.039" v="3833" actId="1076"/>
          <ac:picMkLst>
            <pc:docMk/>
            <pc:sldMk cId="0" sldId="256"/>
            <ac:picMk id="13" creationId="{1FBC4975-2C8B-B836-E19F-DBCD083A4A68}"/>
          </ac:picMkLst>
        </pc:picChg>
        <pc:picChg chg="mod">
          <ac:chgData name="Brendan Stratford" userId="77cd07d0-04f2-4059-bfc0-e8f77cab6a53" providerId="ADAL" clId="{7353C243-00FC-4EED-ADE0-632FFCCF83A7}" dt="2024-05-14T04:13:37.742" v="4877" actId="1076"/>
          <ac:picMkLst>
            <pc:docMk/>
            <pc:sldMk cId="0" sldId="256"/>
            <ac:picMk id="14" creationId="{002D0EE6-5E85-6DE7-55CF-015F1723F46C}"/>
          </ac:picMkLst>
        </pc:picChg>
        <pc:picChg chg="mod modCrop">
          <ac:chgData name="Brendan Stratford" userId="77cd07d0-04f2-4059-bfc0-e8f77cab6a53" providerId="ADAL" clId="{7353C243-00FC-4EED-ADE0-632FFCCF83A7}" dt="2024-05-10T15:56:56.003" v="1865" actId="1076"/>
          <ac:picMkLst>
            <pc:docMk/>
            <pc:sldMk cId="0" sldId="256"/>
            <ac:picMk id="15" creationId="{938FC19B-8970-7ACE-7428-0C55E75ED052}"/>
          </ac:picMkLst>
        </pc:picChg>
        <pc:picChg chg="add mod modCrop">
          <ac:chgData name="Brendan Stratford" userId="77cd07d0-04f2-4059-bfc0-e8f77cab6a53" providerId="ADAL" clId="{7353C243-00FC-4EED-ADE0-632FFCCF83A7}" dt="2024-05-09T20:40:01.515" v="173" actId="1076"/>
          <ac:picMkLst>
            <pc:docMk/>
            <pc:sldMk cId="0" sldId="256"/>
            <ac:picMk id="18" creationId="{570DF96A-5EFC-5B7C-3AC1-64ACD9AB7D87}"/>
          </ac:picMkLst>
        </pc:picChg>
        <pc:picChg chg="mod">
          <ac:chgData name="Brendan Stratford" userId="77cd07d0-04f2-4059-bfc0-e8f77cab6a53" providerId="ADAL" clId="{7353C243-00FC-4EED-ADE0-632FFCCF83A7}" dt="2024-05-14T01:21:55.940" v="4301" actId="1076"/>
          <ac:picMkLst>
            <pc:docMk/>
            <pc:sldMk cId="0" sldId="256"/>
            <ac:picMk id="19" creationId="{97B483C9-83BD-54D5-4246-508313ABA4D1}"/>
          </ac:picMkLst>
        </pc:picChg>
        <pc:picChg chg="add mod">
          <ac:chgData name="Brendan Stratford" userId="77cd07d0-04f2-4059-bfc0-e8f77cab6a53" providerId="ADAL" clId="{7353C243-00FC-4EED-ADE0-632FFCCF83A7}" dt="2024-05-09T20:48:49.838" v="523" actId="1076"/>
          <ac:picMkLst>
            <pc:docMk/>
            <pc:sldMk cId="0" sldId="256"/>
            <ac:picMk id="21" creationId="{3FC86AB2-355E-3A80-7BCC-A165ACF5B727}"/>
          </ac:picMkLst>
        </pc:picChg>
        <pc:picChg chg="add mod modCrop">
          <ac:chgData name="Brendan Stratford" userId="77cd07d0-04f2-4059-bfc0-e8f77cab6a53" providerId="ADAL" clId="{7353C243-00FC-4EED-ADE0-632FFCCF83A7}" dt="2024-05-09T21:32:48.219" v="1200" actId="14100"/>
          <ac:picMkLst>
            <pc:docMk/>
            <pc:sldMk cId="0" sldId="256"/>
            <ac:picMk id="24" creationId="{9DA75C90-D50C-2CA2-4393-915C4BECBE81}"/>
          </ac:picMkLst>
        </pc:picChg>
        <pc:picChg chg="mod">
          <ac:chgData name="Brendan Stratford" userId="77cd07d0-04f2-4059-bfc0-e8f77cab6a53" providerId="ADAL" clId="{7353C243-00FC-4EED-ADE0-632FFCCF83A7}" dt="2024-05-14T00:54:20.177" v="4085" actId="207"/>
          <ac:picMkLst>
            <pc:docMk/>
            <pc:sldMk cId="0" sldId="256"/>
            <ac:picMk id="27" creationId="{0017DC42-2973-05B3-6E6A-8762DCCB45CE}"/>
          </ac:picMkLst>
        </pc:picChg>
        <pc:picChg chg="del mod">
          <ac:chgData name="Brendan Stratford" userId="77cd07d0-04f2-4059-bfc0-e8f77cab6a53" providerId="ADAL" clId="{7353C243-00FC-4EED-ADE0-632FFCCF83A7}" dt="2024-05-13T19:44:32.189" v="3431" actId="478"/>
          <ac:picMkLst>
            <pc:docMk/>
            <pc:sldMk cId="0" sldId="256"/>
            <ac:picMk id="27" creationId="{24BD4C5B-2632-316A-6934-6D7B41C2A056}"/>
          </ac:picMkLst>
        </pc:picChg>
        <pc:picChg chg="add del mod">
          <ac:chgData name="Brendan Stratford" userId="77cd07d0-04f2-4059-bfc0-e8f77cab6a53" providerId="ADAL" clId="{7353C243-00FC-4EED-ADE0-632FFCCF83A7}" dt="2024-05-13T04:55:34.800" v="1916" actId="478"/>
          <ac:picMkLst>
            <pc:docMk/>
            <pc:sldMk cId="0" sldId="256"/>
            <ac:picMk id="27" creationId="{51112F11-A5D4-44B2-2CBA-162716545C56}"/>
          </ac:picMkLst>
        </pc:picChg>
        <pc:picChg chg="mod">
          <ac:chgData name="Brendan Stratford" userId="77cd07d0-04f2-4059-bfc0-e8f77cab6a53" providerId="ADAL" clId="{7353C243-00FC-4EED-ADE0-632FFCCF83A7}" dt="2024-05-14T02:03:06.543" v="4380" actId="1076"/>
          <ac:picMkLst>
            <pc:docMk/>
            <pc:sldMk cId="0" sldId="256"/>
            <ac:picMk id="28" creationId="{659D7A1B-AE5B-3597-CE78-A4A66B0E155F}"/>
          </ac:picMkLst>
        </pc:picChg>
        <pc:picChg chg="add del mod">
          <ac:chgData name="Brendan Stratford" userId="77cd07d0-04f2-4059-bfc0-e8f77cab6a53" providerId="ADAL" clId="{7353C243-00FC-4EED-ADE0-632FFCCF83A7}" dt="2024-05-10T15:51:14.572" v="1857" actId="478"/>
          <ac:picMkLst>
            <pc:docMk/>
            <pc:sldMk cId="0" sldId="256"/>
            <ac:picMk id="29" creationId="{860562EE-EF2F-0290-FFA9-10937D51B4E2}"/>
          </ac:picMkLst>
        </pc:picChg>
        <pc:picChg chg="mod">
          <ac:chgData name="Brendan Stratford" userId="77cd07d0-04f2-4059-bfc0-e8f77cab6a53" providerId="ADAL" clId="{7353C243-00FC-4EED-ADE0-632FFCCF83A7}" dt="2024-05-14T01:45:01.055" v="4302" actId="1076"/>
          <ac:picMkLst>
            <pc:docMk/>
            <pc:sldMk cId="0" sldId="256"/>
            <ac:picMk id="29" creationId="{92BAD9B7-6155-E651-3BC8-604C9E3C8591}"/>
          </ac:picMkLst>
        </pc:picChg>
        <pc:picChg chg="add mod">
          <ac:chgData name="Brendan Stratford" userId="77cd07d0-04f2-4059-bfc0-e8f77cab6a53" providerId="ADAL" clId="{7353C243-00FC-4EED-ADE0-632FFCCF83A7}" dt="2024-05-14T00:32:00.344" v="3887" actId="688"/>
          <ac:picMkLst>
            <pc:docMk/>
            <pc:sldMk cId="0" sldId="256"/>
            <ac:picMk id="30" creationId="{A4962E75-E599-8DE7-9986-9366EAD5623A}"/>
          </ac:picMkLst>
        </pc:picChg>
        <pc:picChg chg="add del mod">
          <ac:chgData name="Brendan Stratford" userId="77cd07d0-04f2-4059-bfc0-e8f77cab6a53" providerId="ADAL" clId="{7353C243-00FC-4EED-ADE0-632FFCCF83A7}" dt="2024-05-13T04:52:41.711" v="1898" actId="478"/>
          <ac:picMkLst>
            <pc:docMk/>
            <pc:sldMk cId="0" sldId="256"/>
            <ac:picMk id="31" creationId="{6505E364-8EB9-F5FE-44EB-54A4C2A15A94}"/>
          </ac:picMkLst>
        </pc:picChg>
        <pc:picChg chg="add mod modCrop">
          <ac:chgData name="Brendan Stratford" userId="77cd07d0-04f2-4059-bfc0-e8f77cab6a53" providerId="ADAL" clId="{7353C243-00FC-4EED-ADE0-632FFCCF83A7}" dt="2024-05-13T05:13:07.484" v="2365" actId="18131"/>
          <ac:picMkLst>
            <pc:docMk/>
            <pc:sldMk cId="0" sldId="256"/>
            <ac:picMk id="35" creationId="{952F4D7B-1F0C-061B-FE3B-11F063DB4CAB}"/>
          </ac:picMkLst>
        </pc:picChg>
        <pc:picChg chg="mod">
          <ac:chgData name="Brendan Stratford" userId="77cd07d0-04f2-4059-bfc0-e8f77cab6a53" providerId="ADAL" clId="{7353C243-00FC-4EED-ADE0-632FFCCF83A7}" dt="2024-05-14T00:56:39.069" v="4101" actId="1076"/>
          <ac:picMkLst>
            <pc:docMk/>
            <pc:sldMk cId="0" sldId="256"/>
            <ac:picMk id="39" creationId="{F0203327-30A7-F0E3-5278-F4C4DD6538BD}"/>
          </ac:picMkLst>
        </pc:picChg>
        <pc:picChg chg="mod">
          <ac:chgData name="Brendan Stratford" userId="77cd07d0-04f2-4059-bfc0-e8f77cab6a53" providerId="ADAL" clId="{7353C243-00FC-4EED-ADE0-632FFCCF83A7}" dt="2024-05-14T04:08:36.075" v="4870" actId="1076"/>
          <ac:picMkLst>
            <pc:docMk/>
            <pc:sldMk cId="0" sldId="256"/>
            <ac:picMk id="68" creationId="{5C9B6523-0AB3-53FE-5B79-5BBA4BC1CE9E}"/>
          </ac:picMkLst>
        </pc:picChg>
        <pc:picChg chg="mod">
          <ac:chgData name="Brendan Stratford" userId="77cd07d0-04f2-4059-bfc0-e8f77cab6a53" providerId="ADAL" clId="{7353C243-00FC-4EED-ADE0-632FFCCF83A7}" dt="2024-05-14T04:09:03.801" v="4872" actId="1076"/>
          <ac:picMkLst>
            <pc:docMk/>
            <pc:sldMk cId="0" sldId="256"/>
            <ac:picMk id="1026" creationId="{F2F142FD-F175-A189-BABF-A4F036ED9225}"/>
          </ac:picMkLst>
        </pc:picChg>
        <pc:cxnChg chg="mod">
          <ac:chgData name="Brendan Stratford" userId="77cd07d0-04f2-4059-bfc0-e8f77cab6a53" providerId="ADAL" clId="{7353C243-00FC-4EED-ADE0-632FFCCF83A7}" dt="2024-05-13T19:59:19.894" v="3827" actId="1076"/>
          <ac:cxnSpMkLst>
            <pc:docMk/>
            <pc:sldMk cId="0" sldId="256"/>
            <ac:cxnSpMk id="12" creationId="{FAB9E6ED-3113-D0A1-8E34-BC28A4D3ECE5}"/>
          </ac:cxnSpMkLst>
        </pc:cxnChg>
        <pc:extLst>
          <p:ext xmlns:p="http://schemas.openxmlformats.org/presentationml/2006/main" uri="{D6D511B9-2390-475A-947B-AFAB55BFBCF1}">
            <pc226:cmChg xmlns:pc226="http://schemas.microsoft.com/office/powerpoint/2022/06/main/command" chg="mod">
              <pc226:chgData name="Brendan Stratford" userId="77cd07d0-04f2-4059-bfc0-e8f77cab6a53" providerId="ADAL" clId="{7353C243-00FC-4EED-ADE0-632FFCCF83A7}" dt="2024-05-14T04:26:43.833" v="4887" actId="20577"/>
              <pc2:cmMkLst xmlns:pc2="http://schemas.microsoft.com/office/powerpoint/2019/9/main/command">
                <pc:docMk/>
                <pc:sldMk cId="0" sldId="256"/>
                <pc2:cmMk id="{C2D8977F-73CF-401E-A18A-0A7BA5A55877}"/>
              </pc2:cmMkLst>
            </pc226:cmChg>
          </p:ext>
        </pc:extLst>
      </pc:sldChg>
      <pc:sldChg chg="addSp delSp modSp new mod">
        <pc:chgData name="Brendan Stratford" userId="77cd07d0-04f2-4059-bfc0-e8f77cab6a53" providerId="ADAL" clId="{7353C243-00FC-4EED-ADE0-632FFCCF83A7}" dt="2024-05-13T04:54:45.649" v="1911" actId="14100"/>
        <pc:sldMkLst>
          <pc:docMk/>
          <pc:sldMk cId="2979676970" sldId="257"/>
        </pc:sldMkLst>
        <pc:spChg chg="del">
          <ac:chgData name="Brendan Stratford" userId="77cd07d0-04f2-4059-bfc0-e8f77cab6a53" providerId="ADAL" clId="{7353C243-00FC-4EED-ADE0-632FFCCF83A7}" dt="2024-05-09T20:55:50.344" v="527" actId="478"/>
          <ac:spMkLst>
            <pc:docMk/>
            <pc:sldMk cId="2979676970" sldId="257"/>
            <ac:spMk id="2" creationId="{15CAB5D3-1876-9F07-FF43-0FAD26D0C38B}"/>
          </ac:spMkLst>
        </pc:spChg>
        <pc:spChg chg="del">
          <ac:chgData name="Brendan Stratford" userId="77cd07d0-04f2-4059-bfc0-e8f77cab6a53" providerId="ADAL" clId="{7353C243-00FC-4EED-ADE0-632FFCCF83A7}" dt="2024-05-09T20:55:52.169" v="528" actId="478"/>
          <ac:spMkLst>
            <pc:docMk/>
            <pc:sldMk cId="2979676970" sldId="257"/>
            <ac:spMk id="3" creationId="{D64F16F6-E5FE-2C72-B524-DBCD80EEE8C0}"/>
          </ac:spMkLst>
        </pc:spChg>
        <pc:spChg chg="add mod ord">
          <ac:chgData name="Brendan Stratford" userId="77cd07d0-04f2-4059-bfc0-e8f77cab6a53" providerId="ADAL" clId="{7353C243-00FC-4EED-ADE0-632FFCCF83A7}" dt="2024-05-10T15:37:20.387" v="1452" actId="14100"/>
          <ac:spMkLst>
            <pc:docMk/>
            <pc:sldMk cId="2979676970" sldId="257"/>
            <ac:spMk id="6" creationId="{C565CF74-3180-CCCB-CC06-83013D6E3088}"/>
          </ac:spMkLst>
        </pc:spChg>
        <pc:spChg chg="add mod">
          <ac:chgData name="Brendan Stratford" userId="77cd07d0-04f2-4059-bfc0-e8f77cab6a53" providerId="ADAL" clId="{7353C243-00FC-4EED-ADE0-632FFCCF83A7}" dt="2024-05-10T15:35:26.408" v="1436" actId="14100"/>
          <ac:spMkLst>
            <pc:docMk/>
            <pc:sldMk cId="2979676970" sldId="257"/>
            <ac:spMk id="7" creationId="{E3BC635A-786A-EDF9-8F43-0C3A7D8C8382}"/>
          </ac:spMkLst>
        </pc:spChg>
        <pc:spChg chg="add mod">
          <ac:chgData name="Brendan Stratford" userId="77cd07d0-04f2-4059-bfc0-e8f77cab6a53" providerId="ADAL" clId="{7353C243-00FC-4EED-ADE0-632FFCCF83A7}" dt="2024-05-10T15:37:07.026" v="1451" actId="14100"/>
          <ac:spMkLst>
            <pc:docMk/>
            <pc:sldMk cId="2979676970" sldId="257"/>
            <ac:spMk id="8" creationId="{856F3C8D-EC72-4651-5EAB-6A91E8C49CDD}"/>
          </ac:spMkLst>
        </pc:spChg>
        <pc:spChg chg="add del mod">
          <ac:chgData name="Brendan Stratford" userId="77cd07d0-04f2-4059-bfc0-e8f77cab6a53" providerId="ADAL" clId="{7353C243-00FC-4EED-ADE0-632FFCCF83A7}" dt="2024-05-10T15:35:45.418" v="1438" actId="478"/>
          <ac:spMkLst>
            <pc:docMk/>
            <pc:sldMk cId="2979676970" sldId="257"/>
            <ac:spMk id="9" creationId="{6187DC21-F47D-BAD2-5631-A967213283F8}"/>
          </ac:spMkLst>
        </pc:spChg>
        <pc:spChg chg="add mod">
          <ac:chgData name="Brendan Stratford" userId="77cd07d0-04f2-4059-bfc0-e8f77cab6a53" providerId="ADAL" clId="{7353C243-00FC-4EED-ADE0-632FFCCF83A7}" dt="2024-05-10T15:44:42.158" v="1790" actId="692"/>
          <ac:spMkLst>
            <pc:docMk/>
            <pc:sldMk cId="2979676970" sldId="257"/>
            <ac:spMk id="13" creationId="{B4EFDEAB-3644-12D4-B0B4-CD52A31963E3}"/>
          </ac:spMkLst>
        </pc:spChg>
        <pc:spChg chg="add mod">
          <ac:chgData name="Brendan Stratford" userId="77cd07d0-04f2-4059-bfc0-e8f77cab6a53" providerId="ADAL" clId="{7353C243-00FC-4EED-ADE0-632FFCCF83A7}" dt="2024-05-13T04:52:57.928" v="1900" actId="14100"/>
          <ac:spMkLst>
            <pc:docMk/>
            <pc:sldMk cId="2979676970" sldId="257"/>
            <ac:spMk id="14" creationId="{7B818C46-23B4-1B94-C715-DF724D477FA2}"/>
          </ac:spMkLst>
        </pc:spChg>
        <pc:spChg chg="add mod">
          <ac:chgData name="Brendan Stratford" userId="77cd07d0-04f2-4059-bfc0-e8f77cab6a53" providerId="ADAL" clId="{7353C243-00FC-4EED-ADE0-632FFCCF83A7}" dt="2024-05-13T04:53:01.682" v="1901" actId="403"/>
          <ac:spMkLst>
            <pc:docMk/>
            <pc:sldMk cId="2979676970" sldId="257"/>
            <ac:spMk id="15" creationId="{B2FFEBD5-416B-25EB-BF1A-D25E772B55F4}"/>
          </ac:spMkLst>
        </pc:spChg>
        <pc:spChg chg="add mod">
          <ac:chgData name="Brendan Stratford" userId="77cd07d0-04f2-4059-bfc0-e8f77cab6a53" providerId="ADAL" clId="{7353C243-00FC-4EED-ADE0-632FFCCF83A7}" dt="2024-05-13T04:53:15.899" v="1903" actId="14100"/>
          <ac:spMkLst>
            <pc:docMk/>
            <pc:sldMk cId="2979676970" sldId="257"/>
            <ac:spMk id="16" creationId="{C5B6A6F4-5F46-5331-8D1F-54EB663A65F6}"/>
          </ac:spMkLst>
        </pc:spChg>
        <pc:spChg chg="add mod">
          <ac:chgData name="Brendan Stratford" userId="77cd07d0-04f2-4059-bfc0-e8f77cab6a53" providerId="ADAL" clId="{7353C243-00FC-4EED-ADE0-632FFCCF83A7}" dt="2024-05-13T04:53:56.787" v="1909" actId="255"/>
          <ac:spMkLst>
            <pc:docMk/>
            <pc:sldMk cId="2979676970" sldId="257"/>
            <ac:spMk id="17" creationId="{68B51E03-FA51-EB8B-FC94-D2773AE316ED}"/>
          </ac:spMkLst>
        </pc:spChg>
        <pc:picChg chg="add mod modCrop">
          <ac:chgData name="Brendan Stratford" userId="77cd07d0-04f2-4059-bfc0-e8f77cab6a53" providerId="ADAL" clId="{7353C243-00FC-4EED-ADE0-632FFCCF83A7}" dt="2024-05-09T20:56:29.607" v="534" actId="732"/>
          <ac:picMkLst>
            <pc:docMk/>
            <pc:sldMk cId="2979676970" sldId="257"/>
            <ac:picMk id="5" creationId="{0263B6FD-68AF-3BF3-CB8A-4E262ABF615A}"/>
          </ac:picMkLst>
        </pc:picChg>
        <pc:picChg chg="add mod ord">
          <ac:chgData name="Brendan Stratford" userId="77cd07d0-04f2-4059-bfc0-e8f77cab6a53" providerId="ADAL" clId="{7353C243-00FC-4EED-ADE0-632FFCCF83A7}" dt="2024-05-10T15:40:46.060" v="1636" actId="1076"/>
          <ac:picMkLst>
            <pc:docMk/>
            <pc:sldMk cId="2979676970" sldId="257"/>
            <ac:picMk id="11" creationId="{77453B1B-3DC8-1DCA-5EF4-F4A33C25BCE4}"/>
          </ac:picMkLst>
        </pc:picChg>
        <pc:picChg chg="del mod modCrop">
          <ac:chgData name="Brendan Stratford" userId="77cd07d0-04f2-4059-bfc0-e8f77cab6a53" providerId="ADAL" clId="{7353C243-00FC-4EED-ADE0-632FFCCF83A7}" dt="2024-05-10T15:30:05.756" v="1396" actId="478"/>
          <ac:picMkLst>
            <pc:docMk/>
            <pc:sldMk cId="2979676970" sldId="257"/>
            <ac:picMk id="12" creationId="{AE0978A1-0256-32AA-7028-4A4EF3C349EA}"/>
          </ac:picMkLst>
        </pc:picChg>
        <pc:cxnChg chg="add mod">
          <ac:chgData name="Brendan Stratford" userId="77cd07d0-04f2-4059-bfc0-e8f77cab6a53" providerId="ADAL" clId="{7353C243-00FC-4EED-ADE0-632FFCCF83A7}" dt="2024-05-13T04:54:45.649" v="1911" actId="14100"/>
          <ac:cxnSpMkLst>
            <pc:docMk/>
            <pc:sldMk cId="2979676970" sldId="257"/>
            <ac:cxnSpMk id="19" creationId="{A0216DCC-697C-F389-CE5F-CFF4DB32C2FA}"/>
          </ac:cxnSpMkLst>
        </pc:cxnChg>
        <pc:cxnChg chg="add mod">
          <ac:chgData name="Brendan Stratford" userId="77cd07d0-04f2-4059-bfc0-e8f77cab6a53" providerId="ADAL" clId="{7353C243-00FC-4EED-ADE0-632FFCCF83A7}" dt="2024-05-13T04:54:36.321" v="1910" actId="14100"/>
          <ac:cxnSpMkLst>
            <pc:docMk/>
            <pc:sldMk cId="2979676970" sldId="257"/>
            <ac:cxnSpMk id="21" creationId="{CDB1FA67-6434-26CF-8668-5901550CD2E2}"/>
          </ac:cxnSpMkLst>
        </pc:cxnChg>
        <pc:cxnChg chg="add mod">
          <ac:chgData name="Brendan Stratford" userId="77cd07d0-04f2-4059-bfc0-e8f77cab6a53" providerId="ADAL" clId="{7353C243-00FC-4EED-ADE0-632FFCCF83A7}" dt="2024-05-13T04:51:00.173" v="1885" actId="1076"/>
          <ac:cxnSpMkLst>
            <pc:docMk/>
            <pc:sldMk cId="2979676970" sldId="257"/>
            <ac:cxnSpMk id="23" creationId="{047A0429-8C87-60C8-22E7-F7E83DED3B91}"/>
          </ac:cxnSpMkLst>
        </pc:cxnChg>
        <pc:cxnChg chg="add mod">
          <ac:chgData name="Brendan Stratford" userId="77cd07d0-04f2-4059-bfc0-e8f77cab6a53" providerId="ADAL" clId="{7353C243-00FC-4EED-ADE0-632FFCCF83A7}" dt="2024-05-13T04:53:56.787" v="1909" actId="255"/>
          <ac:cxnSpMkLst>
            <pc:docMk/>
            <pc:sldMk cId="2979676970" sldId="257"/>
            <ac:cxnSpMk id="24" creationId="{8402F6CC-C2FD-6F9A-25F0-BD75503A718C}"/>
          </ac:cxnSpMkLst>
        </pc:cxnChg>
      </pc:sldChg>
      <pc:sldChg chg="new del">
        <pc:chgData name="Brendan Stratford" userId="77cd07d0-04f2-4059-bfc0-e8f77cab6a53" providerId="ADAL" clId="{7353C243-00FC-4EED-ADE0-632FFCCF83A7}" dt="2024-05-14T01:10:29.910" v="4281" actId="2696"/>
        <pc:sldMkLst>
          <pc:docMk/>
          <pc:sldMk cId="4169252862" sldId="259"/>
        </pc:sldMkLst>
      </pc:sldChg>
    </pc:docChg>
  </pc:docChgLst>
  <pc:docChgLst>
    <pc:chgData name="Harmon Marquez Yanikian-Sutton" userId="S::hyanikia@calpoly.edu::367990ce-4a3a-41f2-9c63-78cfc1afabed" providerId="AD" clId="Web-{C3AF394F-788B-B1F3-F08D-FF74DC2FFE4D}"/>
    <pc:docChg chg="modSld">
      <pc:chgData name="Harmon Marquez Yanikian-Sutton" userId="S::hyanikia@calpoly.edu::367990ce-4a3a-41f2-9c63-78cfc1afabed" providerId="AD" clId="Web-{C3AF394F-788B-B1F3-F08D-FF74DC2FFE4D}" dt="2024-05-07T21:31:40.673" v="57" actId="20577"/>
      <pc:docMkLst>
        <pc:docMk/>
      </pc:docMkLst>
      <pc:sldChg chg="modSp">
        <pc:chgData name="Harmon Marquez Yanikian-Sutton" userId="S::hyanikia@calpoly.edu::367990ce-4a3a-41f2-9c63-78cfc1afabed" providerId="AD" clId="Web-{C3AF394F-788B-B1F3-F08D-FF74DC2FFE4D}" dt="2024-05-07T21:31:40.673" v="57" actId="20577"/>
        <pc:sldMkLst>
          <pc:docMk/>
          <pc:sldMk cId="0" sldId="256"/>
        </pc:sldMkLst>
        <pc:spChg chg="mod">
          <ac:chgData name="Harmon Marquez Yanikian-Sutton" userId="S::hyanikia@calpoly.edu::367990ce-4a3a-41f2-9c63-78cfc1afabed" providerId="AD" clId="Web-{C3AF394F-788B-B1F3-F08D-FF74DC2FFE4D}" dt="2024-05-07T21:31:40.673" v="57" actId="20577"/>
          <ac:spMkLst>
            <pc:docMk/>
            <pc:sldMk cId="0" sldId="256"/>
            <ac:spMk id="10" creationId="{82F18B4D-87F3-98AB-0263-832C453D2686}"/>
          </ac:spMkLst>
        </pc:spChg>
      </pc:sldChg>
    </pc:docChg>
  </pc:docChgLst>
  <pc:docChgLst>
    <pc:chgData name="Nora Riedinger" userId="a7fd1d22-4182-45ef-be1f-ad5e59e917d4" providerId="ADAL" clId="{18ECE889-B9CA-4F79-8D04-55F11C9EF122}"/>
    <pc:docChg chg="undo custSel delSld modSld">
      <pc:chgData name="Nora Riedinger" userId="a7fd1d22-4182-45ef-be1f-ad5e59e917d4" providerId="ADAL" clId="{18ECE889-B9CA-4F79-8D04-55F11C9EF122}" dt="2024-05-14T04:44:09.856" v="2036" actId="1076"/>
      <pc:docMkLst>
        <pc:docMk/>
      </pc:docMkLst>
      <pc:sldChg chg="addSp delSp modSp mod setBg delCm modCm">
        <pc:chgData name="Nora Riedinger" userId="a7fd1d22-4182-45ef-be1f-ad5e59e917d4" providerId="ADAL" clId="{18ECE889-B9CA-4F79-8D04-55F11C9EF122}" dt="2024-05-14T04:44:09.856" v="2036" actId="1076"/>
        <pc:sldMkLst>
          <pc:docMk/>
          <pc:sldMk cId="0" sldId="256"/>
        </pc:sldMkLst>
        <pc:spChg chg="mod">
          <ac:chgData name="Nora Riedinger" userId="a7fd1d22-4182-45ef-be1f-ad5e59e917d4" providerId="ADAL" clId="{18ECE889-B9CA-4F79-8D04-55F11C9EF122}" dt="2024-05-14T03:02:37.279" v="1545" actId="1036"/>
          <ac:spMkLst>
            <pc:docMk/>
            <pc:sldMk cId="0" sldId="256"/>
            <ac:spMk id="2" creationId="{63B4FAE6-BBC2-CC18-8B7E-0B1D478371FB}"/>
          </ac:spMkLst>
        </pc:spChg>
        <pc:spChg chg="mod">
          <ac:chgData name="Nora Riedinger" userId="a7fd1d22-4182-45ef-be1f-ad5e59e917d4" providerId="ADAL" clId="{18ECE889-B9CA-4F79-8D04-55F11C9EF122}" dt="2024-05-14T03:02:37.279" v="1545" actId="1036"/>
          <ac:spMkLst>
            <pc:docMk/>
            <pc:sldMk cId="0" sldId="256"/>
            <ac:spMk id="3" creationId="{7D14FBE3-6E8A-3E2A-5F52-90CD80EB96D6}"/>
          </ac:spMkLst>
        </pc:spChg>
        <pc:spChg chg="mod">
          <ac:chgData name="Nora Riedinger" userId="a7fd1d22-4182-45ef-be1f-ad5e59e917d4" providerId="ADAL" clId="{18ECE889-B9CA-4F79-8D04-55F11C9EF122}" dt="2024-05-14T03:02:37.279" v="1545" actId="1036"/>
          <ac:spMkLst>
            <pc:docMk/>
            <pc:sldMk cId="0" sldId="256"/>
            <ac:spMk id="4" creationId="{33806F40-A2F5-8F55-8F5E-B1F88049A577}"/>
          </ac:spMkLst>
        </pc:spChg>
        <pc:spChg chg="mod">
          <ac:chgData name="Nora Riedinger" userId="a7fd1d22-4182-45ef-be1f-ad5e59e917d4" providerId="ADAL" clId="{18ECE889-B9CA-4F79-8D04-55F11C9EF122}" dt="2024-05-14T03:02:37.279" v="1545" actId="1036"/>
          <ac:spMkLst>
            <pc:docMk/>
            <pc:sldMk cId="0" sldId="256"/>
            <ac:spMk id="5" creationId="{06E29652-BFCB-7269-2845-22876CA29EB9}"/>
          </ac:spMkLst>
        </pc:spChg>
        <pc:spChg chg="mod">
          <ac:chgData name="Nora Riedinger" userId="a7fd1d22-4182-45ef-be1f-ad5e59e917d4" providerId="ADAL" clId="{18ECE889-B9CA-4F79-8D04-55F11C9EF122}" dt="2024-05-14T03:02:37.279" v="1545" actId="1036"/>
          <ac:spMkLst>
            <pc:docMk/>
            <pc:sldMk cId="0" sldId="256"/>
            <ac:spMk id="6" creationId="{9A6135D6-ACEA-973E-9751-56F9F50484E6}"/>
          </ac:spMkLst>
        </pc:spChg>
        <pc:spChg chg="mod">
          <ac:chgData name="Nora Riedinger" userId="a7fd1d22-4182-45ef-be1f-ad5e59e917d4" providerId="ADAL" clId="{18ECE889-B9CA-4F79-8D04-55F11C9EF122}" dt="2024-05-14T03:02:37.279" v="1545" actId="1036"/>
          <ac:spMkLst>
            <pc:docMk/>
            <pc:sldMk cId="0" sldId="256"/>
            <ac:spMk id="7" creationId="{5BAB14C9-A33A-8802-03C7-DB9AE13E1942}"/>
          </ac:spMkLst>
        </pc:spChg>
        <pc:spChg chg="mod">
          <ac:chgData name="Nora Riedinger" userId="a7fd1d22-4182-45ef-be1f-ad5e59e917d4" providerId="ADAL" clId="{18ECE889-B9CA-4F79-8D04-55F11C9EF122}" dt="2024-05-14T03:02:37.279" v="1545" actId="1036"/>
          <ac:spMkLst>
            <pc:docMk/>
            <pc:sldMk cId="0" sldId="256"/>
            <ac:spMk id="8" creationId="{995D8104-EF5F-EF56-2CF4-21AB7C0C4EB0}"/>
          </ac:spMkLst>
        </pc:spChg>
        <pc:spChg chg="mod">
          <ac:chgData name="Nora Riedinger" userId="a7fd1d22-4182-45ef-be1f-ad5e59e917d4" providerId="ADAL" clId="{18ECE889-B9CA-4F79-8D04-55F11C9EF122}" dt="2024-05-14T04:32:16.843" v="1776" actId="1076"/>
          <ac:spMkLst>
            <pc:docMk/>
            <pc:sldMk cId="0" sldId="256"/>
            <ac:spMk id="9" creationId="{3383FD95-E7AB-C9FE-6CDE-5E5C455A88EB}"/>
          </ac:spMkLst>
        </pc:spChg>
        <pc:spChg chg="mod">
          <ac:chgData name="Nora Riedinger" userId="a7fd1d22-4182-45ef-be1f-ad5e59e917d4" providerId="ADAL" clId="{18ECE889-B9CA-4F79-8D04-55F11C9EF122}" dt="2024-05-14T04:33:39.360" v="1827" actId="1035"/>
          <ac:spMkLst>
            <pc:docMk/>
            <pc:sldMk cId="0" sldId="256"/>
            <ac:spMk id="10" creationId="{82F18B4D-87F3-98AB-0263-832C453D2686}"/>
          </ac:spMkLst>
        </pc:spChg>
        <pc:spChg chg="add mod">
          <ac:chgData name="Nora Riedinger" userId="a7fd1d22-4182-45ef-be1f-ad5e59e917d4" providerId="ADAL" clId="{18ECE889-B9CA-4F79-8D04-55F11C9EF122}" dt="2024-05-14T03:02:37.279" v="1545" actId="1036"/>
          <ac:spMkLst>
            <pc:docMk/>
            <pc:sldMk cId="0" sldId="256"/>
            <ac:spMk id="11" creationId="{2B7B44AB-0347-1C25-A7A8-B3C392AD1B0D}"/>
          </ac:spMkLst>
        </pc:spChg>
        <pc:spChg chg="add mod">
          <ac:chgData name="Nora Riedinger" userId="a7fd1d22-4182-45ef-be1f-ad5e59e917d4" providerId="ADAL" clId="{18ECE889-B9CA-4F79-8D04-55F11C9EF122}" dt="2024-05-14T04:44:09.856" v="2036" actId="1076"/>
          <ac:spMkLst>
            <pc:docMk/>
            <pc:sldMk cId="0" sldId="256"/>
            <ac:spMk id="12" creationId="{C899E836-38B0-2A19-9A8B-1D0282F115A1}"/>
          </ac:spMkLst>
        </pc:spChg>
        <pc:spChg chg="mod">
          <ac:chgData name="Nora Riedinger" userId="a7fd1d22-4182-45ef-be1f-ad5e59e917d4" providerId="ADAL" clId="{18ECE889-B9CA-4F79-8D04-55F11C9EF122}" dt="2024-05-14T03:02:37.279" v="1545" actId="1036"/>
          <ac:spMkLst>
            <pc:docMk/>
            <pc:sldMk cId="0" sldId="256"/>
            <ac:spMk id="20" creationId="{99D813BF-2513-AA12-F208-69B97E2047BE}"/>
          </ac:spMkLst>
        </pc:spChg>
        <pc:spChg chg="mod">
          <ac:chgData name="Nora Riedinger" userId="a7fd1d22-4182-45ef-be1f-ad5e59e917d4" providerId="ADAL" clId="{18ECE889-B9CA-4F79-8D04-55F11C9EF122}" dt="2024-05-14T03:02:37.279" v="1545" actId="1036"/>
          <ac:spMkLst>
            <pc:docMk/>
            <pc:sldMk cId="0" sldId="256"/>
            <ac:spMk id="22" creationId="{43EFB188-D8DF-EA7E-302E-0CBA304BB8C3}"/>
          </ac:spMkLst>
        </pc:spChg>
        <pc:spChg chg="mod">
          <ac:chgData name="Nora Riedinger" userId="a7fd1d22-4182-45ef-be1f-ad5e59e917d4" providerId="ADAL" clId="{18ECE889-B9CA-4F79-8D04-55F11C9EF122}" dt="2024-05-14T03:02:37.279" v="1545" actId="1036"/>
          <ac:spMkLst>
            <pc:docMk/>
            <pc:sldMk cId="0" sldId="256"/>
            <ac:spMk id="23" creationId="{BA5AF242-F225-B144-0740-175370936746}"/>
          </ac:spMkLst>
        </pc:spChg>
        <pc:spChg chg="mod">
          <ac:chgData name="Nora Riedinger" userId="a7fd1d22-4182-45ef-be1f-ad5e59e917d4" providerId="ADAL" clId="{18ECE889-B9CA-4F79-8D04-55F11C9EF122}" dt="2024-05-14T04:32:33.891" v="1786" actId="1035"/>
          <ac:spMkLst>
            <pc:docMk/>
            <pc:sldMk cId="0" sldId="256"/>
            <ac:spMk id="25" creationId="{F4A1FAB9-2D30-F2E2-E24A-C877C9A2E450}"/>
          </ac:spMkLst>
        </pc:spChg>
        <pc:spChg chg="mod">
          <ac:chgData name="Nora Riedinger" userId="a7fd1d22-4182-45ef-be1f-ad5e59e917d4" providerId="ADAL" clId="{18ECE889-B9CA-4F79-8D04-55F11C9EF122}" dt="2024-05-14T03:02:37.279" v="1545" actId="1036"/>
          <ac:spMkLst>
            <pc:docMk/>
            <pc:sldMk cId="0" sldId="256"/>
            <ac:spMk id="26" creationId="{B0221CDE-320D-E38C-836E-1E7256FDDCAB}"/>
          </ac:spMkLst>
        </pc:spChg>
        <pc:spChg chg="mod">
          <ac:chgData name="Nora Riedinger" userId="a7fd1d22-4182-45ef-be1f-ad5e59e917d4" providerId="ADAL" clId="{18ECE889-B9CA-4F79-8D04-55F11C9EF122}" dt="2024-05-14T03:02:37.279" v="1545" actId="1036"/>
          <ac:spMkLst>
            <pc:docMk/>
            <pc:sldMk cId="0" sldId="256"/>
            <ac:spMk id="31" creationId="{4AF0700F-D2A6-E16E-567C-6520DAA7AC01}"/>
          </ac:spMkLst>
        </pc:spChg>
        <pc:spChg chg="mod">
          <ac:chgData name="Nora Riedinger" userId="a7fd1d22-4182-45ef-be1f-ad5e59e917d4" providerId="ADAL" clId="{18ECE889-B9CA-4F79-8D04-55F11C9EF122}" dt="2024-05-14T04:36:17.283" v="1833" actId="1076"/>
          <ac:spMkLst>
            <pc:docMk/>
            <pc:sldMk cId="0" sldId="256"/>
            <ac:spMk id="32" creationId="{8EF6B0E0-B9FC-CEB3-5CE3-FE76280CE15B}"/>
          </ac:spMkLst>
        </pc:spChg>
        <pc:spChg chg="mod">
          <ac:chgData name="Nora Riedinger" userId="a7fd1d22-4182-45ef-be1f-ad5e59e917d4" providerId="ADAL" clId="{18ECE889-B9CA-4F79-8D04-55F11C9EF122}" dt="2024-05-14T04:32:32.091" v="1784" actId="1035"/>
          <ac:spMkLst>
            <pc:docMk/>
            <pc:sldMk cId="0" sldId="256"/>
            <ac:spMk id="36" creationId="{5D430847-8BBC-D216-270E-A7080A757600}"/>
          </ac:spMkLst>
        </pc:spChg>
        <pc:spChg chg="mod">
          <ac:chgData name="Nora Riedinger" userId="a7fd1d22-4182-45ef-be1f-ad5e59e917d4" providerId="ADAL" clId="{18ECE889-B9CA-4F79-8D04-55F11C9EF122}" dt="2024-05-14T04:33:48.136" v="1830" actId="1076"/>
          <ac:spMkLst>
            <pc:docMk/>
            <pc:sldMk cId="0" sldId="256"/>
            <ac:spMk id="37" creationId="{E91C6C1D-FE67-F9F1-6E7F-139C65A63867}"/>
          </ac:spMkLst>
        </pc:spChg>
        <pc:spChg chg="mod">
          <ac:chgData name="Nora Riedinger" userId="a7fd1d22-4182-45ef-be1f-ad5e59e917d4" providerId="ADAL" clId="{18ECE889-B9CA-4F79-8D04-55F11C9EF122}" dt="2024-05-14T03:02:37.279" v="1545" actId="1036"/>
          <ac:spMkLst>
            <pc:docMk/>
            <pc:sldMk cId="0" sldId="256"/>
            <ac:spMk id="38" creationId="{18224203-467A-32B1-9C02-2963063A28A5}"/>
          </ac:spMkLst>
        </pc:spChg>
        <pc:spChg chg="add mod">
          <ac:chgData name="Nora Riedinger" userId="a7fd1d22-4182-45ef-be1f-ad5e59e917d4" providerId="ADAL" clId="{18ECE889-B9CA-4F79-8D04-55F11C9EF122}" dt="2024-05-13T21:52:50.324" v="41" actId="1076"/>
          <ac:spMkLst>
            <pc:docMk/>
            <pc:sldMk cId="0" sldId="256"/>
            <ac:spMk id="38" creationId="{D7691273-7C15-C2D7-4D62-E47F89F47236}"/>
          </ac:spMkLst>
        </pc:spChg>
        <pc:spChg chg="mod">
          <ac:chgData name="Nora Riedinger" userId="a7fd1d22-4182-45ef-be1f-ad5e59e917d4" providerId="ADAL" clId="{18ECE889-B9CA-4F79-8D04-55F11C9EF122}" dt="2024-05-14T04:36:42.491" v="1836" actId="1076"/>
          <ac:spMkLst>
            <pc:docMk/>
            <pc:sldMk cId="0" sldId="256"/>
            <ac:spMk id="40" creationId="{58411A91-AEE9-6C85-A007-0DAE3F0C1B88}"/>
          </ac:spMkLst>
        </pc:spChg>
        <pc:spChg chg="mod">
          <ac:chgData name="Nora Riedinger" userId="a7fd1d22-4182-45ef-be1f-ad5e59e917d4" providerId="ADAL" clId="{18ECE889-B9CA-4F79-8D04-55F11C9EF122}" dt="2024-05-14T04:36:20.147" v="1834" actId="1076"/>
          <ac:spMkLst>
            <pc:docMk/>
            <pc:sldMk cId="0" sldId="256"/>
            <ac:spMk id="41" creationId="{A76EFCBB-E05C-87C9-1A41-23A2B1931539}"/>
          </ac:spMkLst>
        </pc:spChg>
        <pc:spChg chg="mod">
          <ac:chgData name="Nora Riedinger" userId="a7fd1d22-4182-45ef-be1f-ad5e59e917d4" providerId="ADAL" clId="{18ECE889-B9CA-4F79-8D04-55F11C9EF122}" dt="2024-05-14T03:02:37.279" v="1545" actId="1036"/>
          <ac:spMkLst>
            <pc:docMk/>
            <pc:sldMk cId="0" sldId="256"/>
            <ac:spMk id="42" creationId="{26ECA8D2-60A4-3FB0-9282-8660372D6258}"/>
          </ac:spMkLst>
        </pc:spChg>
        <pc:spChg chg="mod">
          <ac:chgData name="Nora Riedinger" userId="a7fd1d22-4182-45ef-be1f-ad5e59e917d4" providerId="ADAL" clId="{18ECE889-B9CA-4F79-8D04-55F11C9EF122}" dt="2024-05-14T03:02:37.279" v="1545" actId="1036"/>
          <ac:spMkLst>
            <pc:docMk/>
            <pc:sldMk cId="0" sldId="256"/>
            <ac:spMk id="43" creationId="{3C0C96BB-B15A-9B0F-F981-1AB66A2690B9}"/>
          </ac:spMkLst>
        </pc:spChg>
        <pc:spChg chg="mod">
          <ac:chgData name="Nora Riedinger" userId="a7fd1d22-4182-45ef-be1f-ad5e59e917d4" providerId="ADAL" clId="{18ECE889-B9CA-4F79-8D04-55F11C9EF122}" dt="2024-05-14T03:02:37.279" v="1545" actId="1036"/>
          <ac:spMkLst>
            <pc:docMk/>
            <pc:sldMk cId="0" sldId="256"/>
            <ac:spMk id="45" creationId="{7B5F2EBC-4B66-99EC-F741-CCFEFD90AD4F}"/>
          </ac:spMkLst>
        </pc:spChg>
        <pc:spChg chg="add mod">
          <ac:chgData name="Nora Riedinger" userId="a7fd1d22-4182-45ef-be1f-ad5e59e917d4" providerId="ADAL" clId="{18ECE889-B9CA-4F79-8D04-55F11C9EF122}" dt="2024-05-14T02:06:20.607" v="169" actId="1076"/>
          <ac:spMkLst>
            <pc:docMk/>
            <pc:sldMk cId="0" sldId="256"/>
            <ac:spMk id="47" creationId="{BCD98965-4AAF-4286-EEFE-C74D15035972}"/>
          </ac:spMkLst>
        </pc:spChg>
        <pc:spChg chg="add mod">
          <ac:chgData name="Nora Riedinger" userId="a7fd1d22-4182-45ef-be1f-ad5e59e917d4" providerId="ADAL" clId="{18ECE889-B9CA-4F79-8D04-55F11C9EF122}" dt="2024-05-14T03:02:37.279" v="1545" actId="1036"/>
          <ac:spMkLst>
            <pc:docMk/>
            <pc:sldMk cId="0" sldId="256"/>
            <ac:spMk id="50" creationId="{1E9DAE7B-0613-DE9C-DE7E-F103D2A97264}"/>
          </ac:spMkLst>
        </pc:spChg>
        <pc:spChg chg="add mod">
          <ac:chgData name="Nora Riedinger" userId="a7fd1d22-4182-45ef-be1f-ad5e59e917d4" providerId="ADAL" clId="{18ECE889-B9CA-4F79-8D04-55F11C9EF122}" dt="2024-05-14T03:02:37.279" v="1545" actId="1036"/>
          <ac:spMkLst>
            <pc:docMk/>
            <pc:sldMk cId="0" sldId="256"/>
            <ac:spMk id="51" creationId="{5F2D147D-588B-BF2C-B257-02C42878A5AC}"/>
          </ac:spMkLst>
        </pc:spChg>
        <pc:spChg chg="add del mod">
          <ac:chgData name="Nora Riedinger" userId="a7fd1d22-4182-45ef-be1f-ad5e59e917d4" providerId="ADAL" clId="{18ECE889-B9CA-4F79-8D04-55F11C9EF122}" dt="2024-05-14T03:02:37.279" v="1545" actId="1036"/>
          <ac:spMkLst>
            <pc:docMk/>
            <pc:sldMk cId="0" sldId="256"/>
            <ac:spMk id="53" creationId="{FE522236-DAD1-D292-16B3-A016EFDC703D}"/>
          </ac:spMkLst>
        </pc:spChg>
        <pc:spChg chg="mod">
          <ac:chgData name="Nora Riedinger" userId="a7fd1d22-4182-45ef-be1f-ad5e59e917d4" providerId="ADAL" clId="{18ECE889-B9CA-4F79-8D04-55F11C9EF122}" dt="2024-05-14T03:02:37.279" v="1545" actId="1036"/>
          <ac:spMkLst>
            <pc:docMk/>
            <pc:sldMk cId="0" sldId="256"/>
            <ac:spMk id="54"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55"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56" creationId="{00000000-0000-0000-0000-000000000000}"/>
          </ac:spMkLst>
        </pc:spChg>
        <pc:spChg chg="add del mod">
          <ac:chgData name="Nora Riedinger" userId="a7fd1d22-4182-45ef-be1f-ad5e59e917d4" providerId="ADAL" clId="{18ECE889-B9CA-4F79-8D04-55F11C9EF122}" dt="2024-05-14T03:02:37.279" v="1545" actId="1036"/>
          <ac:spMkLst>
            <pc:docMk/>
            <pc:sldMk cId="0" sldId="256"/>
            <ac:spMk id="57"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58"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59" creationId="{00000000-0000-0000-0000-000000000000}"/>
          </ac:spMkLst>
        </pc:spChg>
        <pc:spChg chg="mod">
          <ac:chgData name="Nora Riedinger" userId="a7fd1d22-4182-45ef-be1f-ad5e59e917d4" providerId="ADAL" clId="{18ECE889-B9CA-4F79-8D04-55F11C9EF122}" dt="2024-05-14T04:11:28.533" v="1745" actId="242"/>
          <ac:spMkLst>
            <pc:docMk/>
            <pc:sldMk cId="0" sldId="256"/>
            <ac:spMk id="60" creationId="{00000000-0000-0000-0000-000000000000}"/>
          </ac:spMkLst>
        </pc:spChg>
        <pc:spChg chg="mod">
          <ac:chgData name="Nora Riedinger" userId="a7fd1d22-4182-45ef-be1f-ad5e59e917d4" providerId="ADAL" clId="{18ECE889-B9CA-4F79-8D04-55F11C9EF122}" dt="2024-05-14T04:11:28.533" v="1745" actId="242"/>
          <ac:spMkLst>
            <pc:docMk/>
            <pc:sldMk cId="0" sldId="256"/>
            <ac:spMk id="61" creationId="{00000000-0000-0000-0000-000000000000}"/>
          </ac:spMkLst>
        </pc:spChg>
        <pc:spChg chg="mod">
          <ac:chgData name="Nora Riedinger" userId="a7fd1d22-4182-45ef-be1f-ad5e59e917d4" providerId="ADAL" clId="{18ECE889-B9CA-4F79-8D04-55F11C9EF122}" dt="2024-05-14T04:42:48.425" v="2026" actId="1076"/>
          <ac:spMkLst>
            <pc:docMk/>
            <pc:sldMk cId="0" sldId="256"/>
            <ac:spMk id="64"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65"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66"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70" creationId="{00000000-0000-0000-0000-000000000000}"/>
          </ac:spMkLst>
        </pc:spChg>
        <pc:spChg chg="add mod">
          <ac:chgData name="Nora Riedinger" userId="a7fd1d22-4182-45ef-be1f-ad5e59e917d4" providerId="ADAL" clId="{18ECE889-B9CA-4F79-8D04-55F11C9EF122}" dt="2024-05-14T03:02:37.279" v="1545" actId="1036"/>
          <ac:spMkLst>
            <pc:docMk/>
            <pc:sldMk cId="0" sldId="256"/>
            <ac:spMk id="71" creationId="{E7EF02D1-7E56-9880-2255-5E36B75F58B9}"/>
          </ac:spMkLst>
        </pc:spChg>
        <pc:spChg chg="mod">
          <ac:chgData name="Nora Riedinger" userId="a7fd1d22-4182-45ef-be1f-ad5e59e917d4" providerId="ADAL" clId="{18ECE889-B9CA-4F79-8D04-55F11C9EF122}" dt="2024-05-14T03:02:37.279" v="1545" actId="1036"/>
          <ac:spMkLst>
            <pc:docMk/>
            <pc:sldMk cId="0" sldId="256"/>
            <ac:spMk id="74" creationId="{00000000-0000-0000-0000-000000000000}"/>
          </ac:spMkLst>
        </pc:spChg>
        <pc:spChg chg="add mod">
          <ac:chgData name="Nora Riedinger" userId="a7fd1d22-4182-45ef-be1f-ad5e59e917d4" providerId="ADAL" clId="{18ECE889-B9CA-4F79-8D04-55F11C9EF122}" dt="2024-05-14T03:02:37.279" v="1545" actId="1036"/>
          <ac:spMkLst>
            <pc:docMk/>
            <pc:sldMk cId="0" sldId="256"/>
            <ac:spMk id="75" creationId="{19638E3A-CF30-AB92-296F-55AC800774C6}"/>
          </ac:spMkLst>
        </pc:spChg>
        <pc:spChg chg="add mod">
          <ac:chgData name="Nora Riedinger" userId="a7fd1d22-4182-45ef-be1f-ad5e59e917d4" providerId="ADAL" clId="{18ECE889-B9CA-4F79-8D04-55F11C9EF122}" dt="2024-05-14T03:02:37.279" v="1545" actId="1036"/>
          <ac:spMkLst>
            <pc:docMk/>
            <pc:sldMk cId="0" sldId="256"/>
            <ac:spMk id="78" creationId="{951C5E2D-756F-0229-2F95-6D5AD47DC664}"/>
          </ac:spMkLst>
        </pc:spChg>
        <pc:spChg chg="mod">
          <ac:chgData name="Nora Riedinger" userId="a7fd1d22-4182-45ef-be1f-ad5e59e917d4" providerId="ADAL" clId="{18ECE889-B9CA-4F79-8D04-55F11C9EF122}" dt="2024-05-14T04:30:45.836" v="1750" actId="20577"/>
          <ac:spMkLst>
            <pc:docMk/>
            <pc:sldMk cId="0" sldId="256"/>
            <ac:spMk id="80"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86" creationId="{00000000-0000-0000-0000-000000000000}"/>
          </ac:spMkLst>
        </pc:spChg>
        <pc:spChg chg="mod">
          <ac:chgData name="Nora Riedinger" userId="a7fd1d22-4182-45ef-be1f-ad5e59e917d4" providerId="ADAL" clId="{18ECE889-B9CA-4F79-8D04-55F11C9EF122}" dt="2024-05-14T04:11:30.649" v="1746" actId="20577"/>
          <ac:spMkLst>
            <pc:docMk/>
            <pc:sldMk cId="0" sldId="256"/>
            <ac:spMk id="139" creationId="{00000000-0000-0000-0000-000000000000}"/>
          </ac:spMkLst>
        </pc:spChg>
        <pc:spChg chg="mod">
          <ac:chgData name="Nora Riedinger" userId="a7fd1d22-4182-45ef-be1f-ad5e59e917d4" providerId="ADAL" clId="{18ECE889-B9CA-4F79-8D04-55F11C9EF122}" dt="2024-05-14T03:02:37.279" v="1545" actId="1036"/>
          <ac:spMkLst>
            <pc:docMk/>
            <pc:sldMk cId="0" sldId="256"/>
            <ac:spMk id="147" creationId="{00000000-0000-0000-0000-000000000000}"/>
          </ac:spMkLst>
        </pc:spChg>
        <pc:grpChg chg="add mod">
          <ac:chgData name="Nora Riedinger" userId="a7fd1d22-4182-45ef-be1f-ad5e59e917d4" providerId="ADAL" clId="{18ECE889-B9CA-4F79-8D04-55F11C9EF122}" dt="2024-05-14T03:02:37.279" v="1545" actId="1036"/>
          <ac:grpSpMkLst>
            <pc:docMk/>
            <pc:sldMk cId="0" sldId="256"/>
            <ac:grpSpMk id="52" creationId="{0AE82F10-D4F8-336D-301B-7C5017EB1585}"/>
          </ac:grpSpMkLst>
        </pc:grpChg>
        <pc:grpChg chg="add mod">
          <ac:chgData name="Nora Riedinger" userId="a7fd1d22-4182-45ef-be1f-ad5e59e917d4" providerId="ADAL" clId="{18ECE889-B9CA-4F79-8D04-55F11C9EF122}" dt="2024-05-14T03:02:37.279" v="1545" actId="1036"/>
          <ac:grpSpMkLst>
            <pc:docMk/>
            <pc:sldMk cId="0" sldId="256"/>
            <ac:grpSpMk id="69" creationId="{74DAFC53-1E75-CF33-9664-6A46774D0B71}"/>
          </ac:grpSpMkLst>
        </pc:grpChg>
        <pc:graphicFrameChg chg="mod">
          <ac:chgData name="Nora Riedinger" userId="a7fd1d22-4182-45ef-be1f-ad5e59e917d4" providerId="ADAL" clId="{18ECE889-B9CA-4F79-8D04-55F11C9EF122}" dt="2024-05-14T04:33:42.617" v="1828" actId="1076"/>
          <ac:graphicFrameMkLst>
            <pc:docMk/>
            <pc:sldMk cId="0" sldId="256"/>
            <ac:graphicFrameMk id="16" creationId="{918CCAB7-56AF-6C31-FCAD-A548DDB61861}"/>
          </ac:graphicFrameMkLst>
        </pc:graphicFrameChg>
        <pc:graphicFrameChg chg="mod">
          <ac:chgData name="Nora Riedinger" userId="a7fd1d22-4182-45ef-be1f-ad5e59e917d4" providerId="ADAL" clId="{18ECE889-B9CA-4F79-8D04-55F11C9EF122}" dt="2024-05-14T04:33:44.804" v="1829" actId="1076"/>
          <ac:graphicFrameMkLst>
            <pc:docMk/>
            <pc:sldMk cId="0" sldId="256"/>
            <ac:graphicFrameMk id="17" creationId="{2970944F-A248-702A-0DC9-BDFC916C2556}"/>
          </ac:graphicFrameMkLst>
        </pc:graphicFrameChg>
        <pc:picChg chg="mod">
          <ac:chgData name="Nora Riedinger" userId="a7fd1d22-4182-45ef-be1f-ad5e59e917d4" providerId="ADAL" clId="{18ECE889-B9CA-4F79-8D04-55F11C9EF122}" dt="2024-05-14T03:02:37.279" v="1545" actId="1036"/>
          <ac:picMkLst>
            <pc:docMk/>
            <pc:sldMk cId="0" sldId="256"/>
            <ac:picMk id="13" creationId="{1FBC4975-2C8B-B836-E19F-DBCD083A4A68}"/>
          </ac:picMkLst>
        </pc:picChg>
        <pc:picChg chg="mod">
          <ac:chgData name="Nora Riedinger" userId="a7fd1d22-4182-45ef-be1f-ad5e59e917d4" providerId="ADAL" clId="{18ECE889-B9CA-4F79-8D04-55F11C9EF122}" dt="2024-05-14T04:10:46.183" v="1742" actId="1076"/>
          <ac:picMkLst>
            <pc:docMk/>
            <pc:sldMk cId="0" sldId="256"/>
            <ac:picMk id="14" creationId="{002D0EE6-5E85-6DE7-55CF-015F1723F46C}"/>
          </ac:picMkLst>
        </pc:picChg>
        <pc:picChg chg="mod modCrop">
          <ac:chgData name="Nora Riedinger" userId="a7fd1d22-4182-45ef-be1f-ad5e59e917d4" providerId="ADAL" clId="{18ECE889-B9CA-4F79-8D04-55F11C9EF122}" dt="2024-05-14T03:02:37.279" v="1545" actId="1036"/>
          <ac:picMkLst>
            <pc:docMk/>
            <pc:sldMk cId="0" sldId="256"/>
            <ac:picMk id="15" creationId="{938FC19B-8970-7ACE-7428-0C55E75ED052}"/>
          </ac:picMkLst>
        </pc:picChg>
        <pc:picChg chg="mod modCrop">
          <ac:chgData name="Nora Riedinger" userId="a7fd1d22-4182-45ef-be1f-ad5e59e917d4" providerId="ADAL" clId="{18ECE889-B9CA-4F79-8D04-55F11C9EF122}" dt="2024-05-14T03:02:37.279" v="1545" actId="1036"/>
          <ac:picMkLst>
            <pc:docMk/>
            <pc:sldMk cId="0" sldId="256"/>
            <ac:picMk id="18" creationId="{570DF96A-5EFC-5B7C-3AC1-64ACD9AB7D87}"/>
          </ac:picMkLst>
        </pc:picChg>
        <pc:picChg chg="mod">
          <ac:chgData name="Nora Riedinger" userId="a7fd1d22-4182-45ef-be1f-ad5e59e917d4" providerId="ADAL" clId="{18ECE889-B9CA-4F79-8D04-55F11C9EF122}" dt="2024-05-14T03:02:37.279" v="1545" actId="1036"/>
          <ac:picMkLst>
            <pc:docMk/>
            <pc:sldMk cId="0" sldId="256"/>
            <ac:picMk id="19" creationId="{97B483C9-83BD-54D5-4246-508313ABA4D1}"/>
          </ac:picMkLst>
        </pc:picChg>
        <pc:picChg chg="mod">
          <ac:chgData name="Nora Riedinger" userId="a7fd1d22-4182-45ef-be1f-ad5e59e917d4" providerId="ADAL" clId="{18ECE889-B9CA-4F79-8D04-55F11C9EF122}" dt="2024-05-14T03:02:37.279" v="1545" actId="1036"/>
          <ac:picMkLst>
            <pc:docMk/>
            <pc:sldMk cId="0" sldId="256"/>
            <ac:picMk id="21" creationId="{3FC86AB2-355E-3A80-7BCC-A165ACF5B727}"/>
          </ac:picMkLst>
        </pc:picChg>
        <pc:picChg chg="mod">
          <ac:chgData name="Nora Riedinger" userId="a7fd1d22-4182-45ef-be1f-ad5e59e917d4" providerId="ADAL" clId="{18ECE889-B9CA-4F79-8D04-55F11C9EF122}" dt="2024-05-14T04:32:35.003" v="1788" actId="1035"/>
          <ac:picMkLst>
            <pc:docMk/>
            <pc:sldMk cId="0" sldId="256"/>
            <ac:picMk id="24" creationId="{9DA75C90-D50C-2CA2-4393-915C4BECBE81}"/>
          </ac:picMkLst>
        </pc:picChg>
        <pc:picChg chg="mod">
          <ac:chgData name="Nora Riedinger" userId="a7fd1d22-4182-45ef-be1f-ad5e59e917d4" providerId="ADAL" clId="{18ECE889-B9CA-4F79-8D04-55F11C9EF122}" dt="2024-05-14T03:02:37.279" v="1545" actId="1036"/>
          <ac:picMkLst>
            <pc:docMk/>
            <pc:sldMk cId="0" sldId="256"/>
            <ac:picMk id="28" creationId="{659D7A1B-AE5B-3597-CE78-A4A66B0E155F}"/>
          </ac:picMkLst>
        </pc:picChg>
        <pc:picChg chg="del">
          <ac:chgData name="Nora Riedinger" userId="a7fd1d22-4182-45ef-be1f-ad5e59e917d4" providerId="ADAL" clId="{18ECE889-B9CA-4F79-8D04-55F11C9EF122}" dt="2024-05-13T21:50:48.084" v="18" actId="478"/>
          <ac:picMkLst>
            <pc:docMk/>
            <pc:sldMk cId="0" sldId="256"/>
            <ac:picMk id="28" creationId="{936E731C-CEB5-A01B-2327-DD4F1C2925FF}"/>
          </ac:picMkLst>
        </pc:picChg>
        <pc:picChg chg="mod modCrop">
          <ac:chgData name="Nora Riedinger" userId="a7fd1d22-4182-45ef-be1f-ad5e59e917d4" providerId="ADAL" clId="{18ECE889-B9CA-4F79-8D04-55F11C9EF122}" dt="2024-05-14T03:02:37.279" v="1545" actId="1036"/>
          <ac:picMkLst>
            <pc:docMk/>
            <pc:sldMk cId="0" sldId="256"/>
            <ac:picMk id="29" creationId="{92BAD9B7-6155-E651-3BC8-604C9E3C8591}"/>
          </ac:picMkLst>
        </pc:picChg>
        <pc:picChg chg="mod">
          <ac:chgData name="Nora Riedinger" userId="a7fd1d22-4182-45ef-be1f-ad5e59e917d4" providerId="ADAL" clId="{18ECE889-B9CA-4F79-8D04-55F11C9EF122}" dt="2024-05-14T03:02:37.279" v="1545" actId="1036"/>
          <ac:picMkLst>
            <pc:docMk/>
            <pc:sldMk cId="0" sldId="256"/>
            <ac:picMk id="30" creationId="{A4962E75-E599-8DE7-9986-9366EAD5623A}"/>
          </ac:picMkLst>
        </pc:picChg>
        <pc:picChg chg="mod">
          <ac:chgData name="Nora Riedinger" userId="a7fd1d22-4182-45ef-be1f-ad5e59e917d4" providerId="ADAL" clId="{18ECE889-B9CA-4F79-8D04-55F11C9EF122}" dt="2024-05-14T03:02:37.279" v="1545" actId="1036"/>
          <ac:picMkLst>
            <pc:docMk/>
            <pc:sldMk cId="0" sldId="256"/>
            <ac:picMk id="33" creationId="{FDA4F0CC-532A-DFD7-78F6-F3BE581DBBAD}"/>
          </ac:picMkLst>
        </pc:picChg>
        <pc:picChg chg="del">
          <ac:chgData name="Nora Riedinger" userId="a7fd1d22-4182-45ef-be1f-ad5e59e917d4" providerId="ADAL" clId="{18ECE889-B9CA-4F79-8D04-55F11C9EF122}" dt="2024-05-14T02:03:54.005" v="159" actId="478"/>
          <ac:picMkLst>
            <pc:docMk/>
            <pc:sldMk cId="0" sldId="256"/>
            <ac:picMk id="34" creationId="{2EBEE926-4EA3-A29B-96F8-2FD03A9372B9}"/>
          </ac:picMkLst>
        </pc:picChg>
        <pc:picChg chg="del">
          <ac:chgData name="Nora Riedinger" userId="a7fd1d22-4182-45ef-be1f-ad5e59e917d4" providerId="ADAL" clId="{18ECE889-B9CA-4F79-8D04-55F11C9EF122}" dt="2024-05-13T21:50:49.367" v="19" actId="478"/>
          <ac:picMkLst>
            <pc:docMk/>
            <pc:sldMk cId="0" sldId="256"/>
            <ac:picMk id="34" creationId="{DF0C25B3-045B-8828-51FF-E30AB03B7B9D}"/>
          </ac:picMkLst>
        </pc:picChg>
        <pc:picChg chg="mod">
          <ac:chgData name="Nora Riedinger" userId="a7fd1d22-4182-45ef-be1f-ad5e59e917d4" providerId="ADAL" clId="{18ECE889-B9CA-4F79-8D04-55F11C9EF122}" dt="2024-05-14T04:32:35.664" v="1790" actId="1035"/>
          <ac:picMkLst>
            <pc:docMk/>
            <pc:sldMk cId="0" sldId="256"/>
            <ac:picMk id="35" creationId="{952F4D7B-1F0C-061B-FE3B-11F063DB4CAB}"/>
          </ac:picMkLst>
        </pc:picChg>
        <pc:picChg chg="mod">
          <ac:chgData name="Nora Riedinger" userId="a7fd1d22-4182-45ef-be1f-ad5e59e917d4" providerId="ADAL" clId="{18ECE889-B9CA-4F79-8D04-55F11C9EF122}" dt="2024-05-14T03:02:37.279" v="1545" actId="1036"/>
          <ac:picMkLst>
            <pc:docMk/>
            <pc:sldMk cId="0" sldId="256"/>
            <ac:picMk id="39" creationId="{F0203327-30A7-F0E3-5278-F4C4DD6538BD}"/>
          </ac:picMkLst>
        </pc:picChg>
        <pc:picChg chg="add del">
          <ac:chgData name="Nora Riedinger" userId="a7fd1d22-4182-45ef-be1f-ad5e59e917d4" providerId="ADAL" clId="{18ECE889-B9CA-4F79-8D04-55F11C9EF122}" dt="2024-05-14T01:50:12.053" v="49" actId="478"/>
          <ac:picMkLst>
            <pc:docMk/>
            <pc:sldMk cId="0" sldId="256"/>
            <ac:picMk id="46" creationId="{268B0CB0-7454-461C-1943-533AE2F3C8A4}"/>
          </ac:picMkLst>
        </pc:picChg>
        <pc:picChg chg="add mod">
          <ac:chgData name="Nora Riedinger" userId="a7fd1d22-4182-45ef-be1f-ad5e59e917d4" providerId="ADAL" clId="{18ECE889-B9CA-4F79-8D04-55F11C9EF122}" dt="2024-05-14T03:02:37.279" v="1545" actId="1036"/>
          <ac:picMkLst>
            <pc:docMk/>
            <pc:sldMk cId="0" sldId="256"/>
            <ac:picMk id="48" creationId="{207B31D0-A224-32AF-7E98-723498576B36}"/>
          </ac:picMkLst>
        </pc:picChg>
        <pc:picChg chg="add mod">
          <ac:chgData name="Nora Riedinger" userId="a7fd1d22-4182-45ef-be1f-ad5e59e917d4" providerId="ADAL" clId="{18ECE889-B9CA-4F79-8D04-55F11C9EF122}" dt="2024-05-14T03:02:37.279" v="1545" actId="1036"/>
          <ac:picMkLst>
            <pc:docMk/>
            <pc:sldMk cId="0" sldId="256"/>
            <ac:picMk id="49" creationId="{3170E78E-1AFC-2BD2-741A-D74DBD72469F}"/>
          </ac:picMkLst>
        </pc:picChg>
        <pc:picChg chg="add mod modCrop">
          <ac:chgData name="Nora Riedinger" userId="a7fd1d22-4182-45ef-be1f-ad5e59e917d4" providerId="ADAL" clId="{18ECE889-B9CA-4F79-8D04-55F11C9EF122}" dt="2024-05-14T03:02:37.279" v="1545" actId="1036"/>
          <ac:picMkLst>
            <pc:docMk/>
            <pc:sldMk cId="0" sldId="256"/>
            <ac:picMk id="68" creationId="{5C9B6523-0AB3-53FE-5B79-5BBA4BC1CE9E}"/>
          </ac:picMkLst>
        </pc:picChg>
        <pc:picChg chg="add mod modCrop">
          <ac:chgData name="Nora Riedinger" userId="a7fd1d22-4182-45ef-be1f-ad5e59e917d4" providerId="ADAL" clId="{18ECE889-B9CA-4F79-8D04-55F11C9EF122}" dt="2024-05-14T03:02:37.279" v="1545" actId="1036"/>
          <ac:picMkLst>
            <pc:docMk/>
            <pc:sldMk cId="0" sldId="256"/>
            <ac:picMk id="73" creationId="{F43607CA-5E9F-05DB-E95E-A68787FF6622}"/>
          </ac:picMkLst>
        </pc:picChg>
        <pc:picChg chg="add mod modCrop">
          <ac:chgData name="Nora Riedinger" userId="a7fd1d22-4182-45ef-be1f-ad5e59e917d4" providerId="ADAL" clId="{18ECE889-B9CA-4F79-8D04-55F11C9EF122}" dt="2024-05-14T03:02:37.279" v="1545" actId="1036"/>
          <ac:picMkLst>
            <pc:docMk/>
            <pc:sldMk cId="0" sldId="256"/>
            <ac:picMk id="77" creationId="{4BA977B7-8480-49CD-B5B0-FFF40EE0A3FC}"/>
          </ac:picMkLst>
        </pc:picChg>
        <pc:picChg chg="add del mod">
          <ac:chgData name="Nora Riedinger" userId="a7fd1d22-4182-45ef-be1f-ad5e59e917d4" providerId="ADAL" clId="{18ECE889-B9CA-4F79-8D04-55F11C9EF122}" dt="2024-05-14T04:12:40.529" v="1748" actId="1582"/>
          <ac:picMkLst>
            <pc:docMk/>
            <pc:sldMk cId="0" sldId="256"/>
            <ac:picMk id="1026" creationId="{F2F142FD-F175-A189-BABF-A4F036ED9225}"/>
          </ac:picMkLst>
        </pc:picChg>
        <pc:picChg chg="add mod">
          <ac:chgData name="Nora Riedinger" userId="a7fd1d22-4182-45ef-be1f-ad5e59e917d4" providerId="ADAL" clId="{18ECE889-B9CA-4F79-8D04-55F11C9EF122}" dt="2024-05-14T02:06:20.607" v="169" actId="1076"/>
          <ac:picMkLst>
            <pc:docMk/>
            <pc:sldMk cId="0" sldId="256"/>
            <ac:picMk id="1028" creationId="{3882FE37-C811-A723-546C-647BDC685B99}"/>
          </ac:picMkLst>
        </pc:picChg>
        <pc:picChg chg="add mod">
          <ac:chgData name="Nora Riedinger" userId="a7fd1d22-4182-45ef-be1f-ad5e59e917d4" providerId="ADAL" clId="{18ECE889-B9CA-4F79-8D04-55F11C9EF122}" dt="2024-05-14T02:06:20.607" v="169" actId="1076"/>
          <ac:picMkLst>
            <pc:docMk/>
            <pc:sldMk cId="0" sldId="256"/>
            <ac:picMk id="1029" creationId="{68FCEF58-A573-7502-B4D4-12C2FF4526E4}"/>
          </ac:picMkLst>
        </pc:picChg>
        <pc:cxnChg chg="del">
          <ac:chgData name="Nora Riedinger" userId="a7fd1d22-4182-45ef-be1f-ad5e59e917d4" providerId="ADAL" clId="{18ECE889-B9CA-4F79-8D04-55F11C9EF122}" dt="2024-05-14T02:47:30.222" v="1301" actId="478"/>
          <ac:cxnSpMkLst>
            <pc:docMk/>
            <pc:sldMk cId="0" sldId="256"/>
            <ac:cxnSpMk id="12" creationId="{FAB9E6ED-3113-D0A1-8E34-BC28A4D3ECE5}"/>
          </ac:cxnSpMkLst>
        </pc:cxnChg>
        <pc:cxnChg chg="del">
          <ac:chgData name="Nora Riedinger" userId="a7fd1d22-4182-45ef-be1f-ad5e59e917d4" providerId="ADAL" clId="{18ECE889-B9CA-4F79-8D04-55F11C9EF122}" dt="2024-05-14T02:47:33.016" v="1302" actId="478"/>
          <ac:cxnSpMkLst>
            <pc:docMk/>
            <pc:sldMk cId="0" sldId="256"/>
            <ac:cxnSpMk id="14" creationId="{867A0E67-1EFD-0E8C-DF2F-869B4215B10B}"/>
          </ac:cxnSpMkLst>
        </pc:cxnChg>
        <pc:extLst>
          <p:ext xmlns:p="http://schemas.openxmlformats.org/presentationml/2006/main" uri="{D6D511B9-2390-475A-947B-AFAB55BFBCF1}">
            <pc226:cmChg xmlns:pc226="http://schemas.microsoft.com/office/powerpoint/2022/06/main/command" chg="del mod">
              <pc226:chgData name="Nora Riedinger" userId="a7fd1d22-4182-45ef-be1f-ad5e59e917d4" providerId="ADAL" clId="{18ECE889-B9CA-4F79-8D04-55F11C9EF122}" dt="2024-05-14T04:39:03.943" v="1837"/>
              <pc2:cmMkLst xmlns:pc2="http://schemas.microsoft.com/office/powerpoint/2019/9/main/command">
                <pc:docMk/>
                <pc:sldMk cId="0" sldId="256"/>
                <pc2:cmMk id="{C2D8977F-73CF-401E-A18A-0A7BA5A55877}"/>
              </pc2:cmMkLst>
            </pc226:cmChg>
          </p:ext>
        </pc:extLst>
      </pc:sldChg>
      <pc:sldChg chg="addSp delSp modSp del">
        <pc:chgData name="Nora Riedinger" userId="a7fd1d22-4182-45ef-be1f-ad5e59e917d4" providerId="ADAL" clId="{18ECE889-B9CA-4F79-8D04-55F11C9EF122}" dt="2024-05-14T04:34:23.733" v="1831" actId="47"/>
        <pc:sldMkLst>
          <pc:docMk/>
          <pc:sldMk cId="2979676970" sldId="257"/>
        </pc:sldMkLst>
        <pc:picChg chg="add del mod">
          <ac:chgData name="Nora Riedinger" userId="a7fd1d22-4182-45ef-be1f-ad5e59e917d4" providerId="ADAL" clId="{18ECE889-B9CA-4F79-8D04-55F11C9EF122}" dt="2024-05-14T02:06:46.085" v="176" actId="478"/>
          <ac:picMkLst>
            <pc:docMk/>
            <pc:sldMk cId="2979676970" sldId="257"/>
            <ac:picMk id="2050" creationId="{2AC059E2-EFB2-3C38-BDCB-82568236507E}"/>
          </ac:picMkLst>
        </pc:picChg>
        <pc:picChg chg="add del mod">
          <ac:chgData name="Nora Riedinger" userId="a7fd1d22-4182-45ef-be1f-ad5e59e917d4" providerId="ADAL" clId="{18ECE889-B9CA-4F79-8D04-55F11C9EF122}" dt="2024-05-14T02:06:46.085" v="176" actId="478"/>
          <ac:picMkLst>
            <pc:docMk/>
            <pc:sldMk cId="2979676970" sldId="257"/>
            <ac:picMk id="2051" creationId="{0B5CC7A3-C1D4-A92D-A04A-27424AB1F506}"/>
          </ac:picMkLst>
        </pc:picChg>
      </pc:sldChg>
      <pc:sldChg chg="del">
        <pc:chgData name="Nora Riedinger" userId="a7fd1d22-4182-45ef-be1f-ad5e59e917d4" providerId="ADAL" clId="{18ECE889-B9CA-4F79-8D04-55F11C9EF122}" dt="2024-05-14T04:34:25.527" v="1832" actId="47"/>
        <pc:sldMkLst>
          <pc:docMk/>
          <pc:sldMk cId="833328875" sldId="258"/>
        </pc:sldMkLst>
      </pc:sldChg>
      <pc:sldMasterChg chg="delSldLayout">
        <pc:chgData name="Nora Riedinger" userId="a7fd1d22-4182-45ef-be1f-ad5e59e917d4" providerId="ADAL" clId="{18ECE889-B9CA-4F79-8D04-55F11C9EF122}" dt="2024-05-14T04:34:25.527" v="1832" actId="47"/>
        <pc:sldMasterMkLst>
          <pc:docMk/>
          <pc:sldMasterMk cId="0" sldId="2147483659"/>
        </pc:sldMasterMkLst>
        <pc:sldLayoutChg chg="del">
          <pc:chgData name="Nora Riedinger" userId="a7fd1d22-4182-45ef-be1f-ad5e59e917d4" providerId="ADAL" clId="{18ECE889-B9CA-4F79-8D04-55F11C9EF122}" dt="2024-05-14T04:34:25.527" v="1832" actId="47"/>
          <pc:sldLayoutMkLst>
            <pc:docMk/>
            <pc:sldMasterMk cId="0" sldId="2147483659"/>
            <pc:sldLayoutMk cId="0" sldId="2147483649"/>
          </pc:sldLayoutMkLst>
        </pc:sldLayoutChg>
      </pc:sldMasterChg>
    </pc:docChg>
  </pc:docChgLst>
  <pc:docChgLst>
    <pc:chgData name="Kennedy B. Urcelay" userId="S::kurcelay@calpoly.edu::8867d663-6e7a-405f-ad24-10acc6250b68" providerId="AD" clId="Web-{363321EB-9F52-3EB8-2DF3-87D315E96CAC}"/>
    <pc:docChg chg="modSld">
      <pc:chgData name="Kennedy B. Urcelay" userId="S::kurcelay@calpoly.edu::8867d663-6e7a-405f-ad24-10acc6250b68" providerId="AD" clId="Web-{363321EB-9F52-3EB8-2DF3-87D315E96CAC}" dt="2024-05-14T01:25:48.430" v="469" actId="1076"/>
      <pc:docMkLst>
        <pc:docMk/>
      </pc:docMkLst>
      <pc:sldChg chg="addSp delSp modSp">
        <pc:chgData name="Kennedy B. Urcelay" userId="S::kurcelay@calpoly.edu::8867d663-6e7a-405f-ad24-10acc6250b68" providerId="AD" clId="Web-{363321EB-9F52-3EB8-2DF3-87D315E96CAC}" dt="2024-05-14T01:25:48.430" v="469" actId="1076"/>
        <pc:sldMkLst>
          <pc:docMk/>
          <pc:sldMk cId="0" sldId="256"/>
        </pc:sldMkLst>
        <pc:spChg chg="add del mod">
          <ac:chgData name="Kennedy B. Urcelay" userId="S::kurcelay@calpoly.edu::8867d663-6e7a-405f-ad24-10acc6250b68" providerId="AD" clId="Web-{363321EB-9F52-3EB8-2DF3-87D315E96CAC}" dt="2024-05-14T01:25:48.430" v="469" actId="1076"/>
          <ac:spMkLst>
            <pc:docMk/>
            <pc:sldMk cId="0" sldId="256"/>
            <ac:spMk id="26" creationId="{B0221CDE-320D-E38C-836E-1E7256FDDCAB}"/>
          </ac:spMkLst>
        </pc:spChg>
        <pc:spChg chg="del">
          <ac:chgData name="Kennedy B. Urcelay" userId="S::kurcelay@calpoly.edu::8867d663-6e7a-405f-ad24-10acc6250b68" providerId="AD" clId="Web-{363321EB-9F52-3EB8-2DF3-87D315E96CAC}" dt="2024-05-14T01:02:40.987" v="372"/>
          <ac:spMkLst>
            <pc:docMk/>
            <pc:sldMk cId="0" sldId="256"/>
            <ac:spMk id="38" creationId="{D7691273-7C15-C2D7-4D62-E47F89F47236}"/>
          </ac:spMkLst>
        </pc:spChg>
        <pc:spChg chg="mod">
          <ac:chgData name="Kennedy B. Urcelay" userId="S::kurcelay@calpoly.edu::8867d663-6e7a-405f-ad24-10acc6250b68" providerId="AD" clId="Web-{363321EB-9F52-3EB8-2DF3-87D315E96CAC}" dt="2024-05-14T01:16:22.893" v="450" actId="20577"/>
          <ac:spMkLst>
            <pc:docMk/>
            <pc:sldMk cId="0" sldId="256"/>
            <ac:spMk id="65" creationId="{00000000-0000-0000-0000-000000000000}"/>
          </ac:spMkLst>
        </pc:spChg>
        <pc:picChg chg="mod">
          <ac:chgData name="Kennedy B. Urcelay" userId="S::kurcelay@calpoly.edu::8867d663-6e7a-405f-ad24-10acc6250b68" providerId="AD" clId="Web-{363321EB-9F52-3EB8-2DF3-87D315E96CAC}" dt="2024-05-14T00:54:04.779" v="355"/>
          <ac:picMkLst>
            <pc:docMk/>
            <pc:sldMk cId="0" sldId="256"/>
            <ac:picMk id="19" creationId="{97B483C9-83BD-54D5-4246-508313ABA4D1}"/>
          </ac:picMkLst>
        </pc:picChg>
        <pc:picChg chg="add mod">
          <ac:chgData name="Kennedy B. Urcelay" userId="S::kurcelay@calpoly.edu::8867d663-6e7a-405f-ad24-10acc6250b68" providerId="AD" clId="Web-{363321EB-9F52-3EB8-2DF3-87D315E96CAC}" dt="2024-05-14T00:47:33.702" v="229" actId="1076"/>
          <ac:picMkLst>
            <pc:docMk/>
            <pc:sldMk cId="0" sldId="256"/>
            <ac:picMk id="27" creationId="{0017DC42-2973-05B3-6E6A-8762DCCB45CE}"/>
          </ac:picMkLst>
        </pc:picChg>
        <pc:picChg chg="add mod modCrop">
          <ac:chgData name="Kennedy B. Urcelay" userId="S::kurcelay@calpoly.edu::8867d663-6e7a-405f-ad24-10acc6250b68" providerId="AD" clId="Web-{363321EB-9F52-3EB8-2DF3-87D315E96CAC}" dt="2024-05-14T01:25:08.226" v="465" actId="1076"/>
          <ac:picMkLst>
            <pc:docMk/>
            <pc:sldMk cId="0" sldId="256"/>
            <ac:picMk id="28" creationId="{659D7A1B-AE5B-3597-CE78-A4A66B0E155F}"/>
          </ac:picMkLst>
        </pc:picChg>
        <pc:picChg chg="mod">
          <ac:chgData name="Kennedy B. Urcelay" userId="S::kurcelay@calpoly.edu::8867d663-6e7a-405f-ad24-10acc6250b68" providerId="AD" clId="Web-{363321EB-9F52-3EB8-2DF3-87D315E96CAC}" dt="2024-05-14T00:42:12.065" v="139" actId="1076"/>
          <ac:picMkLst>
            <pc:docMk/>
            <pc:sldMk cId="0" sldId="256"/>
            <ac:picMk id="29" creationId="{92BAD9B7-6155-E651-3BC8-604C9E3C8591}"/>
          </ac:picMkLst>
        </pc:picChg>
        <pc:picChg chg="mod">
          <ac:chgData name="Kennedy B. Urcelay" userId="S::kurcelay@calpoly.edu::8867d663-6e7a-405f-ad24-10acc6250b68" providerId="AD" clId="Web-{363321EB-9F52-3EB8-2DF3-87D315E96CAC}" dt="2024-05-14T01:25:01.335" v="464" actId="1076"/>
          <ac:picMkLst>
            <pc:docMk/>
            <pc:sldMk cId="0" sldId="256"/>
            <ac:picMk id="33" creationId="{FDA4F0CC-532A-DFD7-78F6-F3BE581DBBAD}"/>
          </ac:picMkLst>
        </pc:picChg>
        <pc:picChg chg="add mod modCrop">
          <ac:chgData name="Kennedy B. Urcelay" userId="S::kurcelay@calpoly.edu::8867d663-6e7a-405f-ad24-10acc6250b68" providerId="AD" clId="Web-{363321EB-9F52-3EB8-2DF3-87D315E96CAC}" dt="2024-05-14T01:05:03.398" v="386"/>
          <ac:picMkLst>
            <pc:docMk/>
            <pc:sldMk cId="0" sldId="256"/>
            <ac:picMk id="34" creationId="{2EBEE926-4EA3-A29B-96F8-2FD03A9372B9}"/>
          </ac:picMkLst>
        </pc:picChg>
        <pc:picChg chg="mod">
          <ac:chgData name="Kennedy B. Urcelay" userId="S::kurcelay@calpoly.edu::8867d663-6e7a-405f-ad24-10acc6250b68" providerId="AD" clId="Web-{363321EB-9F52-3EB8-2DF3-87D315E96CAC}" dt="2024-05-14T01:04:54.414" v="384"/>
          <ac:picMkLst>
            <pc:docMk/>
            <pc:sldMk cId="0" sldId="256"/>
            <ac:picMk id="1026" creationId="{F2F142FD-F175-A189-BABF-A4F036ED922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cpslo-my.sharepoint.com/personal/nrieding_calpoly_edu/Documents/Marine%20Energy%20Collegiate%20Competition/Testing%20Dat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500" b="0" i="0" u="none" strike="noStrike" kern="1200" spc="0" baseline="0">
                <a:solidFill>
                  <a:schemeClr val="tx1"/>
                </a:solidFill>
                <a:latin typeface="+mn-lt"/>
                <a:ea typeface="+mn-ea"/>
                <a:cs typeface="+mn-cs"/>
              </a:defRPr>
            </a:pPr>
            <a:r>
              <a:rPr lang="en-US" sz="1500" baseline="0"/>
              <a:t>Measured Power vs. Speed</a:t>
            </a:r>
          </a:p>
        </c:rich>
      </c:tx>
      <c:layout>
        <c:manualLayout>
          <c:xMode val="edge"/>
          <c:yMode val="edge"/>
          <c:x val="0.25606455440930964"/>
          <c:y val="1.2080619017035204E-2"/>
        </c:manualLayout>
      </c:layout>
      <c:overlay val="0"/>
      <c:spPr>
        <a:noFill/>
        <a:ln>
          <a:noFill/>
        </a:ln>
        <a:effectLst/>
      </c:spPr>
      <c:txPr>
        <a:bodyPr rot="0" spcFirstLastPara="1" vertOverflow="ellipsis" vert="horz" wrap="square" anchor="ctr" anchorCtr="1"/>
        <a:lstStyle/>
        <a:p>
          <a:pPr>
            <a:defRPr sz="15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14556742436870129"/>
          <c:y val="9.0846891696455004E-2"/>
          <c:w val="0.81427232324291732"/>
          <c:h val="0.46850982406466024"/>
        </c:manualLayout>
      </c:layout>
      <c:scatterChart>
        <c:scatterStyle val="lineMarker"/>
        <c:varyColors val="0"/>
        <c:ser>
          <c:idx val="0"/>
          <c:order val="0"/>
          <c:tx>
            <c:v>Survival Case</c:v>
          </c:tx>
          <c:spPr>
            <a:ln w="25400" cap="rnd">
              <a:noFill/>
              <a:round/>
            </a:ln>
            <a:effectLst/>
          </c:spPr>
          <c:marker>
            <c:symbol val="circle"/>
            <c:size val="5"/>
            <c:spPr>
              <a:solidFill>
                <a:schemeClr val="accent1"/>
              </a:solidFill>
              <a:ln w="9525">
                <a:solidFill>
                  <a:schemeClr val="accent1"/>
                </a:solidFill>
              </a:ln>
              <a:effectLst/>
            </c:spPr>
          </c:marker>
          <c:xVal>
            <c:numRef>
              <c:f>'[Testing Data.xlsx]Sheet2'!$Q$4:$Q$11</c:f>
              <c:numCache>
                <c:formatCode>General</c:formatCode>
                <c:ptCount val="8"/>
                <c:pt idx="0">
                  <c:v>94.73</c:v>
                </c:pt>
                <c:pt idx="1">
                  <c:v>114.61</c:v>
                </c:pt>
                <c:pt idx="2">
                  <c:v>112.12</c:v>
                </c:pt>
                <c:pt idx="3">
                  <c:v>103.59</c:v>
                </c:pt>
                <c:pt idx="4">
                  <c:v>104.37</c:v>
                </c:pt>
                <c:pt idx="5">
                  <c:v>112.04</c:v>
                </c:pt>
                <c:pt idx="6">
                  <c:v>105.97</c:v>
                </c:pt>
              </c:numCache>
            </c:numRef>
          </c:xVal>
          <c:yVal>
            <c:numRef>
              <c:f>'[Testing Data.xlsx]Sheet2'!$N$4:$N$11</c:f>
              <c:numCache>
                <c:formatCode>General</c:formatCode>
                <c:ptCount val="8"/>
                <c:pt idx="0">
                  <c:v>800</c:v>
                </c:pt>
                <c:pt idx="1">
                  <c:v>1000</c:v>
                </c:pt>
                <c:pt idx="2">
                  <c:v>930</c:v>
                </c:pt>
                <c:pt idx="3">
                  <c:v>885</c:v>
                </c:pt>
                <c:pt idx="4">
                  <c:v>900</c:v>
                </c:pt>
                <c:pt idx="5">
                  <c:v>900</c:v>
                </c:pt>
                <c:pt idx="6">
                  <c:v>880</c:v>
                </c:pt>
              </c:numCache>
            </c:numRef>
          </c:yVal>
          <c:smooth val="0"/>
          <c:extLst>
            <c:ext xmlns:c16="http://schemas.microsoft.com/office/drawing/2014/chart" uri="{C3380CC4-5D6E-409C-BE32-E72D297353CC}">
              <c16:uniqueId val="{00000000-1AF4-47FB-9B6D-9B5E9E6118D5}"/>
            </c:ext>
          </c:extLst>
        </c:ser>
        <c:ser>
          <c:idx val="1"/>
          <c:order val="1"/>
          <c:tx>
            <c:v>January, 2nd Order </c:v>
          </c:tx>
          <c:spPr>
            <a:ln w="25400" cap="rnd">
              <a:noFill/>
              <a:round/>
            </a:ln>
            <a:effectLst/>
          </c:spPr>
          <c:marker>
            <c:symbol val="circle"/>
            <c:size val="5"/>
            <c:spPr>
              <a:solidFill>
                <a:schemeClr val="accent2"/>
              </a:solidFill>
              <a:ln w="9525">
                <a:solidFill>
                  <a:schemeClr val="accent2"/>
                </a:solidFill>
              </a:ln>
              <a:effectLst/>
            </c:spPr>
          </c:marker>
          <c:xVal>
            <c:numRef>
              <c:f>'[Testing Data.xlsx]Sheet2'!$D$4:$D$15</c:f>
              <c:numCache>
                <c:formatCode>General</c:formatCode>
                <c:ptCount val="12"/>
                <c:pt idx="0">
                  <c:v>39.5</c:v>
                </c:pt>
                <c:pt idx="1">
                  <c:v>68.540000000000006</c:v>
                </c:pt>
                <c:pt idx="2">
                  <c:v>70.66</c:v>
                </c:pt>
                <c:pt idx="3">
                  <c:v>71.7</c:v>
                </c:pt>
                <c:pt idx="4">
                  <c:v>59.71</c:v>
                </c:pt>
                <c:pt idx="5">
                  <c:v>73.58</c:v>
                </c:pt>
                <c:pt idx="6">
                  <c:v>59.68</c:v>
                </c:pt>
                <c:pt idx="7">
                  <c:v>52.82</c:v>
                </c:pt>
                <c:pt idx="8">
                  <c:v>55.1</c:v>
                </c:pt>
                <c:pt idx="9">
                  <c:v>48.9</c:v>
                </c:pt>
                <c:pt idx="10">
                  <c:v>58.41</c:v>
                </c:pt>
                <c:pt idx="11">
                  <c:v>56.97</c:v>
                </c:pt>
              </c:numCache>
            </c:numRef>
          </c:xVal>
          <c:yVal>
            <c:numRef>
              <c:f>'[Testing Data.xlsx]Sheet2'!$A$4:$A$15</c:f>
              <c:numCache>
                <c:formatCode>General</c:formatCode>
                <c:ptCount val="12"/>
                <c:pt idx="0">
                  <c:v>400</c:v>
                </c:pt>
                <c:pt idx="1">
                  <c:v>500</c:v>
                </c:pt>
                <c:pt idx="2">
                  <c:v>600</c:v>
                </c:pt>
                <c:pt idx="3">
                  <c:v>640</c:v>
                </c:pt>
                <c:pt idx="4">
                  <c:v>560</c:v>
                </c:pt>
                <c:pt idx="5">
                  <c:v>570</c:v>
                </c:pt>
                <c:pt idx="6">
                  <c:v>530</c:v>
                </c:pt>
                <c:pt idx="7">
                  <c:v>580</c:v>
                </c:pt>
                <c:pt idx="8">
                  <c:v>670</c:v>
                </c:pt>
                <c:pt idx="9">
                  <c:v>570</c:v>
                </c:pt>
                <c:pt idx="10">
                  <c:v>550</c:v>
                </c:pt>
                <c:pt idx="11">
                  <c:v>500</c:v>
                </c:pt>
              </c:numCache>
            </c:numRef>
          </c:yVal>
          <c:smooth val="0"/>
          <c:extLst>
            <c:ext xmlns:c16="http://schemas.microsoft.com/office/drawing/2014/chart" uri="{C3380CC4-5D6E-409C-BE32-E72D297353CC}">
              <c16:uniqueId val="{00000001-1AF4-47FB-9B6D-9B5E9E6118D5}"/>
            </c:ext>
          </c:extLst>
        </c:ser>
        <c:ser>
          <c:idx val="2"/>
          <c:order val="2"/>
          <c:tx>
            <c:v>January, linear</c:v>
          </c:tx>
          <c:spPr>
            <a:ln w="25400" cap="rnd">
              <a:noFill/>
              <a:round/>
            </a:ln>
            <a:effectLst/>
          </c:spPr>
          <c:marker>
            <c:symbol val="circle"/>
            <c:size val="5"/>
            <c:spPr>
              <a:solidFill>
                <a:schemeClr val="accent3"/>
              </a:solidFill>
              <a:ln w="9525">
                <a:solidFill>
                  <a:schemeClr val="accent3"/>
                </a:solidFill>
              </a:ln>
              <a:effectLst/>
            </c:spPr>
          </c:marker>
          <c:xVal>
            <c:numRef>
              <c:f>'[Testing Data.xlsx]Sheet2'!$D$22:$D$35</c:f>
              <c:numCache>
                <c:formatCode>General</c:formatCode>
                <c:ptCount val="14"/>
                <c:pt idx="0">
                  <c:v>23.17</c:v>
                </c:pt>
                <c:pt idx="1">
                  <c:v>36.5</c:v>
                </c:pt>
                <c:pt idx="2">
                  <c:v>42.77</c:v>
                </c:pt>
                <c:pt idx="3">
                  <c:v>43.43</c:v>
                </c:pt>
                <c:pt idx="4">
                  <c:v>51.24</c:v>
                </c:pt>
                <c:pt idx="5">
                  <c:v>56.33</c:v>
                </c:pt>
                <c:pt idx="6">
                  <c:v>54.38</c:v>
                </c:pt>
                <c:pt idx="7">
                  <c:v>57.98</c:v>
                </c:pt>
                <c:pt idx="8">
                  <c:v>52.73</c:v>
                </c:pt>
                <c:pt idx="9">
                  <c:v>50.75</c:v>
                </c:pt>
                <c:pt idx="10">
                  <c:v>51.12</c:v>
                </c:pt>
                <c:pt idx="11">
                  <c:v>49.87</c:v>
                </c:pt>
                <c:pt idx="12">
                  <c:v>45.38</c:v>
                </c:pt>
                <c:pt idx="13">
                  <c:v>44.34</c:v>
                </c:pt>
              </c:numCache>
            </c:numRef>
          </c:xVal>
          <c:yVal>
            <c:numRef>
              <c:f>'[Testing Data.xlsx]Sheet2'!$A$22:$A$35</c:f>
              <c:numCache>
                <c:formatCode>General</c:formatCode>
                <c:ptCount val="14"/>
                <c:pt idx="0">
                  <c:v>350</c:v>
                </c:pt>
                <c:pt idx="1">
                  <c:v>460</c:v>
                </c:pt>
                <c:pt idx="2">
                  <c:v>480</c:v>
                </c:pt>
                <c:pt idx="3">
                  <c:v>500</c:v>
                </c:pt>
                <c:pt idx="4">
                  <c:v>520</c:v>
                </c:pt>
                <c:pt idx="5">
                  <c:v>560</c:v>
                </c:pt>
                <c:pt idx="6">
                  <c:v>560</c:v>
                </c:pt>
                <c:pt idx="7">
                  <c:v>580</c:v>
                </c:pt>
                <c:pt idx="8">
                  <c:v>530</c:v>
                </c:pt>
                <c:pt idx="9">
                  <c:v>530</c:v>
                </c:pt>
                <c:pt idx="10">
                  <c:v>540</c:v>
                </c:pt>
                <c:pt idx="11">
                  <c:v>530</c:v>
                </c:pt>
                <c:pt idx="12">
                  <c:v>500</c:v>
                </c:pt>
                <c:pt idx="13">
                  <c:v>480</c:v>
                </c:pt>
              </c:numCache>
            </c:numRef>
          </c:yVal>
          <c:smooth val="0"/>
          <c:extLst>
            <c:ext xmlns:c16="http://schemas.microsoft.com/office/drawing/2014/chart" uri="{C3380CC4-5D6E-409C-BE32-E72D297353CC}">
              <c16:uniqueId val="{00000002-1AF4-47FB-9B6D-9B5E9E6118D5}"/>
            </c:ext>
          </c:extLst>
        </c:ser>
        <c:ser>
          <c:idx val="3"/>
          <c:order val="3"/>
          <c:tx>
            <c:v>Low Energy Sea State</c:v>
          </c:tx>
          <c:spPr>
            <a:ln w="25400" cap="rnd">
              <a:noFill/>
              <a:round/>
            </a:ln>
            <a:effectLst/>
          </c:spPr>
          <c:marker>
            <c:symbol val="circle"/>
            <c:size val="5"/>
            <c:spPr>
              <a:solidFill>
                <a:schemeClr val="accent4"/>
              </a:solidFill>
              <a:ln w="9525">
                <a:solidFill>
                  <a:schemeClr val="accent4"/>
                </a:solidFill>
              </a:ln>
              <a:effectLst/>
            </c:spPr>
          </c:marker>
          <c:xVal>
            <c:numRef>
              <c:f>'[Testing Data.xlsx]Sheet2'!$W$22:$W$31</c:f>
              <c:numCache>
                <c:formatCode>General</c:formatCode>
                <c:ptCount val="10"/>
                <c:pt idx="0">
                  <c:v>16.91</c:v>
                </c:pt>
                <c:pt idx="1">
                  <c:v>16.28</c:v>
                </c:pt>
                <c:pt idx="2">
                  <c:v>24.14</c:v>
                </c:pt>
                <c:pt idx="3">
                  <c:v>27.15</c:v>
                </c:pt>
                <c:pt idx="4">
                  <c:v>23.32</c:v>
                </c:pt>
                <c:pt idx="5">
                  <c:v>22.47</c:v>
                </c:pt>
                <c:pt idx="6">
                  <c:v>27.86</c:v>
                </c:pt>
                <c:pt idx="7">
                  <c:v>26.51</c:v>
                </c:pt>
                <c:pt idx="8">
                  <c:v>25.4</c:v>
                </c:pt>
                <c:pt idx="9">
                  <c:v>19.36</c:v>
                </c:pt>
              </c:numCache>
            </c:numRef>
          </c:xVal>
          <c:yVal>
            <c:numRef>
              <c:f>'[Testing Data.xlsx]Sheet2'!$T$22:$T$31</c:f>
              <c:numCache>
                <c:formatCode>General</c:formatCode>
                <c:ptCount val="10"/>
                <c:pt idx="0">
                  <c:v>310</c:v>
                </c:pt>
                <c:pt idx="1">
                  <c:v>313</c:v>
                </c:pt>
                <c:pt idx="2">
                  <c:v>323</c:v>
                </c:pt>
                <c:pt idx="3">
                  <c:v>405</c:v>
                </c:pt>
                <c:pt idx="4">
                  <c:v>367</c:v>
                </c:pt>
                <c:pt idx="5">
                  <c:v>364</c:v>
                </c:pt>
                <c:pt idx="6">
                  <c:v>371</c:v>
                </c:pt>
                <c:pt idx="7">
                  <c:v>363</c:v>
                </c:pt>
                <c:pt idx="8">
                  <c:v>366</c:v>
                </c:pt>
                <c:pt idx="9">
                  <c:v>327</c:v>
                </c:pt>
              </c:numCache>
            </c:numRef>
          </c:yVal>
          <c:smooth val="0"/>
          <c:extLst>
            <c:ext xmlns:c16="http://schemas.microsoft.com/office/drawing/2014/chart" uri="{C3380CC4-5D6E-409C-BE32-E72D297353CC}">
              <c16:uniqueId val="{00000003-1AF4-47FB-9B6D-9B5E9E6118D5}"/>
            </c:ext>
          </c:extLst>
        </c:ser>
        <c:ser>
          <c:idx val="4"/>
          <c:order val="4"/>
          <c:tx>
            <c:v>August linear</c:v>
          </c:tx>
          <c:spPr>
            <a:ln w="25400" cap="rnd">
              <a:noFill/>
              <a:round/>
            </a:ln>
            <a:effectLst/>
          </c:spPr>
          <c:marker>
            <c:symbol val="circle"/>
            <c:size val="5"/>
            <c:spPr>
              <a:solidFill>
                <a:schemeClr val="accent5"/>
              </a:solidFill>
              <a:ln w="9525">
                <a:solidFill>
                  <a:schemeClr val="accent5"/>
                </a:solidFill>
              </a:ln>
              <a:effectLst/>
            </c:spPr>
          </c:marker>
          <c:xVal>
            <c:numRef>
              <c:f>'[Testing Data.xlsx]Sheet2'!$AI$4:$AI$18</c:f>
              <c:numCache>
                <c:formatCode>General</c:formatCode>
                <c:ptCount val="15"/>
                <c:pt idx="0">
                  <c:v>56.69</c:v>
                </c:pt>
                <c:pt idx="1">
                  <c:v>71.84</c:v>
                </c:pt>
                <c:pt idx="2">
                  <c:v>94.3</c:v>
                </c:pt>
                <c:pt idx="3">
                  <c:v>53.6</c:v>
                </c:pt>
                <c:pt idx="4">
                  <c:v>62.5</c:v>
                </c:pt>
                <c:pt idx="5">
                  <c:v>75.75</c:v>
                </c:pt>
                <c:pt idx="6">
                  <c:v>52.02</c:v>
                </c:pt>
                <c:pt idx="7">
                  <c:v>74.97</c:v>
                </c:pt>
                <c:pt idx="8">
                  <c:v>38.57</c:v>
                </c:pt>
                <c:pt idx="9">
                  <c:v>58.73</c:v>
                </c:pt>
                <c:pt idx="10">
                  <c:v>41.96</c:v>
                </c:pt>
                <c:pt idx="11">
                  <c:v>53.51</c:v>
                </c:pt>
                <c:pt idx="12">
                  <c:v>41.76</c:v>
                </c:pt>
                <c:pt idx="13">
                  <c:v>71.23</c:v>
                </c:pt>
                <c:pt idx="14">
                  <c:v>56.82</c:v>
                </c:pt>
              </c:numCache>
            </c:numRef>
          </c:xVal>
          <c:yVal>
            <c:numRef>
              <c:f>'[Testing Data.xlsx]Sheet2'!$AF$4:$AF$18</c:f>
              <c:numCache>
                <c:formatCode>General</c:formatCode>
                <c:ptCount val="15"/>
                <c:pt idx="0">
                  <c:v>501</c:v>
                </c:pt>
                <c:pt idx="1">
                  <c:v>578</c:v>
                </c:pt>
                <c:pt idx="2">
                  <c:v>650</c:v>
                </c:pt>
                <c:pt idx="3">
                  <c:v>485</c:v>
                </c:pt>
                <c:pt idx="4">
                  <c:v>507</c:v>
                </c:pt>
                <c:pt idx="5">
                  <c:v>651</c:v>
                </c:pt>
                <c:pt idx="6">
                  <c:v>613</c:v>
                </c:pt>
                <c:pt idx="7">
                  <c:v>642</c:v>
                </c:pt>
                <c:pt idx="8">
                  <c:v>504</c:v>
                </c:pt>
                <c:pt idx="9">
                  <c:v>550</c:v>
                </c:pt>
                <c:pt idx="10">
                  <c:v>535</c:v>
                </c:pt>
                <c:pt idx="11">
                  <c:v>512</c:v>
                </c:pt>
                <c:pt idx="12">
                  <c:v>528</c:v>
                </c:pt>
                <c:pt idx="13">
                  <c:v>565</c:v>
                </c:pt>
                <c:pt idx="14">
                  <c:v>560</c:v>
                </c:pt>
              </c:numCache>
            </c:numRef>
          </c:yVal>
          <c:smooth val="0"/>
          <c:extLst>
            <c:ext xmlns:c16="http://schemas.microsoft.com/office/drawing/2014/chart" uri="{C3380CC4-5D6E-409C-BE32-E72D297353CC}">
              <c16:uniqueId val="{00000004-1AF4-47FB-9B6D-9B5E9E6118D5}"/>
            </c:ext>
          </c:extLst>
        </c:ser>
        <c:ser>
          <c:idx val="5"/>
          <c:order val="5"/>
          <c:tx>
            <c:v>Average Sea State</c:v>
          </c:tx>
          <c:spPr>
            <a:ln w="25400" cap="rnd">
              <a:noFill/>
              <a:round/>
            </a:ln>
            <a:effectLst/>
          </c:spPr>
          <c:marker>
            <c:symbol val="circle"/>
            <c:size val="5"/>
            <c:spPr>
              <a:solidFill>
                <a:schemeClr val="accent6"/>
              </a:solidFill>
              <a:ln w="9525">
                <a:solidFill>
                  <a:schemeClr val="accent6"/>
                </a:solidFill>
              </a:ln>
              <a:effectLst/>
            </c:spPr>
          </c:marker>
          <c:xVal>
            <c:numRef>
              <c:f>'[Testing Data.xlsx]Sheet2'!$W$5:$W$17</c:f>
              <c:numCache>
                <c:formatCode>General</c:formatCode>
                <c:ptCount val="13"/>
                <c:pt idx="0">
                  <c:v>40.74</c:v>
                </c:pt>
                <c:pt idx="1">
                  <c:v>48.62</c:v>
                </c:pt>
                <c:pt idx="2">
                  <c:v>47.3</c:v>
                </c:pt>
                <c:pt idx="3">
                  <c:v>65.099999999999994</c:v>
                </c:pt>
                <c:pt idx="4">
                  <c:v>75.77</c:v>
                </c:pt>
                <c:pt idx="5">
                  <c:v>72.06</c:v>
                </c:pt>
                <c:pt idx="6">
                  <c:v>72.11</c:v>
                </c:pt>
                <c:pt idx="7">
                  <c:v>71.040000000000006</c:v>
                </c:pt>
                <c:pt idx="8">
                  <c:v>74.88</c:v>
                </c:pt>
                <c:pt idx="9">
                  <c:v>46.44</c:v>
                </c:pt>
                <c:pt idx="10">
                  <c:v>63.79</c:v>
                </c:pt>
                <c:pt idx="11">
                  <c:v>53.81</c:v>
                </c:pt>
                <c:pt idx="12">
                  <c:v>48.14</c:v>
                </c:pt>
              </c:numCache>
            </c:numRef>
          </c:xVal>
          <c:yVal>
            <c:numRef>
              <c:f>'[Testing Data.xlsx]Sheet2'!$T$5:$T$17</c:f>
              <c:numCache>
                <c:formatCode>General</c:formatCode>
                <c:ptCount val="13"/>
                <c:pt idx="0">
                  <c:v>480</c:v>
                </c:pt>
                <c:pt idx="1">
                  <c:v>450</c:v>
                </c:pt>
                <c:pt idx="2">
                  <c:v>540</c:v>
                </c:pt>
                <c:pt idx="3">
                  <c:v>600</c:v>
                </c:pt>
                <c:pt idx="4">
                  <c:v>600</c:v>
                </c:pt>
                <c:pt idx="5">
                  <c:v>590</c:v>
                </c:pt>
                <c:pt idx="6">
                  <c:v>650</c:v>
                </c:pt>
                <c:pt idx="7">
                  <c:v>570</c:v>
                </c:pt>
                <c:pt idx="8">
                  <c:v>600</c:v>
                </c:pt>
                <c:pt idx="9">
                  <c:v>550</c:v>
                </c:pt>
                <c:pt idx="10">
                  <c:v>540</c:v>
                </c:pt>
                <c:pt idx="11">
                  <c:v>480</c:v>
                </c:pt>
                <c:pt idx="12">
                  <c:v>460</c:v>
                </c:pt>
              </c:numCache>
            </c:numRef>
          </c:yVal>
          <c:smooth val="0"/>
          <c:extLst>
            <c:ext xmlns:c16="http://schemas.microsoft.com/office/drawing/2014/chart" uri="{C3380CC4-5D6E-409C-BE32-E72D297353CC}">
              <c16:uniqueId val="{00000005-1AF4-47FB-9B6D-9B5E9E6118D5}"/>
            </c:ext>
          </c:extLst>
        </c:ser>
        <c:dLbls>
          <c:showLegendKey val="0"/>
          <c:showVal val="0"/>
          <c:showCatName val="0"/>
          <c:showSerName val="0"/>
          <c:showPercent val="0"/>
          <c:showBubbleSize val="0"/>
        </c:dLbls>
        <c:axId val="849124224"/>
        <c:axId val="849124576"/>
      </c:scatterChart>
      <c:valAx>
        <c:axId val="849124224"/>
        <c:scaling>
          <c:orientation val="minMax"/>
        </c:scaling>
        <c:delete val="0"/>
        <c:axPos val="b"/>
        <c:title>
          <c:tx>
            <c:rich>
              <a:bodyPr rot="0" spcFirstLastPara="1" vertOverflow="ellipsis" vert="horz" wrap="square" anchor="ctr" anchorCtr="1"/>
              <a:lstStyle/>
              <a:p>
                <a:pPr>
                  <a:defRPr sz="1500" b="0" i="0" u="none" strike="noStrike" kern="1200" baseline="0">
                    <a:solidFill>
                      <a:schemeClr val="tx1"/>
                    </a:solidFill>
                    <a:latin typeface="+mn-lt"/>
                    <a:ea typeface="+mn-ea"/>
                    <a:cs typeface="+mn-cs"/>
                  </a:defRPr>
                </a:pPr>
                <a:r>
                  <a:rPr lang="en-US" sz="1500" baseline="0"/>
                  <a:t>Power (W)</a:t>
                </a:r>
              </a:p>
            </c:rich>
          </c:tx>
          <c:layout>
            <c:manualLayout>
              <c:xMode val="edge"/>
              <c:yMode val="edge"/>
              <c:x val="0.45813659066813101"/>
              <c:y val="0.6083335032435867"/>
            </c:manualLayout>
          </c:layout>
          <c:overlay val="0"/>
          <c:spPr>
            <a:noFill/>
            <a:ln>
              <a:solidFill>
                <a:schemeClr val="bg1"/>
              </a:solidFill>
            </a:ln>
            <a:effectLst/>
          </c:spPr>
          <c:txPr>
            <a:bodyPr rot="0" spcFirstLastPara="1" vertOverflow="ellipsis" vert="horz" wrap="square" anchor="ctr" anchorCtr="1"/>
            <a:lstStyle/>
            <a:p>
              <a:pPr>
                <a:defRPr sz="15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849124576"/>
        <c:crosses val="autoZero"/>
        <c:crossBetween val="midCat"/>
      </c:valAx>
      <c:valAx>
        <c:axId val="849124576"/>
        <c:scaling>
          <c:orientation val="minMax"/>
        </c:scaling>
        <c:delete val="0"/>
        <c:axPos val="l"/>
        <c:title>
          <c:tx>
            <c:rich>
              <a:bodyPr rot="-5400000" spcFirstLastPara="1" vertOverflow="ellipsis" vert="horz" wrap="square" anchor="ctr" anchorCtr="1"/>
              <a:lstStyle/>
              <a:p>
                <a:pPr>
                  <a:defRPr sz="1500" b="0" i="0" u="none" strike="noStrike" kern="1200" baseline="0">
                    <a:solidFill>
                      <a:schemeClr val="tx1"/>
                    </a:solidFill>
                    <a:latin typeface="+mn-lt"/>
                    <a:ea typeface="+mn-ea"/>
                    <a:cs typeface="+mn-cs"/>
                  </a:defRPr>
                </a:pPr>
                <a:r>
                  <a:rPr lang="en-US" sz="1500" baseline="0"/>
                  <a:t>Speed (rpm)</a:t>
                </a:r>
              </a:p>
            </c:rich>
          </c:tx>
          <c:layout>
            <c:manualLayout>
              <c:xMode val="edge"/>
              <c:yMode val="edge"/>
              <c:x val="9.6968036243328722E-3"/>
              <c:y val="0.22172384370642209"/>
            </c:manualLayout>
          </c:layout>
          <c:overlay val="0"/>
          <c:spPr>
            <a:noFill/>
            <a:ln>
              <a:noFill/>
            </a:ln>
            <a:effectLst/>
          </c:spPr>
          <c:txPr>
            <a:bodyPr rot="-5400000" spcFirstLastPara="1" vertOverflow="ellipsis" vert="horz" wrap="square" anchor="ctr" anchorCtr="1"/>
            <a:lstStyle/>
            <a:p>
              <a:pPr>
                <a:defRPr sz="15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849124224"/>
        <c:crosses val="autoZero"/>
        <c:crossBetween val="midCat"/>
      </c:valAx>
      <c:spPr>
        <a:noFill/>
        <a:ln>
          <a:noFill/>
        </a:ln>
        <a:effectLst/>
      </c:spPr>
    </c:plotArea>
    <c:legend>
      <c:legendPos val="b"/>
      <c:layout>
        <c:manualLayout>
          <c:xMode val="edge"/>
          <c:yMode val="edge"/>
          <c:x val="0"/>
          <c:y val="0.65817455220152721"/>
          <c:w val="1"/>
          <c:h val="0.32042843719947128"/>
        </c:manualLayout>
      </c:layout>
      <c:overlay val="0"/>
      <c:spPr>
        <a:noFill/>
        <a:ln>
          <a:noFill/>
        </a:ln>
        <a:effectLst/>
      </c:spPr>
      <c:txPr>
        <a:bodyPr rot="0" spcFirstLastPara="1" vertOverflow="ellipsis" vert="horz" wrap="square" anchor="ctr" anchorCtr="1"/>
        <a:lstStyle/>
        <a:p>
          <a:pPr>
            <a:defRPr sz="2200" b="0" i="0" u="none" strike="noStrike" kern="1200" baseline="-2500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12700">
      <a:solidFill>
        <a:schemeClr val="tx1"/>
      </a:solidFill>
    </a:ln>
    <a:effectLst/>
  </c:spPr>
  <c:txPr>
    <a:bodyPr/>
    <a:lstStyle/>
    <a:p>
      <a:pPr>
        <a:defRPr baseline="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257300" y="720725"/>
            <a:ext cx="4800600" cy="3600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31520" y="4560570"/>
            <a:ext cx="5852160" cy="4320540"/>
          </a:xfrm>
          <a:prstGeom prst="rect">
            <a:avLst/>
          </a:prstGeom>
          <a:noFill/>
          <a:ln>
            <a:noFill/>
          </a:ln>
        </p:spPr>
        <p:txBody>
          <a:bodyPr spcFirstLastPara="1" wrap="square" lIns="96645" tIns="96645" rIns="96645" bIns="9664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26f566d0079_0_0:notes"/>
          <p:cNvSpPr>
            <a:spLocks noGrp="1" noRot="1" noChangeAspect="1"/>
          </p:cNvSpPr>
          <p:nvPr>
            <p:ph type="sldImg" idx="2"/>
          </p:nvPr>
        </p:nvSpPr>
        <p:spPr>
          <a:xfrm>
            <a:off x="1257300" y="720725"/>
            <a:ext cx="4800600" cy="3600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26f566d0079_0_0:notes"/>
          <p:cNvSpPr txBox="1">
            <a:spLocks noGrp="1"/>
          </p:cNvSpPr>
          <p:nvPr>
            <p:ph type="body" idx="1"/>
          </p:nvPr>
        </p:nvSpPr>
        <p:spPr>
          <a:xfrm>
            <a:off x="731520" y="4560570"/>
            <a:ext cx="5852160" cy="4320540"/>
          </a:xfrm>
          <a:prstGeom prst="rect">
            <a:avLst/>
          </a:prstGeom>
        </p:spPr>
        <p:txBody>
          <a:bodyPr spcFirstLastPara="1" wrap="square" lIns="96645" tIns="96645" rIns="96645" bIns="96645" anchor="t" anchorCtr="0">
            <a:noAutofit/>
          </a:bodyPr>
          <a:lstStyle/>
          <a:p>
            <a:pPr marL="0" indent="0">
              <a:buNone/>
            </a:pPr>
            <a:r>
              <a:rPr lang="en"/>
              <a:t>Cal Poly style guidelines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496200" y="4765280"/>
            <a:ext cx="40899000" cy="131367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27700"/>
              <a:buNone/>
              <a:defRPr sz="27700"/>
            </a:lvl1pPr>
            <a:lvl2pPr lvl="1" algn="ctr">
              <a:spcBef>
                <a:spcPts val="0"/>
              </a:spcBef>
              <a:spcAft>
                <a:spcPts val="0"/>
              </a:spcAft>
              <a:buSzPts val="27700"/>
              <a:buNone/>
              <a:defRPr sz="27700"/>
            </a:lvl2pPr>
            <a:lvl3pPr lvl="2" algn="ctr">
              <a:spcBef>
                <a:spcPts val="0"/>
              </a:spcBef>
              <a:spcAft>
                <a:spcPts val="0"/>
              </a:spcAft>
              <a:buSzPts val="27700"/>
              <a:buNone/>
              <a:defRPr sz="27700"/>
            </a:lvl3pPr>
            <a:lvl4pPr lvl="3" algn="ctr">
              <a:spcBef>
                <a:spcPts val="0"/>
              </a:spcBef>
              <a:spcAft>
                <a:spcPts val="0"/>
              </a:spcAft>
              <a:buSzPts val="27700"/>
              <a:buNone/>
              <a:defRPr sz="27700"/>
            </a:lvl4pPr>
            <a:lvl5pPr lvl="4" algn="ctr">
              <a:spcBef>
                <a:spcPts val="0"/>
              </a:spcBef>
              <a:spcAft>
                <a:spcPts val="0"/>
              </a:spcAft>
              <a:buSzPts val="27700"/>
              <a:buNone/>
              <a:defRPr sz="27700"/>
            </a:lvl5pPr>
            <a:lvl6pPr lvl="5" algn="ctr">
              <a:spcBef>
                <a:spcPts val="0"/>
              </a:spcBef>
              <a:spcAft>
                <a:spcPts val="0"/>
              </a:spcAft>
              <a:buSzPts val="27700"/>
              <a:buNone/>
              <a:defRPr sz="27700"/>
            </a:lvl6pPr>
            <a:lvl7pPr lvl="6" algn="ctr">
              <a:spcBef>
                <a:spcPts val="0"/>
              </a:spcBef>
              <a:spcAft>
                <a:spcPts val="0"/>
              </a:spcAft>
              <a:buSzPts val="27700"/>
              <a:buNone/>
              <a:defRPr sz="27700"/>
            </a:lvl7pPr>
            <a:lvl8pPr lvl="7" algn="ctr">
              <a:spcBef>
                <a:spcPts val="0"/>
              </a:spcBef>
              <a:spcAft>
                <a:spcPts val="0"/>
              </a:spcAft>
              <a:buSzPts val="27700"/>
              <a:buNone/>
              <a:defRPr sz="27700"/>
            </a:lvl8pPr>
            <a:lvl9pPr lvl="8" algn="ctr">
              <a:spcBef>
                <a:spcPts val="0"/>
              </a:spcBef>
              <a:spcAft>
                <a:spcPts val="0"/>
              </a:spcAft>
              <a:buSzPts val="27700"/>
              <a:buNone/>
              <a:defRPr sz="27700"/>
            </a:lvl9pPr>
          </a:lstStyle>
          <a:p>
            <a:endParaRPr/>
          </a:p>
        </p:txBody>
      </p:sp>
      <p:sp>
        <p:nvSpPr>
          <p:cNvPr id="11" name="Google Shape;11;p2"/>
          <p:cNvSpPr txBox="1">
            <a:spLocks noGrp="1"/>
          </p:cNvSpPr>
          <p:nvPr>
            <p:ph type="subTitle" idx="1"/>
          </p:nvPr>
        </p:nvSpPr>
        <p:spPr>
          <a:xfrm>
            <a:off x="1496160" y="18138400"/>
            <a:ext cx="40899000" cy="5072700"/>
          </a:xfrm>
          <a:prstGeom prst="rect">
            <a:avLst/>
          </a:prstGeom>
        </p:spPr>
        <p:txBody>
          <a:bodyPr spcFirstLastPara="1" wrap="square" lIns="487600" tIns="487600" rIns="487600" bIns="487600" anchor="t" anchorCtr="0">
            <a:normAutofit/>
          </a:bodyPr>
          <a:lstStyle>
            <a:lvl1pPr lvl="0" algn="ctr">
              <a:lnSpc>
                <a:spcPct val="100000"/>
              </a:lnSpc>
              <a:spcBef>
                <a:spcPts val="0"/>
              </a:spcBef>
              <a:spcAft>
                <a:spcPts val="0"/>
              </a:spcAft>
              <a:buSzPts val="14900"/>
              <a:buNone/>
              <a:defRPr sz="14900"/>
            </a:lvl1pPr>
            <a:lvl2pPr lvl="1" algn="ctr">
              <a:lnSpc>
                <a:spcPct val="100000"/>
              </a:lnSpc>
              <a:spcBef>
                <a:spcPts val="0"/>
              </a:spcBef>
              <a:spcAft>
                <a:spcPts val="0"/>
              </a:spcAft>
              <a:buSzPts val="14900"/>
              <a:buNone/>
              <a:defRPr sz="14900"/>
            </a:lvl2pPr>
            <a:lvl3pPr lvl="2" algn="ctr">
              <a:lnSpc>
                <a:spcPct val="100000"/>
              </a:lnSpc>
              <a:spcBef>
                <a:spcPts val="0"/>
              </a:spcBef>
              <a:spcAft>
                <a:spcPts val="0"/>
              </a:spcAft>
              <a:buSzPts val="14900"/>
              <a:buNone/>
              <a:defRPr sz="14900"/>
            </a:lvl3pPr>
            <a:lvl4pPr lvl="3" algn="ctr">
              <a:lnSpc>
                <a:spcPct val="100000"/>
              </a:lnSpc>
              <a:spcBef>
                <a:spcPts val="0"/>
              </a:spcBef>
              <a:spcAft>
                <a:spcPts val="0"/>
              </a:spcAft>
              <a:buSzPts val="14900"/>
              <a:buNone/>
              <a:defRPr sz="14900"/>
            </a:lvl4pPr>
            <a:lvl5pPr lvl="4" algn="ctr">
              <a:lnSpc>
                <a:spcPct val="100000"/>
              </a:lnSpc>
              <a:spcBef>
                <a:spcPts val="0"/>
              </a:spcBef>
              <a:spcAft>
                <a:spcPts val="0"/>
              </a:spcAft>
              <a:buSzPts val="14900"/>
              <a:buNone/>
              <a:defRPr sz="14900"/>
            </a:lvl5pPr>
            <a:lvl6pPr lvl="5" algn="ctr">
              <a:lnSpc>
                <a:spcPct val="100000"/>
              </a:lnSpc>
              <a:spcBef>
                <a:spcPts val="0"/>
              </a:spcBef>
              <a:spcAft>
                <a:spcPts val="0"/>
              </a:spcAft>
              <a:buSzPts val="14900"/>
              <a:buNone/>
              <a:defRPr sz="14900"/>
            </a:lvl6pPr>
            <a:lvl7pPr lvl="6" algn="ctr">
              <a:lnSpc>
                <a:spcPct val="100000"/>
              </a:lnSpc>
              <a:spcBef>
                <a:spcPts val="0"/>
              </a:spcBef>
              <a:spcAft>
                <a:spcPts val="0"/>
              </a:spcAft>
              <a:buSzPts val="14900"/>
              <a:buNone/>
              <a:defRPr sz="14900"/>
            </a:lvl7pPr>
            <a:lvl8pPr lvl="7" algn="ctr">
              <a:lnSpc>
                <a:spcPct val="100000"/>
              </a:lnSpc>
              <a:spcBef>
                <a:spcPts val="0"/>
              </a:spcBef>
              <a:spcAft>
                <a:spcPts val="0"/>
              </a:spcAft>
              <a:buSzPts val="14900"/>
              <a:buNone/>
              <a:defRPr sz="14900"/>
            </a:lvl8pPr>
            <a:lvl9pPr lvl="8" algn="ctr">
              <a:lnSpc>
                <a:spcPct val="100000"/>
              </a:lnSpc>
              <a:spcBef>
                <a:spcPts val="0"/>
              </a:spcBef>
              <a:spcAft>
                <a:spcPts val="0"/>
              </a:spcAft>
              <a:buSzPts val="14900"/>
              <a:buNone/>
              <a:defRPr sz="14900"/>
            </a:lvl9pPr>
          </a:lstStyle>
          <a:p>
            <a:endParaRPr/>
          </a:p>
        </p:txBody>
      </p:sp>
      <p:sp>
        <p:nvSpPr>
          <p:cNvPr id="12" name="Google Shape;12;p2"/>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18" name="Google Shape;18;p4"/>
          <p:cNvSpPr txBox="1">
            <a:spLocks noGrp="1"/>
          </p:cNvSpPr>
          <p:nvPr>
            <p:ph type="body" idx="1"/>
          </p:nvPr>
        </p:nvSpPr>
        <p:spPr>
          <a:xfrm>
            <a:off x="1496160" y="7375840"/>
            <a:ext cx="40899000" cy="21864900"/>
          </a:xfrm>
          <a:prstGeom prst="rect">
            <a:avLst/>
          </a:prstGeom>
        </p:spPr>
        <p:txBody>
          <a:bodyPr spcFirstLastPara="1" wrap="square" lIns="487600" tIns="487600" rIns="487600" bIns="487600" anchor="t" anchorCtr="0">
            <a:normAutofit/>
          </a:bodyPr>
          <a:lstStyle>
            <a:lvl1pPr marL="457200" lvl="0" indent="-838200">
              <a:spcBef>
                <a:spcPts val="0"/>
              </a:spcBef>
              <a:spcAft>
                <a:spcPts val="0"/>
              </a:spcAft>
              <a:buSzPts val="9600"/>
              <a:buChar char="●"/>
              <a:defRPr/>
            </a:lvl1pPr>
            <a:lvl2pPr marL="914400" lvl="1" indent="-704850">
              <a:spcBef>
                <a:spcPts val="0"/>
              </a:spcBef>
              <a:spcAft>
                <a:spcPts val="0"/>
              </a:spcAft>
              <a:buSzPts val="7500"/>
              <a:buChar char="○"/>
              <a:defRPr/>
            </a:lvl2pPr>
            <a:lvl3pPr marL="1371600" lvl="2" indent="-704850">
              <a:spcBef>
                <a:spcPts val="0"/>
              </a:spcBef>
              <a:spcAft>
                <a:spcPts val="0"/>
              </a:spcAft>
              <a:buSzPts val="7500"/>
              <a:buChar char="■"/>
              <a:defRPr/>
            </a:lvl3pPr>
            <a:lvl4pPr marL="1828800" lvl="3" indent="-704850">
              <a:spcBef>
                <a:spcPts val="0"/>
              </a:spcBef>
              <a:spcAft>
                <a:spcPts val="0"/>
              </a:spcAft>
              <a:buSzPts val="7500"/>
              <a:buChar char="●"/>
              <a:defRPr/>
            </a:lvl4pPr>
            <a:lvl5pPr marL="2286000" lvl="4" indent="-704850">
              <a:spcBef>
                <a:spcPts val="0"/>
              </a:spcBef>
              <a:spcAft>
                <a:spcPts val="0"/>
              </a:spcAft>
              <a:buSzPts val="7500"/>
              <a:buChar char="○"/>
              <a:defRPr/>
            </a:lvl5pPr>
            <a:lvl6pPr marL="2743200" lvl="5" indent="-704850">
              <a:spcBef>
                <a:spcPts val="0"/>
              </a:spcBef>
              <a:spcAft>
                <a:spcPts val="0"/>
              </a:spcAft>
              <a:buSzPts val="7500"/>
              <a:buChar char="■"/>
              <a:defRPr/>
            </a:lvl6pPr>
            <a:lvl7pPr marL="3200400" lvl="6" indent="-704850">
              <a:spcBef>
                <a:spcPts val="0"/>
              </a:spcBef>
              <a:spcAft>
                <a:spcPts val="0"/>
              </a:spcAft>
              <a:buSzPts val="7500"/>
              <a:buChar char="●"/>
              <a:defRPr/>
            </a:lvl7pPr>
            <a:lvl8pPr marL="3657600" lvl="7" indent="-704850">
              <a:spcBef>
                <a:spcPts val="0"/>
              </a:spcBef>
              <a:spcAft>
                <a:spcPts val="0"/>
              </a:spcAft>
              <a:buSzPts val="7500"/>
              <a:buChar char="○"/>
              <a:defRPr/>
            </a:lvl8pPr>
            <a:lvl9pPr marL="4114800" lvl="8" indent="-704850">
              <a:spcBef>
                <a:spcPts val="0"/>
              </a:spcBef>
              <a:spcAft>
                <a:spcPts val="0"/>
              </a:spcAft>
              <a:buSzPts val="7500"/>
              <a:buChar char="■"/>
              <a:defRPr/>
            </a:lvl9pPr>
          </a:lstStyle>
          <a:p>
            <a:endParaRPr/>
          </a:p>
        </p:txBody>
      </p:sp>
      <p:sp>
        <p:nvSpPr>
          <p:cNvPr id="19" name="Google Shape;19;p4"/>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2" name="Google Shape;22;p5"/>
          <p:cNvSpPr txBox="1">
            <a:spLocks noGrp="1"/>
          </p:cNvSpPr>
          <p:nvPr>
            <p:ph type="body" idx="1"/>
          </p:nvPr>
        </p:nvSpPr>
        <p:spPr>
          <a:xfrm>
            <a:off x="1496160" y="7375840"/>
            <a:ext cx="19199400" cy="21864900"/>
          </a:xfrm>
          <a:prstGeom prst="rect">
            <a:avLst/>
          </a:prstGeom>
        </p:spPr>
        <p:txBody>
          <a:bodyPr spcFirstLastPara="1" wrap="square" lIns="487600" tIns="487600" rIns="487600" bIns="487600" anchor="t" anchorCtr="0">
            <a:normAutofit/>
          </a:bodyPr>
          <a:lstStyle>
            <a:lvl1pPr marL="457200" lvl="0" indent="-704850">
              <a:spcBef>
                <a:spcPts val="0"/>
              </a:spcBef>
              <a:spcAft>
                <a:spcPts val="0"/>
              </a:spcAft>
              <a:buSzPts val="7500"/>
              <a:buChar char="●"/>
              <a:defRPr sz="75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23" name="Google Shape;23;p5"/>
          <p:cNvSpPr txBox="1">
            <a:spLocks noGrp="1"/>
          </p:cNvSpPr>
          <p:nvPr>
            <p:ph type="body" idx="2"/>
          </p:nvPr>
        </p:nvSpPr>
        <p:spPr>
          <a:xfrm>
            <a:off x="23195520" y="7375840"/>
            <a:ext cx="19199400" cy="21864900"/>
          </a:xfrm>
          <a:prstGeom prst="rect">
            <a:avLst/>
          </a:prstGeom>
        </p:spPr>
        <p:txBody>
          <a:bodyPr spcFirstLastPara="1" wrap="square" lIns="487600" tIns="487600" rIns="487600" bIns="487600" anchor="t" anchorCtr="0">
            <a:normAutofit/>
          </a:bodyPr>
          <a:lstStyle>
            <a:lvl1pPr marL="457200" lvl="0" indent="-704850">
              <a:spcBef>
                <a:spcPts val="0"/>
              </a:spcBef>
              <a:spcAft>
                <a:spcPts val="0"/>
              </a:spcAft>
              <a:buSzPts val="7500"/>
              <a:buChar char="●"/>
              <a:defRPr sz="75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24" name="Google Shape;24;p5"/>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496160" y="2848160"/>
            <a:ext cx="40899000" cy="3665400"/>
          </a:xfrm>
          <a:prstGeom prst="rect">
            <a:avLst/>
          </a:prstGeom>
        </p:spPr>
        <p:txBody>
          <a:bodyPr spcFirstLastPara="1" wrap="square" lIns="487600" tIns="487600" rIns="487600" bIns="487600" anchor="t" anchorCtr="0">
            <a:normAutofit/>
          </a:bodyPr>
          <a:lstStyle>
            <a:lvl1pPr lvl="0">
              <a:spcBef>
                <a:spcPts val="0"/>
              </a:spcBef>
              <a:spcAft>
                <a:spcPts val="0"/>
              </a:spcAft>
              <a:buSzPts val="14900"/>
              <a:buNone/>
              <a:defRPr/>
            </a:lvl1pPr>
            <a:lvl2pPr lvl="1">
              <a:spcBef>
                <a:spcPts val="0"/>
              </a:spcBef>
              <a:spcAft>
                <a:spcPts val="0"/>
              </a:spcAft>
              <a:buSzPts val="14900"/>
              <a:buNone/>
              <a:defRPr/>
            </a:lvl2pPr>
            <a:lvl3pPr lvl="2">
              <a:spcBef>
                <a:spcPts val="0"/>
              </a:spcBef>
              <a:spcAft>
                <a:spcPts val="0"/>
              </a:spcAft>
              <a:buSzPts val="14900"/>
              <a:buNone/>
              <a:defRPr/>
            </a:lvl3pPr>
            <a:lvl4pPr lvl="3">
              <a:spcBef>
                <a:spcPts val="0"/>
              </a:spcBef>
              <a:spcAft>
                <a:spcPts val="0"/>
              </a:spcAft>
              <a:buSzPts val="14900"/>
              <a:buNone/>
              <a:defRPr/>
            </a:lvl4pPr>
            <a:lvl5pPr lvl="4">
              <a:spcBef>
                <a:spcPts val="0"/>
              </a:spcBef>
              <a:spcAft>
                <a:spcPts val="0"/>
              </a:spcAft>
              <a:buSzPts val="14900"/>
              <a:buNone/>
              <a:defRPr/>
            </a:lvl5pPr>
            <a:lvl6pPr lvl="5">
              <a:spcBef>
                <a:spcPts val="0"/>
              </a:spcBef>
              <a:spcAft>
                <a:spcPts val="0"/>
              </a:spcAft>
              <a:buSzPts val="14900"/>
              <a:buNone/>
              <a:defRPr/>
            </a:lvl6pPr>
            <a:lvl7pPr lvl="6">
              <a:spcBef>
                <a:spcPts val="0"/>
              </a:spcBef>
              <a:spcAft>
                <a:spcPts val="0"/>
              </a:spcAft>
              <a:buSzPts val="14900"/>
              <a:buNone/>
              <a:defRPr/>
            </a:lvl7pPr>
            <a:lvl8pPr lvl="7">
              <a:spcBef>
                <a:spcPts val="0"/>
              </a:spcBef>
              <a:spcAft>
                <a:spcPts val="0"/>
              </a:spcAft>
              <a:buSzPts val="14900"/>
              <a:buNone/>
              <a:defRPr/>
            </a:lvl8pPr>
            <a:lvl9pPr lvl="8">
              <a:spcBef>
                <a:spcPts val="0"/>
              </a:spcBef>
              <a:spcAft>
                <a:spcPts val="0"/>
              </a:spcAft>
              <a:buSzPts val="14900"/>
              <a:buNone/>
              <a:defRPr/>
            </a:lvl9pPr>
          </a:lstStyle>
          <a:p>
            <a:endParaRPr/>
          </a:p>
        </p:txBody>
      </p:sp>
      <p:sp>
        <p:nvSpPr>
          <p:cNvPr id="27" name="Google Shape;27;p6"/>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496160" y="3555840"/>
            <a:ext cx="13478400" cy="4836600"/>
          </a:xfrm>
          <a:prstGeom prst="rect">
            <a:avLst/>
          </a:prstGeom>
        </p:spPr>
        <p:txBody>
          <a:bodyPr spcFirstLastPara="1" wrap="square" lIns="487600" tIns="487600" rIns="487600" bIns="487600" anchor="b" anchorCtr="0">
            <a:normAutofit/>
          </a:bodyPr>
          <a:lstStyle>
            <a:lvl1pPr lvl="0">
              <a:spcBef>
                <a:spcPts val="0"/>
              </a:spcBef>
              <a:spcAft>
                <a:spcPts val="0"/>
              </a:spcAft>
              <a:buSzPts val="12800"/>
              <a:buNone/>
              <a:defRPr sz="12800"/>
            </a:lvl1pPr>
            <a:lvl2pPr lvl="1">
              <a:spcBef>
                <a:spcPts val="0"/>
              </a:spcBef>
              <a:spcAft>
                <a:spcPts val="0"/>
              </a:spcAft>
              <a:buSzPts val="12800"/>
              <a:buNone/>
              <a:defRPr sz="12800"/>
            </a:lvl2pPr>
            <a:lvl3pPr lvl="2">
              <a:spcBef>
                <a:spcPts val="0"/>
              </a:spcBef>
              <a:spcAft>
                <a:spcPts val="0"/>
              </a:spcAft>
              <a:buSzPts val="12800"/>
              <a:buNone/>
              <a:defRPr sz="12800"/>
            </a:lvl3pPr>
            <a:lvl4pPr lvl="3">
              <a:spcBef>
                <a:spcPts val="0"/>
              </a:spcBef>
              <a:spcAft>
                <a:spcPts val="0"/>
              </a:spcAft>
              <a:buSzPts val="12800"/>
              <a:buNone/>
              <a:defRPr sz="12800"/>
            </a:lvl4pPr>
            <a:lvl5pPr lvl="4">
              <a:spcBef>
                <a:spcPts val="0"/>
              </a:spcBef>
              <a:spcAft>
                <a:spcPts val="0"/>
              </a:spcAft>
              <a:buSzPts val="12800"/>
              <a:buNone/>
              <a:defRPr sz="12800"/>
            </a:lvl5pPr>
            <a:lvl6pPr lvl="5">
              <a:spcBef>
                <a:spcPts val="0"/>
              </a:spcBef>
              <a:spcAft>
                <a:spcPts val="0"/>
              </a:spcAft>
              <a:buSzPts val="12800"/>
              <a:buNone/>
              <a:defRPr sz="12800"/>
            </a:lvl6pPr>
            <a:lvl7pPr lvl="6">
              <a:spcBef>
                <a:spcPts val="0"/>
              </a:spcBef>
              <a:spcAft>
                <a:spcPts val="0"/>
              </a:spcAft>
              <a:buSzPts val="12800"/>
              <a:buNone/>
              <a:defRPr sz="12800"/>
            </a:lvl7pPr>
            <a:lvl8pPr lvl="7">
              <a:spcBef>
                <a:spcPts val="0"/>
              </a:spcBef>
              <a:spcAft>
                <a:spcPts val="0"/>
              </a:spcAft>
              <a:buSzPts val="12800"/>
              <a:buNone/>
              <a:defRPr sz="12800"/>
            </a:lvl8pPr>
            <a:lvl9pPr lvl="8">
              <a:spcBef>
                <a:spcPts val="0"/>
              </a:spcBef>
              <a:spcAft>
                <a:spcPts val="0"/>
              </a:spcAft>
              <a:buSzPts val="12800"/>
              <a:buNone/>
              <a:defRPr sz="12800"/>
            </a:lvl9pPr>
          </a:lstStyle>
          <a:p>
            <a:endParaRPr/>
          </a:p>
        </p:txBody>
      </p:sp>
      <p:sp>
        <p:nvSpPr>
          <p:cNvPr id="30" name="Google Shape;30;p7"/>
          <p:cNvSpPr txBox="1">
            <a:spLocks noGrp="1"/>
          </p:cNvSpPr>
          <p:nvPr>
            <p:ph type="body" idx="1"/>
          </p:nvPr>
        </p:nvSpPr>
        <p:spPr>
          <a:xfrm>
            <a:off x="1496160" y="8893440"/>
            <a:ext cx="13478400" cy="20348100"/>
          </a:xfrm>
          <a:prstGeom prst="rect">
            <a:avLst/>
          </a:prstGeom>
        </p:spPr>
        <p:txBody>
          <a:bodyPr spcFirstLastPara="1" wrap="square" lIns="487600" tIns="487600" rIns="487600" bIns="487600" anchor="t" anchorCtr="0">
            <a:normAutofit/>
          </a:bodyPr>
          <a:lstStyle>
            <a:lvl1pPr marL="457200" lvl="0" indent="-635000">
              <a:spcBef>
                <a:spcPts val="0"/>
              </a:spcBef>
              <a:spcAft>
                <a:spcPts val="0"/>
              </a:spcAft>
              <a:buSzPts val="6400"/>
              <a:buChar char="●"/>
              <a:defRPr sz="6400"/>
            </a:lvl1pPr>
            <a:lvl2pPr marL="914400" lvl="1" indent="-635000">
              <a:spcBef>
                <a:spcPts val="0"/>
              </a:spcBef>
              <a:spcAft>
                <a:spcPts val="0"/>
              </a:spcAft>
              <a:buSzPts val="6400"/>
              <a:buChar char="○"/>
              <a:defRPr sz="6400"/>
            </a:lvl2pPr>
            <a:lvl3pPr marL="1371600" lvl="2" indent="-635000">
              <a:spcBef>
                <a:spcPts val="0"/>
              </a:spcBef>
              <a:spcAft>
                <a:spcPts val="0"/>
              </a:spcAft>
              <a:buSzPts val="6400"/>
              <a:buChar char="■"/>
              <a:defRPr sz="6400"/>
            </a:lvl3pPr>
            <a:lvl4pPr marL="1828800" lvl="3" indent="-635000">
              <a:spcBef>
                <a:spcPts val="0"/>
              </a:spcBef>
              <a:spcAft>
                <a:spcPts val="0"/>
              </a:spcAft>
              <a:buSzPts val="6400"/>
              <a:buChar char="●"/>
              <a:defRPr sz="6400"/>
            </a:lvl4pPr>
            <a:lvl5pPr marL="2286000" lvl="4" indent="-635000">
              <a:spcBef>
                <a:spcPts val="0"/>
              </a:spcBef>
              <a:spcAft>
                <a:spcPts val="0"/>
              </a:spcAft>
              <a:buSzPts val="6400"/>
              <a:buChar char="○"/>
              <a:defRPr sz="6400"/>
            </a:lvl5pPr>
            <a:lvl6pPr marL="2743200" lvl="5" indent="-635000">
              <a:spcBef>
                <a:spcPts val="0"/>
              </a:spcBef>
              <a:spcAft>
                <a:spcPts val="0"/>
              </a:spcAft>
              <a:buSzPts val="6400"/>
              <a:buChar char="■"/>
              <a:defRPr sz="6400"/>
            </a:lvl6pPr>
            <a:lvl7pPr marL="3200400" lvl="6" indent="-635000">
              <a:spcBef>
                <a:spcPts val="0"/>
              </a:spcBef>
              <a:spcAft>
                <a:spcPts val="0"/>
              </a:spcAft>
              <a:buSzPts val="6400"/>
              <a:buChar char="●"/>
              <a:defRPr sz="6400"/>
            </a:lvl7pPr>
            <a:lvl8pPr marL="3657600" lvl="7" indent="-635000">
              <a:spcBef>
                <a:spcPts val="0"/>
              </a:spcBef>
              <a:spcAft>
                <a:spcPts val="0"/>
              </a:spcAft>
              <a:buSzPts val="6400"/>
              <a:buChar char="○"/>
              <a:defRPr sz="6400"/>
            </a:lvl8pPr>
            <a:lvl9pPr marL="4114800" lvl="8" indent="-635000">
              <a:spcBef>
                <a:spcPts val="0"/>
              </a:spcBef>
              <a:spcAft>
                <a:spcPts val="0"/>
              </a:spcAft>
              <a:buSzPts val="6400"/>
              <a:buChar char="■"/>
              <a:defRPr sz="6400"/>
            </a:lvl9pPr>
          </a:lstStyle>
          <a:p>
            <a:endParaRPr/>
          </a:p>
        </p:txBody>
      </p:sp>
      <p:sp>
        <p:nvSpPr>
          <p:cNvPr id="31" name="Google Shape;31;p7"/>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2353200" y="2880960"/>
            <a:ext cx="30565500" cy="26181000"/>
          </a:xfrm>
          <a:prstGeom prst="rect">
            <a:avLst/>
          </a:prstGeom>
        </p:spPr>
        <p:txBody>
          <a:bodyPr spcFirstLastPara="1" wrap="square" lIns="487600" tIns="487600" rIns="487600" bIns="487600" anchor="ctr" anchorCtr="0">
            <a:normAutofit/>
          </a:bodyPr>
          <a:lstStyle>
            <a:lvl1pPr lvl="0">
              <a:spcBef>
                <a:spcPts val="0"/>
              </a:spcBef>
              <a:spcAft>
                <a:spcPts val="0"/>
              </a:spcAft>
              <a:buSzPts val="25600"/>
              <a:buNone/>
              <a:defRPr sz="25600"/>
            </a:lvl1pPr>
            <a:lvl2pPr lvl="1">
              <a:spcBef>
                <a:spcPts val="0"/>
              </a:spcBef>
              <a:spcAft>
                <a:spcPts val="0"/>
              </a:spcAft>
              <a:buSzPts val="25600"/>
              <a:buNone/>
              <a:defRPr sz="25600"/>
            </a:lvl2pPr>
            <a:lvl3pPr lvl="2">
              <a:spcBef>
                <a:spcPts val="0"/>
              </a:spcBef>
              <a:spcAft>
                <a:spcPts val="0"/>
              </a:spcAft>
              <a:buSzPts val="25600"/>
              <a:buNone/>
              <a:defRPr sz="25600"/>
            </a:lvl3pPr>
            <a:lvl4pPr lvl="3">
              <a:spcBef>
                <a:spcPts val="0"/>
              </a:spcBef>
              <a:spcAft>
                <a:spcPts val="0"/>
              </a:spcAft>
              <a:buSzPts val="25600"/>
              <a:buNone/>
              <a:defRPr sz="25600"/>
            </a:lvl4pPr>
            <a:lvl5pPr lvl="4">
              <a:spcBef>
                <a:spcPts val="0"/>
              </a:spcBef>
              <a:spcAft>
                <a:spcPts val="0"/>
              </a:spcAft>
              <a:buSzPts val="25600"/>
              <a:buNone/>
              <a:defRPr sz="25600"/>
            </a:lvl5pPr>
            <a:lvl6pPr lvl="5">
              <a:spcBef>
                <a:spcPts val="0"/>
              </a:spcBef>
              <a:spcAft>
                <a:spcPts val="0"/>
              </a:spcAft>
              <a:buSzPts val="25600"/>
              <a:buNone/>
              <a:defRPr sz="25600"/>
            </a:lvl6pPr>
            <a:lvl7pPr lvl="6">
              <a:spcBef>
                <a:spcPts val="0"/>
              </a:spcBef>
              <a:spcAft>
                <a:spcPts val="0"/>
              </a:spcAft>
              <a:buSzPts val="25600"/>
              <a:buNone/>
              <a:defRPr sz="25600"/>
            </a:lvl7pPr>
            <a:lvl8pPr lvl="7">
              <a:spcBef>
                <a:spcPts val="0"/>
              </a:spcBef>
              <a:spcAft>
                <a:spcPts val="0"/>
              </a:spcAft>
              <a:buSzPts val="25600"/>
              <a:buNone/>
              <a:defRPr sz="25600"/>
            </a:lvl8pPr>
            <a:lvl9pPr lvl="8">
              <a:spcBef>
                <a:spcPts val="0"/>
              </a:spcBef>
              <a:spcAft>
                <a:spcPts val="0"/>
              </a:spcAft>
              <a:buSzPts val="25600"/>
              <a:buNone/>
              <a:defRPr sz="25600"/>
            </a:lvl9pPr>
          </a:lstStyle>
          <a:p>
            <a:endParaRPr/>
          </a:p>
        </p:txBody>
      </p:sp>
      <p:sp>
        <p:nvSpPr>
          <p:cNvPr id="34" name="Google Shape;34;p8"/>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21945600" y="-800"/>
            <a:ext cx="21945600" cy="32918400"/>
          </a:xfrm>
          <a:prstGeom prst="rect">
            <a:avLst/>
          </a:prstGeom>
          <a:solidFill>
            <a:schemeClr val="lt2"/>
          </a:solidFill>
          <a:ln>
            <a:noFill/>
          </a:ln>
        </p:spPr>
        <p:txBody>
          <a:bodyPr spcFirstLastPara="1" wrap="square" lIns="487600" tIns="487600" rIns="487600" bIns="48760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1274400" y="7892320"/>
            <a:ext cx="19416900" cy="94866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22400"/>
              <a:buNone/>
              <a:defRPr sz="22400"/>
            </a:lvl1pPr>
            <a:lvl2pPr lvl="1" algn="ctr">
              <a:spcBef>
                <a:spcPts val="0"/>
              </a:spcBef>
              <a:spcAft>
                <a:spcPts val="0"/>
              </a:spcAft>
              <a:buSzPts val="22400"/>
              <a:buNone/>
              <a:defRPr sz="22400"/>
            </a:lvl2pPr>
            <a:lvl3pPr lvl="2" algn="ctr">
              <a:spcBef>
                <a:spcPts val="0"/>
              </a:spcBef>
              <a:spcAft>
                <a:spcPts val="0"/>
              </a:spcAft>
              <a:buSzPts val="22400"/>
              <a:buNone/>
              <a:defRPr sz="22400"/>
            </a:lvl3pPr>
            <a:lvl4pPr lvl="3" algn="ctr">
              <a:spcBef>
                <a:spcPts val="0"/>
              </a:spcBef>
              <a:spcAft>
                <a:spcPts val="0"/>
              </a:spcAft>
              <a:buSzPts val="22400"/>
              <a:buNone/>
              <a:defRPr sz="22400"/>
            </a:lvl4pPr>
            <a:lvl5pPr lvl="4" algn="ctr">
              <a:spcBef>
                <a:spcPts val="0"/>
              </a:spcBef>
              <a:spcAft>
                <a:spcPts val="0"/>
              </a:spcAft>
              <a:buSzPts val="22400"/>
              <a:buNone/>
              <a:defRPr sz="22400"/>
            </a:lvl5pPr>
            <a:lvl6pPr lvl="5" algn="ctr">
              <a:spcBef>
                <a:spcPts val="0"/>
              </a:spcBef>
              <a:spcAft>
                <a:spcPts val="0"/>
              </a:spcAft>
              <a:buSzPts val="22400"/>
              <a:buNone/>
              <a:defRPr sz="22400"/>
            </a:lvl6pPr>
            <a:lvl7pPr lvl="6" algn="ctr">
              <a:spcBef>
                <a:spcPts val="0"/>
              </a:spcBef>
              <a:spcAft>
                <a:spcPts val="0"/>
              </a:spcAft>
              <a:buSzPts val="22400"/>
              <a:buNone/>
              <a:defRPr sz="22400"/>
            </a:lvl7pPr>
            <a:lvl8pPr lvl="7" algn="ctr">
              <a:spcBef>
                <a:spcPts val="0"/>
              </a:spcBef>
              <a:spcAft>
                <a:spcPts val="0"/>
              </a:spcAft>
              <a:buSzPts val="22400"/>
              <a:buNone/>
              <a:defRPr sz="22400"/>
            </a:lvl8pPr>
            <a:lvl9pPr lvl="8" algn="ctr">
              <a:spcBef>
                <a:spcPts val="0"/>
              </a:spcBef>
              <a:spcAft>
                <a:spcPts val="0"/>
              </a:spcAft>
              <a:buSzPts val="22400"/>
              <a:buNone/>
              <a:defRPr sz="22400"/>
            </a:lvl9pPr>
          </a:lstStyle>
          <a:p>
            <a:endParaRPr/>
          </a:p>
        </p:txBody>
      </p:sp>
      <p:sp>
        <p:nvSpPr>
          <p:cNvPr id="38" name="Google Shape;38;p9"/>
          <p:cNvSpPr txBox="1">
            <a:spLocks noGrp="1"/>
          </p:cNvSpPr>
          <p:nvPr>
            <p:ph type="subTitle" idx="1"/>
          </p:nvPr>
        </p:nvSpPr>
        <p:spPr>
          <a:xfrm>
            <a:off x="1274400" y="17939680"/>
            <a:ext cx="19416900" cy="7904700"/>
          </a:xfrm>
          <a:prstGeom prst="rect">
            <a:avLst/>
          </a:prstGeom>
        </p:spPr>
        <p:txBody>
          <a:bodyPr spcFirstLastPara="1" wrap="square" lIns="487600" tIns="487600" rIns="487600" bIns="487600" anchor="t" anchorCtr="0">
            <a:normAutofit/>
          </a:bodyPr>
          <a:lstStyle>
            <a:lvl1pPr lvl="0" algn="ctr">
              <a:lnSpc>
                <a:spcPct val="100000"/>
              </a:lnSpc>
              <a:spcBef>
                <a:spcPts val="0"/>
              </a:spcBef>
              <a:spcAft>
                <a:spcPts val="0"/>
              </a:spcAft>
              <a:buSzPts val="11200"/>
              <a:buNone/>
              <a:defRPr sz="11200"/>
            </a:lvl1pPr>
            <a:lvl2pPr lvl="1" algn="ctr">
              <a:lnSpc>
                <a:spcPct val="100000"/>
              </a:lnSpc>
              <a:spcBef>
                <a:spcPts val="0"/>
              </a:spcBef>
              <a:spcAft>
                <a:spcPts val="0"/>
              </a:spcAft>
              <a:buSzPts val="11200"/>
              <a:buNone/>
              <a:defRPr sz="11200"/>
            </a:lvl2pPr>
            <a:lvl3pPr lvl="2" algn="ctr">
              <a:lnSpc>
                <a:spcPct val="100000"/>
              </a:lnSpc>
              <a:spcBef>
                <a:spcPts val="0"/>
              </a:spcBef>
              <a:spcAft>
                <a:spcPts val="0"/>
              </a:spcAft>
              <a:buSzPts val="11200"/>
              <a:buNone/>
              <a:defRPr sz="11200"/>
            </a:lvl3pPr>
            <a:lvl4pPr lvl="3" algn="ctr">
              <a:lnSpc>
                <a:spcPct val="100000"/>
              </a:lnSpc>
              <a:spcBef>
                <a:spcPts val="0"/>
              </a:spcBef>
              <a:spcAft>
                <a:spcPts val="0"/>
              </a:spcAft>
              <a:buSzPts val="11200"/>
              <a:buNone/>
              <a:defRPr sz="11200"/>
            </a:lvl4pPr>
            <a:lvl5pPr lvl="4" algn="ctr">
              <a:lnSpc>
                <a:spcPct val="100000"/>
              </a:lnSpc>
              <a:spcBef>
                <a:spcPts val="0"/>
              </a:spcBef>
              <a:spcAft>
                <a:spcPts val="0"/>
              </a:spcAft>
              <a:buSzPts val="11200"/>
              <a:buNone/>
              <a:defRPr sz="11200"/>
            </a:lvl5pPr>
            <a:lvl6pPr lvl="5" algn="ctr">
              <a:lnSpc>
                <a:spcPct val="100000"/>
              </a:lnSpc>
              <a:spcBef>
                <a:spcPts val="0"/>
              </a:spcBef>
              <a:spcAft>
                <a:spcPts val="0"/>
              </a:spcAft>
              <a:buSzPts val="11200"/>
              <a:buNone/>
              <a:defRPr sz="11200"/>
            </a:lvl6pPr>
            <a:lvl7pPr lvl="6" algn="ctr">
              <a:lnSpc>
                <a:spcPct val="100000"/>
              </a:lnSpc>
              <a:spcBef>
                <a:spcPts val="0"/>
              </a:spcBef>
              <a:spcAft>
                <a:spcPts val="0"/>
              </a:spcAft>
              <a:buSzPts val="11200"/>
              <a:buNone/>
              <a:defRPr sz="11200"/>
            </a:lvl7pPr>
            <a:lvl8pPr lvl="7" algn="ctr">
              <a:lnSpc>
                <a:spcPct val="100000"/>
              </a:lnSpc>
              <a:spcBef>
                <a:spcPts val="0"/>
              </a:spcBef>
              <a:spcAft>
                <a:spcPts val="0"/>
              </a:spcAft>
              <a:buSzPts val="11200"/>
              <a:buNone/>
              <a:defRPr sz="11200"/>
            </a:lvl8pPr>
            <a:lvl9pPr lvl="8" algn="ctr">
              <a:lnSpc>
                <a:spcPct val="100000"/>
              </a:lnSpc>
              <a:spcBef>
                <a:spcPts val="0"/>
              </a:spcBef>
              <a:spcAft>
                <a:spcPts val="0"/>
              </a:spcAft>
              <a:buSzPts val="11200"/>
              <a:buNone/>
              <a:defRPr sz="11200"/>
            </a:lvl9pPr>
          </a:lstStyle>
          <a:p>
            <a:endParaRPr/>
          </a:p>
        </p:txBody>
      </p:sp>
      <p:sp>
        <p:nvSpPr>
          <p:cNvPr id="39" name="Google Shape;39;p9"/>
          <p:cNvSpPr txBox="1">
            <a:spLocks noGrp="1"/>
          </p:cNvSpPr>
          <p:nvPr>
            <p:ph type="body" idx="2"/>
          </p:nvPr>
        </p:nvSpPr>
        <p:spPr>
          <a:xfrm>
            <a:off x="23709600" y="4634080"/>
            <a:ext cx="18417600" cy="23648700"/>
          </a:xfrm>
          <a:prstGeom prst="rect">
            <a:avLst/>
          </a:prstGeom>
        </p:spPr>
        <p:txBody>
          <a:bodyPr spcFirstLastPara="1" wrap="square" lIns="487600" tIns="487600" rIns="487600" bIns="487600" anchor="ctr" anchorCtr="0">
            <a:normAutofit/>
          </a:bodyPr>
          <a:lstStyle>
            <a:lvl1pPr marL="457200" lvl="0" indent="-838200">
              <a:spcBef>
                <a:spcPts val="0"/>
              </a:spcBef>
              <a:spcAft>
                <a:spcPts val="0"/>
              </a:spcAft>
              <a:buSzPts val="9600"/>
              <a:buChar char="●"/>
              <a:defRPr/>
            </a:lvl1pPr>
            <a:lvl2pPr marL="914400" lvl="1" indent="-704850">
              <a:spcBef>
                <a:spcPts val="0"/>
              </a:spcBef>
              <a:spcAft>
                <a:spcPts val="0"/>
              </a:spcAft>
              <a:buSzPts val="7500"/>
              <a:buChar char="○"/>
              <a:defRPr/>
            </a:lvl2pPr>
            <a:lvl3pPr marL="1371600" lvl="2" indent="-704850">
              <a:spcBef>
                <a:spcPts val="0"/>
              </a:spcBef>
              <a:spcAft>
                <a:spcPts val="0"/>
              </a:spcAft>
              <a:buSzPts val="7500"/>
              <a:buChar char="■"/>
              <a:defRPr/>
            </a:lvl3pPr>
            <a:lvl4pPr marL="1828800" lvl="3" indent="-704850">
              <a:spcBef>
                <a:spcPts val="0"/>
              </a:spcBef>
              <a:spcAft>
                <a:spcPts val="0"/>
              </a:spcAft>
              <a:buSzPts val="7500"/>
              <a:buChar char="●"/>
              <a:defRPr/>
            </a:lvl4pPr>
            <a:lvl5pPr marL="2286000" lvl="4" indent="-704850">
              <a:spcBef>
                <a:spcPts val="0"/>
              </a:spcBef>
              <a:spcAft>
                <a:spcPts val="0"/>
              </a:spcAft>
              <a:buSzPts val="7500"/>
              <a:buChar char="○"/>
              <a:defRPr/>
            </a:lvl5pPr>
            <a:lvl6pPr marL="2743200" lvl="5" indent="-704850">
              <a:spcBef>
                <a:spcPts val="0"/>
              </a:spcBef>
              <a:spcAft>
                <a:spcPts val="0"/>
              </a:spcAft>
              <a:buSzPts val="7500"/>
              <a:buChar char="■"/>
              <a:defRPr/>
            </a:lvl6pPr>
            <a:lvl7pPr marL="3200400" lvl="6" indent="-704850">
              <a:spcBef>
                <a:spcPts val="0"/>
              </a:spcBef>
              <a:spcAft>
                <a:spcPts val="0"/>
              </a:spcAft>
              <a:buSzPts val="7500"/>
              <a:buChar char="●"/>
              <a:defRPr/>
            </a:lvl7pPr>
            <a:lvl8pPr marL="3657600" lvl="7" indent="-704850">
              <a:spcBef>
                <a:spcPts val="0"/>
              </a:spcBef>
              <a:spcAft>
                <a:spcPts val="0"/>
              </a:spcAft>
              <a:buSzPts val="7500"/>
              <a:buChar char="○"/>
              <a:defRPr/>
            </a:lvl8pPr>
            <a:lvl9pPr marL="4114800" lvl="8" indent="-704850">
              <a:spcBef>
                <a:spcPts val="0"/>
              </a:spcBef>
              <a:spcAft>
                <a:spcPts val="0"/>
              </a:spcAft>
              <a:buSzPts val="7500"/>
              <a:buChar char="■"/>
              <a:defRPr/>
            </a:lvl9pPr>
          </a:lstStyle>
          <a:p>
            <a:endParaRPr/>
          </a:p>
        </p:txBody>
      </p:sp>
      <p:sp>
        <p:nvSpPr>
          <p:cNvPr id="40" name="Google Shape;40;p9"/>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1496160" y="27075680"/>
            <a:ext cx="28794300" cy="3872700"/>
          </a:xfrm>
          <a:prstGeom prst="rect">
            <a:avLst/>
          </a:prstGeom>
        </p:spPr>
        <p:txBody>
          <a:bodyPr spcFirstLastPara="1" wrap="square" lIns="487600" tIns="487600" rIns="487600" bIns="487600" anchor="ctr" anchorCtr="0">
            <a:normAutofit/>
          </a:bodyPr>
          <a:lstStyle>
            <a:lvl1pPr marL="457200" lvl="0" indent="-228600">
              <a:lnSpc>
                <a:spcPct val="100000"/>
              </a:lnSpc>
              <a:spcBef>
                <a:spcPts val="0"/>
              </a:spcBef>
              <a:spcAft>
                <a:spcPts val="0"/>
              </a:spcAft>
              <a:buSzPts val="9600"/>
              <a:buNone/>
              <a:defRPr/>
            </a:lvl1pPr>
          </a:lstStyle>
          <a:p>
            <a:endParaRPr/>
          </a:p>
        </p:txBody>
      </p:sp>
      <p:sp>
        <p:nvSpPr>
          <p:cNvPr id="43" name="Google Shape;43;p10"/>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1496160" y="7079200"/>
            <a:ext cx="40899000" cy="12566400"/>
          </a:xfrm>
          <a:prstGeom prst="rect">
            <a:avLst/>
          </a:prstGeom>
        </p:spPr>
        <p:txBody>
          <a:bodyPr spcFirstLastPara="1" wrap="square" lIns="487600" tIns="487600" rIns="487600" bIns="487600" anchor="b" anchorCtr="0">
            <a:normAutofit/>
          </a:bodyPr>
          <a:lstStyle>
            <a:lvl1pPr lvl="0" algn="ctr">
              <a:spcBef>
                <a:spcPts val="0"/>
              </a:spcBef>
              <a:spcAft>
                <a:spcPts val="0"/>
              </a:spcAft>
              <a:buSzPts val="64000"/>
              <a:buNone/>
              <a:defRPr sz="64000"/>
            </a:lvl1pPr>
            <a:lvl2pPr lvl="1" algn="ctr">
              <a:spcBef>
                <a:spcPts val="0"/>
              </a:spcBef>
              <a:spcAft>
                <a:spcPts val="0"/>
              </a:spcAft>
              <a:buSzPts val="64000"/>
              <a:buNone/>
              <a:defRPr sz="64000"/>
            </a:lvl2pPr>
            <a:lvl3pPr lvl="2" algn="ctr">
              <a:spcBef>
                <a:spcPts val="0"/>
              </a:spcBef>
              <a:spcAft>
                <a:spcPts val="0"/>
              </a:spcAft>
              <a:buSzPts val="64000"/>
              <a:buNone/>
              <a:defRPr sz="64000"/>
            </a:lvl3pPr>
            <a:lvl4pPr lvl="3" algn="ctr">
              <a:spcBef>
                <a:spcPts val="0"/>
              </a:spcBef>
              <a:spcAft>
                <a:spcPts val="0"/>
              </a:spcAft>
              <a:buSzPts val="64000"/>
              <a:buNone/>
              <a:defRPr sz="64000"/>
            </a:lvl4pPr>
            <a:lvl5pPr lvl="4" algn="ctr">
              <a:spcBef>
                <a:spcPts val="0"/>
              </a:spcBef>
              <a:spcAft>
                <a:spcPts val="0"/>
              </a:spcAft>
              <a:buSzPts val="64000"/>
              <a:buNone/>
              <a:defRPr sz="64000"/>
            </a:lvl5pPr>
            <a:lvl6pPr lvl="5" algn="ctr">
              <a:spcBef>
                <a:spcPts val="0"/>
              </a:spcBef>
              <a:spcAft>
                <a:spcPts val="0"/>
              </a:spcAft>
              <a:buSzPts val="64000"/>
              <a:buNone/>
              <a:defRPr sz="64000"/>
            </a:lvl6pPr>
            <a:lvl7pPr lvl="6" algn="ctr">
              <a:spcBef>
                <a:spcPts val="0"/>
              </a:spcBef>
              <a:spcAft>
                <a:spcPts val="0"/>
              </a:spcAft>
              <a:buSzPts val="64000"/>
              <a:buNone/>
              <a:defRPr sz="64000"/>
            </a:lvl7pPr>
            <a:lvl8pPr lvl="7" algn="ctr">
              <a:spcBef>
                <a:spcPts val="0"/>
              </a:spcBef>
              <a:spcAft>
                <a:spcPts val="0"/>
              </a:spcAft>
              <a:buSzPts val="64000"/>
              <a:buNone/>
              <a:defRPr sz="64000"/>
            </a:lvl8pPr>
            <a:lvl9pPr lvl="8" algn="ctr">
              <a:spcBef>
                <a:spcPts val="0"/>
              </a:spcBef>
              <a:spcAft>
                <a:spcPts val="0"/>
              </a:spcAft>
              <a:buSzPts val="64000"/>
              <a:buNone/>
              <a:defRPr sz="64000"/>
            </a:lvl9pPr>
          </a:lstStyle>
          <a:p>
            <a:r>
              <a:t>xx%</a:t>
            </a:r>
          </a:p>
        </p:txBody>
      </p:sp>
      <p:sp>
        <p:nvSpPr>
          <p:cNvPr id="46" name="Google Shape;46;p11"/>
          <p:cNvSpPr txBox="1">
            <a:spLocks noGrp="1"/>
          </p:cNvSpPr>
          <p:nvPr>
            <p:ph type="body" idx="1"/>
          </p:nvPr>
        </p:nvSpPr>
        <p:spPr>
          <a:xfrm>
            <a:off x="1496160" y="20174240"/>
            <a:ext cx="40899000" cy="8325000"/>
          </a:xfrm>
          <a:prstGeom prst="rect">
            <a:avLst/>
          </a:prstGeom>
        </p:spPr>
        <p:txBody>
          <a:bodyPr spcFirstLastPara="1" wrap="square" lIns="487600" tIns="487600" rIns="487600" bIns="487600" anchor="t" anchorCtr="0">
            <a:normAutofit/>
          </a:bodyPr>
          <a:lstStyle>
            <a:lvl1pPr marL="457200" lvl="0" indent="-838200" algn="ctr">
              <a:spcBef>
                <a:spcPts val="0"/>
              </a:spcBef>
              <a:spcAft>
                <a:spcPts val="0"/>
              </a:spcAft>
              <a:buSzPts val="9600"/>
              <a:buChar char="●"/>
              <a:defRPr/>
            </a:lvl1pPr>
            <a:lvl2pPr marL="914400" lvl="1" indent="-704850" algn="ctr">
              <a:spcBef>
                <a:spcPts val="0"/>
              </a:spcBef>
              <a:spcAft>
                <a:spcPts val="0"/>
              </a:spcAft>
              <a:buSzPts val="7500"/>
              <a:buChar char="○"/>
              <a:defRPr/>
            </a:lvl2pPr>
            <a:lvl3pPr marL="1371600" lvl="2" indent="-704850" algn="ctr">
              <a:spcBef>
                <a:spcPts val="0"/>
              </a:spcBef>
              <a:spcAft>
                <a:spcPts val="0"/>
              </a:spcAft>
              <a:buSzPts val="7500"/>
              <a:buChar char="■"/>
              <a:defRPr/>
            </a:lvl3pPr>
            <a:lvl4pPr marL="1828800" lvl="3" indent="-704850" algn="ctr">
              <a:spcBef>
                <a:spcPts val="0"/>
              </a:spcBef>
              <a:spcAft>
                <a:spcPts val="0"/>
              </a:spcAft>
              <a:buSzPts val="7500"/>
              <a:buChar char="●"/>
              <a:defRPr/>
            </a:lvl4pPr>
            <a:lvl5pPr marL="2286000" lvl="4" indent="-704850" algn="ctr">
              <a:spcBef>
                <a:spcPts val="0"/>
              </a:spcBef>
              <a:spcAft>
                <a:spcPts val="0"/>
              </a:spcAft>
              <a:buSzPts val="7500"/>
              <a:buChar char="○"/>
              <a:defRPr/>
            </a:lvl5pPr>
            <a:lvl6pPr marL="2743200" lvl="5" indent="-704850" algn="ctr">
              <a:spcBef>
                <a:spcPts val="0"/>
              </a:spcBef>
              <a:spcAft>
                <a:spcPts val="0"/>
              </a:spcAft>
              <a:buSzPts val="7500"/>
              <a:buChar char="■"/>
              <a:defRPr/>
            </a:lvl6pPr>
            <a:lvl7pPr marL="3200400" lvl="6" indent="-704850" algn="ctr">
              <a:spcBef>
                <a:spcPts val="0"/>
              </a:spcBef>
              <a:spcAft>
                <a:spcPts val="0"/>
              </a:spcAft>
              <a:buSzPts val="7500"/>
              <a:buChar char="●"/>
              <a:defRPr/>
            </a:lvl7pPr>
            <a:lvl8pPr marL="3657600" lvl="7" indent="-704850" algn="ctr">
              <a:spcBef>
                <a:spcPts val="0"/>
              </a:spcBef>
              <a:spcAft>
                <a:spcPts val="0"/>
              </a:spcAft>
              <a:buSzPts val="7500"/>
              <a:buChar char="○"/>
              <a:defRPr/>
            </a:lvl8pPr>
            <a:lvl9pPr marL="4114800" lvl="8" indent="-704850" algn="ctr">
              <a:spcBef>
                <a:spcPts val="0"/>
              </a:spcBef>
              <a:spcAft>
                <a:spcPts val="0"/>
              </a:spcAft>
              <a:buSzPts val="7500"/>
              <a:buChar char="■"/>
              <a:defRPr/>
            </a:lvl9pPr>
          </a:lstStyle>
          <a:p>
            <a:endParaRPr/>
          </a:p>
        </p:txBody>
      </p:sp>
      <p:sp>
        <p:nvSpPr>
          <p:cNvPr id="47" name="Google Shape;47;p11"/>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40667798" y="29844588"/>
            <a:ext cx="2633700" cy="2519100"/>
          </a:xfrm>
          <a:prstGeom prst="rect">
            <a:avLst/>
          </a:prstGeom>
        </p:spPr>
        <p:txBody>
          <a:bodyPr spcFirstLastPara="1" wrap="square" lIns="487600" tIns="487600" rIns="487600" bIns="4876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496160" y="2848160"/>
            <a:ext cx="40899000" cy="3665400"/>
          </a:xfrm>
          <a:prstGeom prst="rect">
            <a:avLst/>
          </a:prstGeom>
          <a:noFill/>
          <a:ln>
            <a:noFill/>
          </a:ln>
        </p:spPr>
        <p:txBody>
          <a:bodyPr spcFirstLastPara="1" wrap="square" lIns="487600" tIns="487600" rIns="487600" bIns="487600" anchor="t" anchorCtr="0">
            <a:normAutofit/>
          </a:bodyPr>
          <a:lstStyle>
            <a:lvl1pPr lvl="0">
              <a:spcBef>
                <a:spcPts val="0"/>
              </a:spcBef>
              <a:spcAft>
                <a:spcPts val="0"/>
              </a:spcAft>
              <a:buClr>
                <a:schemeClr val="dk1"/>
              </a:buClr>
              <a:buSzPts val="14900"/>
              <a:buNone/>
              <a:defRPr sz="14900">
                <a:solidFill>
                  <a:schemeClr val="dk1"/>
                </a:solidFill>
              </a:defRPr>
            </a:lvl1pPr>
            <a:lvl2pPr lvl="1">
              <a:spcBef>
                <a:spcPts val="0"/>
              </a:spcBef>
              <a:spcAft>
                <a:spcPts val="0"/>
              </a:spcAft>
              <a:buClr>
                <a:schemeClr val="dk1"/>
              </a:buClr>
              <a:buSzPts val="14900"/>
              <a:buNone/>
              <a:defRPr sz="14900">
                <a:solidFill>
                  <a:schemeClr val="dk1"/>
                </a:solidFill>
              </a:defRPr>
            </a:lvl2pPr>
            <a:lvl3pPr lvl="2">
              <a:spcBef>
                <a:spcPts val="0"/>
              </a:spcBef>
              <a:spcAft>
                <a:spcPts val="0"/>
              </a:spcAft>
              <a:buClr>
                <a:schemeClr val="dk1"/>
              </a:buClr>
              <a:buSzPts val="14900"/>
              <a:buNone/>
              <a:defRPr sz="14900">
                <a:solidFill>
                  <a:schemeClr val="dk1"/>
                </a:solidFill>
              </a:defRPr>
            </a:lvl3pPr>
            <a:lvl4pPr lvl="3">
              <a:spcBef>
                <a:spcPts val="0"/>
              </a:spcBef>
              <a:spcAft>
                <a:spcPts val="0"/>
              </a:spcAft>
              <a:buClr>
                <a:schemeClr val="dk1"/>
              </a:buClr>
              <a:buSzPts val="14900"/>
              <a:buNone/>
              <a:defRPr sz="14900">
                <a:solidFill>
                  <a:schemeClr val="dk1"/>
                </a:solidFill>
              </a:defRPr>
            </a:lvl4pPr>
            <a:lvl5pPr lvl="4">
              <a:spcBef>
                <a:spcPts val="0"/>
              </a:spcBef>
              <a:spcAft>
                <a:spcPts val="0"/>
              </a:spcAft>
              <a:buClr>
                <a:schemeClr val="dk1"/>
              </a:buClr>
              <a:buSzPts val="14900"/>
              <a:buNone/>
              <a:defRPr sz="14900">
                <a:solidFill>
                  <a:schemeClr val="dk1"/>
                </a:solidFill>
              </a:defRPr>
            </a:lvl5pPr>
            <a:lvl6pPr lvl="5">
              <a:spcBef>
                <a:spcPts val="0"/>
              </a:spcBef>
              <a:spcAft>
                <a:spcPts val="0"/>
              </a:spcAft>
              <a:buClr>
                <a:schemeClr val="dk1"/>
              </a:buClr>
              <a:buSzPts val="14900"/>
              <a:buNone/>
              <a:defRPr sz="14900">
                <a:solidFill>
                  <a:schemeClr val="dk1"/>
                </a:solidFill>
              </a:defRPr>
            </a:lvl6pPr>
            <a:lvl7pPr lvl="6">
              <a:spcBef>
                <a:spcPts val="0"/>
              </a:spcBef>
              <a:spcAft>
                <a:spcPts val="0"/>
              </a:spcAft>
              <a:buClr>
                <a:schemeClr val="dk1"/>
              </a:buClr>
              <a:buSzPts val="14900"/>
              <a:buNone/>
              <a:defRPr sz="14900">
                <a:solidFill>
                  <a:schemeClr val="dk1"/>
                </a:solidFill>
              </a:defRPr>
            </a:lvl7pPr>
            <a:lvl8pPr lvl="7">
              <a:spcBef>
                <a:spcPts val="0"/>
              </a:spcBef>
              <a:spcAft>
                <a:spcPts val="0"/>
              </a:spcAft>
              <a:buClr>
                <a:schemeClr val="dk1"/>
              </a:buClr>
              <a:buSzPts val="14900"/>
              <a:buNone/>
              <a:defRPr sz="14900">
                <a:solidFill>
                  <a:schemeClr val="dk1"/>
                </a:solidFill>
              </a:defRPr>
            </a:lvl8pPr>
            <a:lvl9pPr lvl="8">
              <a:spcBef>
                <a:spcPts val="0"/>
              </a:spcBef>
              <a:spcAft>
                <a:spcPts val="0"/>
              </a:spcAft>
              <a:buClr>
                <a:schemeClr val="dk1"/>
              </a:buClr>
              <a:buSzPts val="14900"/>
              <a:buNone/>
              <a:defRPr sz="14900">
                <a:solidFill>
                  <a:schemeClr val="dk1"/>
                </a:solidFill>
              </a:defRPr>
            </a:lvl9pPr>
          </a:lstStyle>
          <a:p>
            <a:endParaRPr/>
          </a:p>
        </p:txBody>
      </p:sp>
      <p:sp>
        <p:nvSpPr>
          <p:cNvPr id="7" name="Google Shape;7;p1"/>
          <p:cNvSpPr txBox="1">
            <a:spLocks noGrp="1"/>
          </p:cNvSpPr>
          <p:nvPr>
            <p:ph type="body" idx="1"/>
          </p:nvPr>
        </p:nvSpPr>
        <p:spPr>
          <a:xfrm>
            <a:off x="1496160" y="7375840"/>
            <a:ext cx="40899000" cy="21864900"/>
          </a:xfrm>
          <a:prstGeom prst="rect">
            <a:avLst/>
          </a:prstGeom>
          <a:noFill/>
          <a:ln>
            <a:noFill/>
          </a:ln>
        </p:spPr>
        <p:txBody>
          <a:bodyPr spcFirstLastPara="1" wrap="square" lIns="487600" tIns="487600" rIns="487600" bIns="487600" anchor="t" anchorCtr="0">
            <a:normAutofit/>
          </a:bodyPr>
          <a:lstStyle>
            <a:lvl1pPr marL="457200" lvl="0" indent="-838200">
              <a:lnSpc>
                <a:spcPct val="115000"/>
              </a:lnSpc>
              <a:spcBef>
                <a:spcPts val="0"/>
              </a:spcBef>
              <a:spcAft>
                <a:spcPts val="0"/>
              </a:spcAft>
              <a:buClr>
                <a:schemeClr val="dk2"/>
              </a:buClr>
              <a:buSzPts val="9600"/>
              <a:buChar char="●"/>
              <a:defRPr sz="9600">
                <a:solidFill>
                  <a:schemeClr val="dk2"/>
                </a:solidFill>
              </a:defRPr>
            </a:lvl1pPr>
            <a:lvl2pPr marL="914400" lvl="1" indent="-704850">
              <a:lnSpc>
                <a:spcPct val="115000"/>
              </a:lnSpc>
              <a:spcBef>
                <a:spcPts val="0"/>
              </a:spcBef>
              <a:spcAft>
                <a:spcPts val="0"/>
              </a:spcAft>
              <a:buClr>
                <a:schemeClr val="dk2"/>
              </a:buClr>
              <a:buSzPts val="7500"/>
              <a:buChar char="○"/>
              <a:defRPr sz="7500">
                <a:solidFill>
                  <a:schemeClr val="dk2"/>
                </a:solidFill>
              </a:defRPr>
            </a:lvl2pPr>
            <a:lvl3pPr marL="1371600" lvl="2" indent="-704850">
              <a:lnSpc>
                <a:spcPct val="115000"/>
              </a:lnSpc>
              <a:spcBef>
                <a:spcPts val="0"/>
              </a:spcBef>
              <a:spcAft>
                <a:spcPts val="0"/>
              </a:spcAft>
              <a:buClr>
                <a:schemeClr val="dk2"/>
              </a:buClr>
              <a:buSzPts val="7500"/>
              <a:buChar char="■"/>
              <a:defRPr sz="7500">
                <a:solidFill>
                  <a:schemeClr val="dk2"/>
                </a:solidFill>
              </a:defRPr>
            </a:lvl3pPr>
            <a:lvl4pPr marL="1828800" lvl="3" indent="-704850">
              <a:lnSpc>
                <a:spcPct val="115000"/>
              </a:lnSpc>
              <a:spcBef>
                <a:spcPts val="0"/>
              </a:spcBef>
              <a:spcAft>
                <a:spcPts val="0"/>
              </a:spcAft>
              <a:buClr>
                <a:schemeClr val="dk2"/>
              </a:buClr>
              <a:buSzPts val="7500"/>
              <a:buChar char="●"/>
              <a:defRPr sz="7500">
                <a:solidFill>
                  <a:schemeClr val="dk2"/>
                </a:solidFill>
              </a:defRPr>
            </a:lvl4pPr>
            <a:lvl5pPr marL="2286000" lvl="4" indent="-704850">
              <a:lnSpc>
                <a:spcPct val="115000"/>
              </a:lnSpc>
              <a:spcBef>
                <a:spcPts val="0"/>
              </a:spcBef>
              <a:spcAft>
                <a:spcPts val="0"/>
              </a:spcAft>
              <a:buClr>
                <a:schemeClr val="dk2"/>
              </a:buClr>
              <a:buSzPts val="7500"/>
              <a:buChar char="○"/>
              <a:defRPr sz="7500">
                <a:solidFill>
                  <a:schemeClr val="dk2"/>
                </a:solidFill>
              </a:defRPr>
            </a:lvl5pPr>
            <a:lvl6pPr marL="2743200" lvl="5" indent="-704850">
              <a:lnSpc>
                <a:spcPct val="115000"/>
              </a:lnSpc>
              <a:spcBef>
                <a:spcPts val="0"/>
              </a:spcBef>
              <a:spcAft>
                <a:spcPts val="0"/>
              </a:spcAft>
              <a:buClr>
                <a:schemeClr val="dk2"/>
              </a:buClr>
              <a:buSzPts val="7500"/>
              <a:buChar char="■"/>
              <a:defRPr sz="7500">
                <a:solidFill>
                  <a:schemeClr val="dk2"/>
                </a:solidFill>
              </a:defRPr>
            </a:lvl6pPr>
            <a:lvl7pPr marL="3200400" lvl="6" indent="-704850">
              <a:lnSpc>
                <a:spcPct val="115000"/>
              </a:lnSpc>
              <a:spcBef>
                <a:spcPts val="0"/>
              </a:spcBef>
              <a:spcAft>
                <a:spcPts val="0"/>
              </a:spcAft>
              <a:buClr>
                <a:schemeClr val="dk2"/>
              </a:buClr>
              <a:buSzPts val="7500"/>
              <a:buChar char="●"/>
              <a:defRPr sz="7500">
                <a:solidFill>
                  <a:schemeClr val="dk2"/>
                </a:solidFill>
              </a:defRPr>
            </a:lvl7pPr>
            <a:lvl8pPr marL="3657600" lvl="7" indent="-704850">
              <a:lnSpc>
                <a:spcPct val="115000"/>
              </a:lnSpc>
              <a:spcBef>
                <a:spcPts val="0"/>
              </a:spcBef>
              <a:spcAft>
                <a:spcPts val="0"/>
              </a:spcAft>
              <a:buClr>
                <a:schemeClr val="dk2"/>
              </a:buClr>
              <a:buSzPts val="7500"/>
              <a:buChar char="○"/>
              <a:defRPr sz="7500">
                <a:solidFill>
                  <a:schemeClr val="dk2"/>
                </a:solidFill>
              </a:defRPr>
            </a:lvl8pPr>
            <a:lvl9pPr marL="4114800" lvl="8" indent="-704850">
              <a:lnSpc>
                <a:spcPct val="115000"/>
              </a:lnSpc>
              <a:spcBef>
                <a:spcPts val="0"/>
              </a:spcBef>
              <a:spcAft>
                <a:spcPts val="0"/>
              </a:spcAft>
              <a:buClr>
                <a:schemeClr val="dk2"/>
              </a:buClr>
              <a:buSzPts val="7500"/>
              <a:buChar char="■"/>
              <a:defRPr sz="7500">
                <a:solidFill>
                  <a:schemeClr val="dk2"/>
                </a:solidFill>
              </a:defRPr>
            </a:lvl9pPr>
          </a:lstStyle>
          <a:p>
            <a:endParaRPr/>
          </a:p>
        </p:txBody>
      </p:sp>
      <p:sp>
        <p:nvSpPr>
          <p:cNvPr id="8" name="Google Shape;8;p1"/>
          <p:cNvSpPr txBox="1">
            <a:spLocks noGrp="1"/>
          </p:cNvSpPr>
          <p:nvPr>
            <p:ph type="sldNum" idx="12"/>
          </p:nvPr>
        </p:nvSpPr>
        <p:spPr>
          <a:xfrm>
            <a:off x="40667798" y="29844588"/>
            <a:ext cx="2633700" cy="2519100"/>
          </a:xfrm>
          <a:prstGeom prst="rect">
            <a:avLst/>
          </a:prstGeom>
          <a:noFill/>
          <a:ln>
            <a:noFill/>
          </a:ln>
        </p:spPr>
        <p:txBody>
          <a:bodyPr spcFirstLastPara="1" wrap="square" lIns="487600" tIns="487600" rIns="487600" bIns="487600" anchor="ctr" anchorCtr="0">
            <a:normAutofit/>
          </a:bodyPr>
          <a:lstStyle>
            <a:lvl1pPr lvl="0" algn="r">
              <a:buNone/>
              <a:defRPr sz="5300">
                <a:solidFill>
                  <a:schemeClr val="dk2"/>
                </a:solidFill>
              </a:defRPr>
            </a:lvl1pPr>
            <a:lvl2pPr lvl="1" algn="r">
              <a:buNone/>
              <a:defRPr sz="5300">
                <a:solidFill>
                  <a:schemeClr val="dk2"/>
                </a:solidFill>
              </a:defRPr>
            </a:lvl2pPr>
            <a:lvl3pPr lvl="2" algn="r">
              <a:buNone/>
              <a:defRPr sz="5300">
                <a:solidFill>
                  <a:schemeClr val="dk2"/>
                </a:solidFill>
              </a:defRPr>
            </a:lvl3pPr>
            <a:lvl4pPr lvl="3" algn="r">
              <a:buNone/>
              <a:defRPr sz="5300">
                <a:solidFill>
                  <a:schemeClr val="dk2"/>
                </a:solidFill>
              </a:defRPr>
            </a:lvl4pPr>
            <a:lvl5pPr lvl="4" algn="r">
              <a:buNone/>
              <a:defRPr sz="5300">
                <a:solidFill>
                  <a:schemeClr val="dk2"/>
                </a:solidFill>
              </a:defRPr>
            </a:lvl5pPr>
            <a:lvl6pPr lvl="5" algn="r">
              <a:buNone/>
              <a:defRPr sz="5300">
                <a:solidFill>
                  <a:schemeClr val="dk2"/>
                </a:solidFill>
              </a:defRPr>
            </a:lvl6pPr>
            <a:lvl7pPr lvl="6" algn="r">
              <a:buNone/>
              <a:defRPr sz="5300">
                <a:solidFill>
                  <a:schemeClr val="dk2"/>
                </a:solidFill>
              </a:defRPr>
            </a:lvl7pPr>
            <a:lvl8pPr lvl="7" algn="r">
              <a:buNone/>
              <a:defRPr sz="5300">
                <a:solidFill>
                  <a:schemeClr val="dk2"/>
                </a:solidFill>
              </a:defRPr>
            </a:lvl8pPr>
            <a:lvl9pPr lvl="8" algn="r">
              <a:buNone/>
              <a:defRPr sz="5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eg"/><Relationship Id="rId18" Type="http://schemas.openxmlformats.org/officeDocument/2006/relationships/image" Target="../media/image15.png"/><Relationship Id="rId3" Type="http://schemas.openxmlformats.org/officeDocument/2006/relationships/image" Target="../media/image1.png"/><Relationship Id="rId21" Type="http://schemas.openxmlformats.org/officeDocument/2006/relationships/image" Target="../media/image18.jpeg"/><Relationship Id="rId7" Type="http://schemas.openxmlformats.org/officeDocument/2006/relationships/image" Target="../media/image4.jpeg"/><Relationship Id="rId12" Type="http://schemas.openxmlformats.org/officeDocument/2006/relationships/image" Target="../media/image9.png"/><Relationship Id="rId17" Type="http://schemas.openxmlformats.org/officeDocument/2006/relationships/image" Target="../media/image14.png"/><Relationship Id="rId25" Type="http://schemas.microsoft.com/office/2007/relationships/hdphoto" Target="../media/hdphoto1.wdp"/><Relationship Id="rId2" Type="http://schemas.openxmlformats.org/officeDocument/2006/relationships/notesSlide" Target="../notesSlides/notesSlide1.xml"/><Relationship Id="rId16" Type="http://schemas.openxmlformats.org/officeDocument/2006/relationships/image" Target="../media/image13.png"/><Relationship Id="rId20"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png"/><Relationship Id="rId24" Type="http://schemas.openxmlformats.org/officeDocument/2006/relationships/image" Target="../media/image21.png"/><Relationship Id="rId5" Type="http://schemas.openxmlformats.org/officeDocument/2006/relationships/chart" Target="../charts/chart1.xml"/><Relationship Id="rId15" Type="http://schemas.openxmlformats.org/officeDocument/2006/relationships/image" Target="../media/image12.png"/><Relationship Id="rId23" Type="http://schemas.openxmlformats.org/officeDocument/2006/relationships/image" Target="../media/image20.heic"/><Relationship Id="rId10" Type="http://schemas.openxmlformats.org/officeDocument/2006/relationships/image" Target="../media/image7.png"/><Relationship Id="rId19" Type="http://schemas.openxmlformats.org/officeDocument/2006/relationships/image" Target="../media/image16.png"/><Relationship Id="rId4" Type="http://schemas.openxmlformats.org/officeDocument/2006/relationships/image" Target="../media/image2.png"/><Relationship Id="rId9" Type="http://schemas.openxmlformats.org/officeDocument/2006/relationships/image" Target="../media/image6.jpeg"/><Relationship Id="rId14" Type="http://schemas.openxmlformats.org/officeDocument/2006/relationships/image" Target="../media/image11.png"/><Relationship Id="rId22"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4D65E">
            <a:alpha val="30000"/>
          </a:srgbClr>
        </a:solidFill>
        <a:effectLst/>
      </p:bgPr>
    </p:bg>
    <p:spTree>
      <p:nvGrpSpPr>
        <p:cNvPr id="1" name="Shape 53"/>
        <p:cNvGrpSpPr/>
        <p:nvPr/>
      </p:nvGrpSpPr>
      <p:grpSpPr>
        <a:xfrm>
          <a:off x="0" y="0"/>
          <a:ext cx="0" cy="0"/>
          <a:chOff x="0" y="0"/>
          <a:chExt cx="0" cy="0"/>
        </a:xfrm>
      </p:grpSpPr>
      <p:sp>
        <p:nvSpPr>
          <p:cNvPr id="54" name="Google Shape;54;p13"/>
          <p:cNvSpPr/>
          <p:nvPr/>
        </p:nvSpPr>
        <p:spPr>
          <a:xfrm>
            <a:off x="450899" y="5879850"/>
            <a:ext cx="10058275" cy="4258800"/>
          </a:xfrm>
          <a:prstGeom prst="roundRect">
            <a:avLst>
              <a:gd name="adj" fmla="val 9373"/>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55" name="Google Shape;55;p13"/>
          <p:cNvSpPr/>
          <p:nvPr/>
        </p:nvSpPr>
        <p:spPr>
          <a:xfrm>
            <a:off x="21931187" y="23619574"/>
            <a:ext cx="10399200" cy="8860600"/>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56" name="Google Shape;56;p13"/>
          <p:cNvSpPr/>
          <p:nvPr/>
        </p:nvSpPr>
        <p:spPr>
          <a:xfrm>
            <a:off x="11523875" y="23619649"/>
            <a:ext cx="9819300" cy="8860601"/>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57" name="Google Shape;57;p13"/>
          <p:cNvSpPr/>
          <p:nvPr/>
        </p:nvSpPr>
        <p:spPr>
          <a:xfrm>
            <a:off x="503808" y="18203257"/>
            <a:ext cx="10058400" cy="14268449"/>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lang="en-US"/>
          </a:p>
        </p:txBody>
      </p:sp>
      <p:sp>
        <p:nvSpPr>
          <p:cNvPr id="58" name="Google Shape;58;p13"/>
          <p:cNvSpPr/>
          <p:nvPr/>
        </p:nvSpPr>
        <p:spPr>
          <a:xfrm>
            <a:off x="11471400" y="5808000"/>
            <a:ext cx="20843700" cy="4917810"/>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9" name="Google Shape;59;p13"/>
          <p:cNvSpPr/>
          <p:nvPr/>
        </p:nvSpPr>
        <p:spPr>
          <a:xfrm>
            <a:off x="11471375" y="11259507"/>
            <a:ext cx="20843700" cy="11880268"/>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60" name="Google Shape;60;p13"/>
          <p:cNvSpPr/>
          <p:nvPr/>
        </p:nvSpPr>
        <p:spPr>
          <a:xfrm>
            <a:off x="14048450" y="3516225"/>
            <a:ext cx="15794100" cy="1817700"/>
          </a:xfrm>
          <a:prstGeom prst="roundRect">
            <a:avLst>
              <a:gd name="adj" fmla="val 16667"/>
            </a:avLst>
          </a:prstGeom>
          <a:solidFill>
            <a:srgbClr val="15473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7200">
                <a:solidFill>
                  <a:srgbClr val="F2C75C"/>
                </a:solidFill>
                <a:latin typeface="Helvetica Neue"/>
                <a:ea typeface="Helvetica Neue"/>
                <a:cs typeface="Helvetica Neue"/>
                <a:sym typeface="Helvetica Neue"/>
              </a:rPr>
              <a:t>Technical Design, Build, and Test</a:t>
            </a:r>
            <a:endParaRPr>
              <a:latin typeface="Helvetica Neue"/>
              <a:ea typeface="Helvetica Neue"/>
              <a:cs typeface="Helvetica Neue"/>
              <a:sym typeface="Helvetica Neue"/>
            </a:endParaRPr>
          </a:p>
        </p:txBody>
      </p:sp>
      <p:sp>
        <p:nvSpPr>
          <p:cNvPr id="61" name="Google Shape;61;p13"/>
          <p:cNvSpPr/>
          <p:nvPr/>
        </p:nvSpPr>
        <p:spPr>
          <a:xfrm>
            <a:off x="450800" y="3510075"/>
            <a:ext cx="10058400" cy="1831500"/>
          </a:xfrm>
          <a:prstGeom prst="roundRect">
            <a:avLst>
              <a:gd name="adj" fmla="val 14285"/>
            </a:avLst>
          </a:prstGeom>
          <a:solidFill>
            <a:srgbClr val="15473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7200">
                <a:solidFill>
                  <a:srgbClr val="F2C75C"/>
                </a:solidFill>
                <a:latin typeface="Helvetica Neue"/>
                <a:ea typeface="Helvetica Neue"/>
                <a:cs typeface="Helvetica Neue"/>
                <a:sym typeface="Helvetica Neue"/>
              </a:rPr>
              <a:t>Community Connection</a:t>
            </a:r>
            <a:endParaRPr sz="7200">
              <a:solidFill>
                <a:srgbClr val="F2C75C"/>
              </a:solidFill>
              <a:latin typeface="Helvetica Neue"/>
              <a:ea typeface="Helvetica Neue"/>
              <a:cs typeface="Helvetica Neue"/>
              <a:sym typeface="Helvetica Neue"/>
            </a:endParaRPr>
          </a:p>
        </p:txBody>
      </p:sp>
      <p:sp>
        <p:nvSpPr>
          <p:cNvPr id="63" name="Google Shape;63;p13"/>
          <p:cNvSpPr/>
          <p:nvPr/>
        </p:nvSpPr>
        <p:spPr>
          <a:xfrm>
            <a:off x="125" y="0"/>
            <a:ext cx="43891200" cy="3200400"/>
          </a:xfrm>
          <a:prstGeom prst="rect">
            <a:avLst/>
          </a:prstGeom>
          <a:solidFill>
            <a:srgbClr val="15473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4" name="Google Shape;64;p13"/>
          <p:cNvSpPr txBox="1"/>
          <p:nvPr/>
        </p:nvSpPr>
        <p:spPr>
          <a:xfrm>
            <a:off x="10972700" y="-296400"/>
            <a:ext cx="21945600" cy="3200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0" b="1">
                <a:solidFill>
                  <a:schemeClr val="lt1"/>
                </a:solidFill>
                <a:latin typeface="Helvetica Neue"/>
                <a:ea typeface="Helvetica Neue"/>
                <a:cs typeface="Helvetica Neue"/>
                <a:sym typeface="Helvetica Neue"/>
              </a:rPr>
              <a:t>PolyWave Energy</a:t>
            </a:r>
            <a:endParaRPr sz="12000" b="1">
              <a:solidFill>
                <a:schemeClr val="lt1"/>
              </a:solidFill>
              <a:latin typeface="Helvetica Neue"/>
              <a:ea typeface="Helvetica Neue"/>
              <a:cs typeface="Helvetica Neue"/>
              <a:sym typeface="Helvetica Neue"/>
            </a:endParaRPr>
          </a:p>
        </p:txBody>
      </p:sp>
      <p:sp>
        <p:nvSpPr>
          <p:cNvPr id="65" name="Google Shape;65;p13"/>
          <p:cNvSpPr txBox="1"/>
          <p:nvPr/>
        </p:nvSpPr>
        <p:spPr>
          <a:xfrm>
            <a:off x="11887100" y="6993582"/>
            <a:ext cx="20116800" cy="3697364"/>
          </a:xfrm>
          <a:prstGeom prst="rect">
            <a:avLst/>
          </a:prstGeom>
          <a:noFill/>
          <a:ln>
            <a:noFill/>
          </a:ln>
        </p:spPr>
        <p:txBody>
          <a:bodyPr spcFirstLastPara="1" wrap="square" lIns="91425" tIns="91425" rIns="91425" bIns="91425" anchor="t" anchorCtr="0">
            <a:noAutofit/>
          </a:bodyPr>
          <a:lstStyle/>
          <a:p>
            <a:pPr algn="just">
              <a:lnSpc>
                <a:spcPct val="115000"/>
              </a:lnSpc>
            </a:pPr>
            <a:r>
              <a:rPr lang="en" sz="2400">
                <a:solidFill>
                  <a:schemeClr val="dk1"/>
                </a:solidFill>
                <a:latin typeface="Helvetica Neue"/>
                <a:ea typeface="Helvetica Neue"/>
                <a:cs typeface="Helvetica Neue"/>
              </a:rPr>
              <a:t>PolyWave Energy has dedicated many months to design, build, and test a marine power device tailored for autonomous underwater vehicle (AUV) charging. Focused on addressing concerns related to carbon emissions and fossil fuel depletion, our sustainable energy solution targets companies within the oil and gas industry. Our rack and pinion wave energy converter harnesses vertical wave motion to generate electricity for AUV charging. Through rigorous testing and iterative prototyping, we have demonstrated the device's reliability and effectiveness. PolyWave Energy aims to establish itself as a leader in renewable energy solutions, driving positive change and ensuring sustainable growth. Our outreach efforts, including presenting to local middle school students, has raised awareness of marine energy and inspired passion for sustainable technologies among future generations. PolyWave Energy's team aims to revolutionize AUV charging within the oil and gas industry with our wave energy converter, leading the way towards a more sustainable and prosperous future.</a:t>
            </a:r>
            <a:endParaRPr lang="en" sz="2400">
              <a:solidFill>
                <a:schemeClr val="dk1"/>
              </a:solidFill>
              <a:ea typeface="Helvetica Neue"/>
            </a:endParaRPr>
          </a:p>
        </p:txBody>
      </p:sp>
      <p:sp>
        <p:nvSpPr>
          <p:cNvPr id="66" name="Google Shape;66;p13"/>
          <p:cNvSpPr txBox="1"/>
          <p:nvPr/>
        </p:nvSpPr>
        <p:spPr>
          <a:xfrm>
            <a:off x="11887325" y="6044775"/>
            <a:ext cx="20116800" cy="90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4800">
                <a:solidFill>
                  <a:srgbClr val="BD8B13"/>
                </a:solidFill>
                <a:latin typeface="Helvetica Neue"/>
                <a:ea typeface="Helvetica Neue"/>
                <a:cs typeface="Helvetica Neue"/>
                <a:sym typeface="Helvetica Neue"/>
              </a:rPr>
              <a:t>Executive Summary </a:t>
            </a:r>
            <a:endParaRPr sz="4800">
              <a:solidFill>
                <a:srgbClr val="BD8B13"/>
              </a:solidFill>
              <a:latin typeface="Helvetica Neue"/>
              <a:ea typeface="Helvetica Neue"/>
              <a:cs typeface="Helvetica Neue"/>
              <a:sym typeface="Helvetica Neue"/>
            </a:endParaRPr>
          </a:p>
        </p:txBody>
      </p:sp>
      <p:pic>
        <p:nvPicPr>
          <p:cNvPr id="67" name="Google Shape;67;p13"/>
          <p:cNvPicPr preferRelativeResize="0"/>
          <p:nvPr/>
        </p:nvPicPr>
        <p:blipFill>
          <a:blip r:embed="rId3">
            <a:alphaModFix/>
          </a:blip>
          <a:stretch>
            <a:fillRect/>
          </a:stretch>
        </p:blipFill>
        <p:spPr>
          <a:xfrm>
            <a:off x="1871362" y="680563"/>
            <a:ext cx="7230085" cy="1839301"/>
          </a:xfrm>
          <a:prstGeom prst="rect">
            <a:avLst/>
          </a:prstGeom>
          <a:noFill/>
          <a:ln>
            <a:noFill/>
          </a:ln>
        </p:spPr>
      </p:pic>
      <p:sp>
        <p:nvSpPr>
          <p:cNvPr id="70" name="Google Shape;70;p13"/>
          <p:cNvSpPr txBox="1"/>
          <p:nvPr/>
        </p:nvSpPr>
        <p:spPr>
          <a:xfrm>
            <a:off x="19283164" y="11452114"/>
            <a:ext cx="5709399" cy="1038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800">
                <a:solidFill>
                  <a:srgbClr val="BD8B13"/>
                </a:solidFill>
                <a:latin typeface="Helvetica Neue"/>
                <a:ea typeface="Helvetica Neue"/>
                <a:cs typeface="Helvetica Neue"/>
                <a:sym typeface="Helvetica Neue"/>
              </a:rPr>
              <a:t>Technical Design </a:t>
            </a:r>
            <a:endParaRPr sz="4800">
              <a:solidFill>
                <a:srgbClr val="BD8B13"/>
              </a:solidFill>
              <a:latin typeface="Helvetica Neue"/>
              <a:ea typeface="Helvetica Neue"/>
              <a:cs typeface="Helvetica Neue"/>
              <a:sym typeface="Helvetica Neue"/>
            </a:endParaRPr>
          </a:p>
        </p:txBody>
      </p:sp>
      <p:sp>
        <p:nvSpPr>
          <p:cNvPr id="74" name="Google Shape;74;p13"/>
          <p:cNvSpPr txBox="1"/>
          <p:nvPr/>
        </p:nvSpPr>
        <p:spPr>
          <a:xfrm>
            <a:off x="2389372" y="6012240"/>
            <a:ext cx="6287272" cy="903900"/>
          </a:xfrm>
          <a:prstGeom prst="rect">
            <a:avLst/>
          </a:prstGeom>
          <a:noFill/>
          <a:ln>
            <a:noFill/>
          </a:ln>
        </p:spPr>
        <p:txBody>
          <a:bodyPr spcFirstLastPara="1" wrap="square" lIns="91425" tIns="91425" rIns="91425" bIns="91425" anchor="t" anchorCtr="0">
            <a:noAutofit/>
          </a:bodyPr>
          <a:lstStyle/>
          <a:p>
            <a:pPr algn="ctr"/>
            <a:r>
              <a:rPr lang="en" sz="4800">
                <a:solidFill>
                  <a:srgbClr val="BD8B13"/>
                </a:solidFill>
                <a:latin typeface="Helvetica Neue"/>
                <a:ea typeface="Helvetica Neue"/>
                <a:cs typeface="Helvetica Neue"/>
                <a:sym typeface="Helvetica Neue"/>
              </a:rPr>
              <a:t>Team Story</a:t>
            </a:r>
            <a:endParaRPr sz="4800">
              <a:solidFill>
                <a:srgbClr val="BD8B13"/>
              </a:solidFill>
              <a:latin typeface="Helvetica Neue"/>
              <a:ea typeface="Helvetica Neue"/>
              <a:cs typeface="Helvetica Neue"/>
              <a:sym typeface="Helvetica Neue"/>
            </a:endParaRPr>
          </a:p>
        </p:txBody>
      </p:sp>
      <p:sp>
        <p:nvSpPr>
          <p:cNvPr id="80" name="Google Shape;80;p13"/>
          <p:cNvSpPr txBox="1"/>
          <p:nvPr/>
        </p:nvSpPr>
        <p:spPr>
          <a:xfrm>
            <a:off x="650763" y="6825791"/>
            <a:ext cx="9647698" cy="3157757"/>
          </a:xfrm>
          <a:prstGeom prst="rect">
            <a:avLst/>
          </a:prstGeom>
          <a:noFill/>
          <a:ln>
            <a:noFill/>
          </a:ln>
        </p:spPr>
        <p:txBody>
          <a:bodyPr spcFirstLastPara="1" wrap="square" lIns="91425" tIns="91425" rIns="91425" bIns="91425" anchor="t" anchorCtr="0">
            <a:spAutoFit/>
          </a:bodyPr>
          <a:lstStyle/>
          <a:p>
            <a:pPr algn="just">
              <a:lnSpc>
                <a:spcPct val="114999"/>
              </a:lnSpc>
            </a:pPr>
            <a:r>
              <a:rPr lang="en-US" sz="2400">
                <a:solidFill>
                  <a:schemeClr val="dk1"/>
                </a:solidFill>
                <a:latin typeface="Helvetica Neue"/>
                <a:ea typeface="Helvetica Neue"/>
                <a:sym typeface="Helvetica Neue"/>
              </a:rPr>
              <a:t>We are </a:t>
            </a:r>
            <a:r>
              <a:rPr lang="en-US" sz="2400" err="1">
                <a:solidFill>
                  <a:schemeClr val="dk1"/>
                </a:solidFill>
                <a:latin typeface="Helvetica Neue"/>
                <a:ea typeface="Helvetica Neue"/>
                <a:sym typeface="Helvetica Neue"/>
              </a:rPr>
              <a:t>PolyWave</a:t>
            </a:r>
            <a:r>
              <a:rPr lang="en-US" sz="2400">
                <a:solidFill>
                  <a:schemeClr val="dk1"/>
                </a:solidFill>
                <a:latin typeface="Helvetica Neue"/>
                <a:ea typeface="Helvetica Neue"/>
                <a:sym typeface="Helvetica Neue"/>
              </a:rPr>
              <a:t> Energy from California Polytechnic State University in San Luis Obispo, California. This is the second year Cal Poly SLO will compete in the MECC. The MECC provides opportunities for students to connect with working professionals in the marine energy industry. We hope to use the valuable connections, mentorships, industry knowledge, and networking skills we will gain as we pursue our early careers.  </a:t>
            </a:r>
            <a:endParaRPr lang="en-US" sz="2400">
              <a:solidFill>
                <a:schemeClr val="dk1"/>
              </a:solidFill>
              <a:latin typeface="Helvetica Neue"/>
              <a:ea typeface="Helvetica Neue"/>
            </a:endParaRPr>
          </a:p>
        </p:txBody>
      </p:sp>
      <p:sp>
        <p:nvSpPr>
          <p:cNvPr id="86" name="Google Shape;86;p13"/>
          <p:cNvSpPr/>
          <p:nvPr/>
        </p:nvSpPr>
        <p:spPr>
          <a:xfrm>
            <a:off x="33427400" y="5884199"/>
            <a:ext cx="9902700" cy="26595975"/>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139" name="Google Shape;139;p13"/>
          <p:cNvSpPr/>
          <p:nvPr/>
        </p:nvSpPr>
        <p:spPr>
          <a:xfrm>
            <a:off x="33427350" y="3516225"/>
            <a:ext cx="9902700" cy="1817700"/>
          </a:xfrm>
          <a:prstGeom prst="roundRect">
            <a:avLst>
              <a:gd name="adj" fmla="val 16667"/>
            </a:avLst>
          </a:prstGeom>
          <a:solidFill>
            <a:srgbClr val="15473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7200">
                <a:solidFill>
                  <a:srgbClr val="F2C75C"/>
                </a:solidFill>
                <a:latin typeface="Helvetica Neue"/>
                <a:ea typeface="Helvetica Neue"/>
                <a:cs typeface="Helvetica Neue"/>
                <a:sym typeface="Helvetica Neue"/>
              </a:rPr>
              <a:t>Business Plan</a:t>
            </a:r>
            <a:endParaRPr sz="7200">
              <a:solidFill>
                <a:srgbClr val="F2C75C"/>
              </a:solidFill>
              <a:latin typeface="Helvetica Neue"/>
              <a:ea typeface="Helvetica Neue"/>
              <a:cs typeface="Helvetica Neue"/>
              <a:sym typeface="Helvetica Neue"/>
            </a:endParaRPr>
          </a:p>
        </p:txBody>
      </p:sp>
      <p:sp>
        <p:nvSpPr>
          <p:cNvPr id="147" name="Google Shape;147;p13"/>
          <p:cNvSpPr txBox="1"/>
          <p:nvPr/>
        </p:nvSpPr>
        <p:spPr>
          <a:xfrm>
            <a:off x="26418212" y="23537086"/>
            <a:ext cx="1425150" cy="10383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4800">
                <a:solidFill>
                  <a:srgbClr val="BD8B13"/>
                </a:solidFill>
                <a:latin typeface="Helvetica Neue"/>
                <a:ea typeface="Helvetica Neue"/>
                <a:cs typeface="Helvetica Neue"/>
                <a:sym typeface="Helvetica Neue"/>
              </a:rPr>
              <a:t>Test</a:t>
            </a:r>
            <a:endParaRPr sz="4800">
              <a:solidFill>
                <a:srgbClr val="BD8B13"/>
              </a:solidFill>
              <a:latin typeface="Helvetica Neue"/>
              <a:ea typeface="Helvetica Neue"/>
              <a:cs typeface="Helvetica Neue"/>
              <a:sym typeface="Helvetica Neue"/>
            </a:endParaRPr>
          </a:p>
        </p:txBody>
      </p:sp>
      <p:sp>
        <p:nvSpPr>
          <p:cNvPr id="2" name="Google Shape;57;p13">
            <a:extLst>
              <a:ext uri="{FF2B5EF4-FFF2-40B4-BE49-F238E27FC236}">
                <a16:creationId xmlns:a16="http://schemas.microsoft.com/office/drawing/2014/main" id="{63B4FAE6-BBC2-CC18-8B7E-0B1D478371FB}"/>
              </a:ext>
            </a:extLst>
          </p:cNvPr>
          <p:cNvSpPr/>
          <p:nvPr/>
        </p:nvSpPr>
        <p:spPr>
          <a:xfrm>
            <a:off x="450775" y="10711066"/>
            <a:ext cx="10058400" cy="6938630"/>
          </a:xfrm>
          <a:prstGeom prst="roundRect">
            <a:avLst>
              <a:gd name="adj" fmla="val 3776"/>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3" name="Google Shape;74;p13">
            <a:extLst>
              <a:ext uri="{FF2B5EF4-FFF2-40B4-BE49-F238E27FC236}">
                <a16:creationId xmlns:a16="http://schemas.microsoft.com/office/drawing/2014/main" id="{7D14FBE3-6E8A-3E2A-5F52-90CD80EB96D6}"/>
              </a:ext>
            </a:extLst>
          </p:cNvPr>
          <p:cNvSpPr txBox="1"/>
          <p:nvPr/>
        </p:nvSpPr>
        <p:spPr>
          <a:xfrm>
            <a:off x="205801" y="10891566"/>
            <a:ext cx="10268400" cy="903900"/>
          </a:xfrm>
          <a:prstGeom prst="rect">
            <a:avLst/>
          </a:prstGeom>
          <a:noFill/>
          <a:ln>
            <a:noFill/>
          </a:ln>
        </p:spPr>
        <p:txBody>
          <a:bodyPr spcFirstLastPara="1" wrap="square" lIns="91425" tIns="91425" rIns="91425" bIns="91425" anchor="t" anchorCtr="0">
            <a:noAutofit/>
          </a:bodyPr>
          <a:lstStyle/>
          <a:p>
            <a:pPr algn="ctr"/>
            <a:r>
              <a:rPr lang="en" sz="4800">
                <a:solidFill>
                  <a:srgbClr val="BD8B13"/>
                </a:solidFill>
                <a:latin typeface="Helvetica Neue"/>
                <a:ea typeface="Helvetica Neue"/>
                <a:cs typeface="Helvetica Neue"/>
              </a:rPr>
              <a:t>Industry Interviews</a:t>
            </a:r>
          </a:p>
        </p:txBody>
      </p:sp>
      <p:sp>
        <p:nvSpPr>
          <p:cNvPr id="4" name="Google Shape;80;p13">
            <a:extLst>
              <a:ext uri="{FF2B5EF4-FFF2-40B4-BE49-F238E27FC236}">
                <a16:creationId xmlns:a16="http://schemas.microsoft.com/office/drawing/2014/main" id="{33806F40-A2F5-8F55-8F5E-B1F88049A577}"/>
              </a:ext>
            </a:extLst>
          </p:cNvPr>
          <p:cNvSpPr txBox="1"/>
          <p:nvPr/>
        </p:nvSpPr>
        <p:spPr>
          <a:xfrm>
            <a:off x="831065" y="11782108"/>
            <a:ext cx="9168950" cy="5706147"/>
          </a:xfrm>
          <a:prstGeom prst="rect">
            <a:avLst/>
          </a:prstGeom>
          <a:noFill/>
          <a:ln>
            <a:noFill/>
          </a:ln>
        </p:spPr>
        <p:txBody>
          <a:bodyPr spcFirstLastPara="1" wrap="square" lIns="91425" tIns="91425" rIns="91425" bIns="91425" anchor="t" anchorCtr="0">
            <a:spAutoFit/>
          </a:bodyPr>
          <a:lstStyle/>
          <a:p>
            <a:pPr>
              <a:lnSpc>
                <a:spcPct val="114999"/>
              </a:lnSpc>
            </a:pPr>
            <a:r>
              <a:rPr lang="en" sz="2400">
                <a:solidFill>
                  <a:schemeClr val="dk1"/>
                </a:solidFill>
                <a:latin typeface="Helvetica Neue"/>
                <a:cs typeface="Times New Roman"/>
                <a:sym typeface="Helvetica Neue"/>
              </a:rPr>
              <a:t>Thank you to the following industry professionals for their help with our technology and primary market research. </a:t>
            </a:r>
            <a:endParaRPr lang="en-US" sz="2400">
              <a:solidFill>
                <a:schemeClr val="dk1"/>
              </a:solidFill>
              <a:latin typeface="Helvetica Neue"/>
            </a:endParaRPr>
          </a:p>
          <a:p>
            <a:pPr marL="457200" indent="-457200">
              <a:lnSpc>
                <a:spcPct val="114999"/>
              </a:lnSpc>
              <a:buChar char="•"/>
            </a:pPr>
            <a:r>
              <a:rPr lang="en" sz="2400" b="1">
                <a:solidFill>
                  <a:schemeClr val="dk1"/>
                </a:solidFill>
                <a:latin typeface="Helvetica Neue"/>
                <a:cs typeface="Times New Roman"/>
              </a:rPr>
              <a:t>Lance McMullan</a:t>
            </a:r>
            <a:r>
              <a:rPr lang="en" sz="2400">
                <a:solidFill>
                  <a:schemeClr val="dk1"/>
                </a:solidFill>
                <a:latin typeface="Helvetica Neue"/>
                <a:cs typeface="Times New Roman"/>
              </a:rPr>
              <a:t>: Founder/CEO of </a:t>
            </a:r>
            <a:r>
              <a:rPr lang="en" sz="2400" err="1">
                <a:solidFill>
                  <a:schemeClr val="dk1"/>
                </a:solidFill>
                <a:latin typeface="Helvetica Neue"/>
                <a:cs typeface="Times New Roman"/>
              </a:rPr>
              <a:t>Sitkana</a:t>
            </a:r>
            <a:r>
              <a:rPr lang="en" sz="2400">
                <a:solidFill>
                  <a:schemeClr val="dk1"/>
                </a:solidFill>
                <a:latin typeface="Helvetica Neue"/>
                <a:cs typeface="Times New Roman"/>
              </a:rPr>
              <a:t> (Tidal energy).</a:t>
            </a:r>
          </a:p>
          <a:p>
            <a:pPr marL="457200" indent="-457200">
              <a:lnSpc>
                <a:spcPct val="114999"/>
              </a:lnSpc>
              <a:buChar char="•"/>
            </a:pPr>
            <a:r>
              <a:rPr lang="en" sz="2400" b="1">
                <a:solidFill>
                  <a:schemeClr val="dk1"/>
                </a:solidFill>
                <a:latin typeface="Helvetica Neue"/>
                <a:cs typeface="Times New Roman"/>
              </a:rPr>
              <a:t>Bill Toman</a:t>
            </a:r>
            <a:r>
              <a:rPr lang="en" sz="2400">
                <a:solidFill>
                  <a:schemeClr val="dk1"/>
                </a:solidFill>
                <a:latin typeface="Helvetica Neue"/>
                <a:cs typeface="Times New Roman"/>
              </a:rPr>
              <a:t>: </a:t>
            </a:r>
            <a:r>
              <a:rPr lang="en" sz="2400">
                <a:solidFill>
                  <a:schemeClr val="dk1"/>
                </a:solidFill>
                <a:latin typeface="Helvetica Neue"/>
                <a:ea typeface="Calibri"/>
                <a:cs typeface="Times New Roman"/>
              </a:rPr>
              <a:t>Former D</a:t>
            </a:r>
            <a:r>
              <a:rPr lang="en-US" sz="2400" err="1">
                <a:solidFill>
                  <a:schemeClr val="dk1"/>
                </a:solidFill>
                <a:latin typeface="Helvetica Neue"/>
                <a:ea typeface="Calibri"/>
                <a:cs typeface="Calibri"/>
              </a:rPr>
              <a:t>irector</a:t>
            </a:r>
            <a:r>
              <a:rPr lang="en-US" sz="2400">
                <a:solidFill>
                  <a:schemeClr val="dk1"/>
                </a:solidFill>
                <a:latin typeface="Helvetica Neue"/>
                <a:ea typeface="Calibri"/>
                <a:cs typeface="Calibri"/>
              </a:rPr>
              <a:t> of the </a:t>
            </a:r>
            <a:r>
              <a:rPr lang="en-US" sz="2400">
                <a:solidFill>
                  <a:schemeClr val="dk1"/>
                </a:solidFill>
                <a:latin typeface="Helvetica Neue"/>
                <a:cs typeface="Segoe UI"/>
              </a:rPr>
              <a:t>California Wave Energy Test Center (</a:t>
            </a:r>
            <a:r>
              <a:rPr lang="en-US" sz="2400" err="1">
                <a:solidFill>
                  <a:schemeClr val="dk1"/>
                </a:solidFill>
                <a:latin typeface="Helvetica Neue"/>
                <a:cs typeface="Segoe UI"/>
              </a:rPr>
              <a:t>CalWave</a:t>
            </a:r>
            <a:r>
              <a:rPr lang="en-US" sz="2400">
                <a:solidFill>
                  <a:schemeClr val="dk1"/>
                </a:solidFill>
                <a:latin typeface="Helvetica Neue"/>
                <a:cs typeface="Segoe UI"/>
              </a:rPr>
              <a:t>) Project, current Energy Manager at Vandenburg Space Force Base.</a:t>
            </a:r>
            <a:endParaRPr lang="en" sz="2400">
              <a:solidFill>
                <a:schemeClr val="dk1"/>
              </a:solidFill>
              <a:latin typeface="Helvetica Neue"/>
              <a:cs typeface="Times New Roman"/>
            </a:endParaRPr>
          </a:p>
          <a:p>
            <a:pPr marL="457200" indent="-457200">
              <a:lnSpc>
                <a:spcPct val="114999"/>
              </a:lnSpc>
              <a:buChar char="•"/>
            </a:pPr>
            <a:r>
              <a:rPr lang="en-US" sz="2400" b="1">
                <a:solidFill>
                  <a:schemeClr val="dk1"/>
                </a:solidFill>
                <a:latin typeface="Helvetica Neue"/>
                <a:cs typeface="Segoe UI"/>
              </a:rPr>
              <a:t>Jose Beltran</a:t>
            </a:r>
            <a:r>
              <a:rPr lang="en-US" sz="2400">
                <a:solidFill>
                  <a:schemeClr val="dk1"/>
                </a:solidFill>
                <a:latin typeface="Helvetica Neue"/>
                <a:cs typeface="Segoe UI"/>
              </a:rPr>
              <a:t>: CEO of </a:t>
            </a:r>
            <a:r>
              <a:rPr lang="en-US" sz="2400" err="1">
                <a:solidFill>
                  <a:schemeClr val="dk1"/>
                </a:solidFill>
                <a:latin typeface="Helvetica Neue"/>
                <a:cs typeface="Segoe UI"/>
              </a:rPr>
              <a:t>Beltra</a:t>
            </a:r>
            <a:r>
              <a:rPr lang="en-US" sz="2400">
                <a:solidFill>
                  <a:schemeClr val="dk1"/>
                </a:solidFill>
                <a:latin typeface="Helvetica Neue"/>
                <a:cs typeface="Segoe UI"/>
              </a:rPr>
              <a:t> Energy Corporation</a:t>
            </a:r>
          </a:p>
          <a:p>
            <a:pPr marL="457200" indent="-457200">
              <a:lnSpc>
                <a:spcPct val="114999"/>
              </a:lnSpc>
              <a:buChar char="•"/>
            </a:pPr>
            <a:r>
              <a:rPr lang="en-US" sz="2400" b="1">
                <a:solidFill>
                  <a:schemeClr val="dk1"/>
                </a:solidFill>
                <a:latin typeface="Helvetica Neue"/>
                <a:cs typeface="Segoe UI"/>
              </a:rPr>
              <a:t>Curtis Rusch</a:t>
            </a:r>
            <a:r>
              <a:rPr lang="en-US" sz="2400">
                <a:solidFill>
                  <a:schemeClr val="dk1"/>
                </a:solidFill>
                <a:latin typeface="Helvetica Neue"/>
                <a:cs typeface="Segoe UI"/>
              </a:rPr>
              <a:t>:</a:t>
            </a:r>
            <a:r>
              <a:rPr lang="en-US" sz="2400">
                <a:solidFill>
                  <a:schemeClr val="dk1"/>
                </a:solidFill>
                <a:latin typeface="Helvetica Neue"/>
                <a:ea typeface="Calibri"/>
                <a:cs typeface="Segoe UI"/>
              </a:rPr>
              <a:t> </a:t>
            </a:r>
            <a:r>
              <a:rPr lang="en-US" sz="2400">
                <a:solidFill>
                  <a:schemeClr val="dk1"/>
                </a:solidFill>
                <a:latin typeface="Helvetica Neue"/>
                <a:ea typeface="Calibri"/>
                <a:cs typeface="Calibri"/>
              </a:rPr>
              <a:t>Senior Research Engineer at Applied Physics Laboratory, UW (R&amp;D).</a:t>
            </a:r>
          </a:p>
          <a:p>
            <a:pPr marL="457200" indent="-457200">
              <a:lnSpc>
                <a:spcPct val="114999"/>
              </a:lnSpc>
              <a:buChar char="•"/>
            </a:pPr>
            <a:r>
              <a:rPr lang="en-US" sz="2400" b="1">
                <a:solidFill>
                  <a:schemeClr val="dk1"/>
                </a:solidFill>
                <a:latin typeface="Helvetica Neue"/>
                <a:ea typeface="Calibri"/>
                <a:cs typeface="Calibri"/>
              </a:rPr>
              <a:t>Chris Malzone</a:t>
            </a:r>
            <a:r>
              <a:rPr lang="en-US" sz="2400">
                <a:solidFill>
                  <a:schemeClr val="dk1"/>
                </a:solidFill>
                <a:latin typeface="Helvetica Neue"/>
                <a:ea typeface="Calibri"/>
                <a:cs typeface="Calibri"/>
              </a:rPr>
              <a:t>: Senior Account Executive at Advanced Navigation (AUV).</a:t>
            </a:r>
          </a:p>
          <a:p>
            <a:pPr marL="457200" indent="-457200">
              <a:lnSpc>
                <a:spcPct val="114999"/>
              </a:lnSpc>
              <a:buChar char="•"/>
            </a:pPr>
            <a:r>
              <a:rPr lang="en" sz="2400" b="1">
                <a:solidFill>
                  <a:schemeClr val="dk1"/>
                </a:solidFill>
                <a:latin typeface="Helvetica Neue"/>
                <a:cs typeface="Times New Roman"/>
              </a:rPr>
              <a:t>Curtis Anderson</a:t>
            </a:r>
            <a:r>
              <a:rPr lang="en" sz="2400">
                <a:solidFill>
                  <a:schemeClr val="dk1"/>
                </a:solidFill>
                <a:latin typeface="Helvetica Neue"/>
                <a:cs typeface="Times New Roman"/>
              </a:rPr>
              <a:t>: Environmental Engineer at the Pacific Northwest National Laboratory</a:t>
            </a:r>
          </a:p>
        </p:txBody>
      </p:sp>
      <p:sp>
        <p:nvSpPr>
          <p:cNvPr id="6" name="Google Shape;74;p13">
            <a:extLst>
              <a:ext uri="{FF2B5EF4-FFF2-40B4-BE49-F238E27FC236}">
                <a16:creationId xmlns:a16="http://schemas.microsoft.com/office/drawing/2014/main" id="{9A6135D6-ACEA-973E-9751-56F9F50484E6}"/>
              </a:ext>
            </a:extLst>
          </p:cNvPr>
          <p:cNvSpPr txBox="1"/>
          <p:nvPr/>
        </p:nvSpPr>
        <p:spPr>
          <a:xfrm>
            <a:off x="369179" y="18414999"/>
            <a:ext cx="10268400" cy="903900"/>
          </a:xfrm>
          <a:prstGeom prst="rect">
            <a:avLst/>
          </a:prstGeom>
          <a:noFill/>
          <a:ln>
            <a:noFill/>
          </a:ln>
        </p:spPr>
        <p:txBody>
          <a:bodyPr spcFirstLastPara="1" wrap="square" lIns="91425" tIns="91425" rIns="91425" bIns="91425" anchor="t" anchorCtr="0">
            <a:noAutofit/>
          </a:bodyPr>
          <a:lstStyle/>
          <a:p>
            <a:pPr algn="ctr"/>
            <a:r>
              <a:rPr lang="en" sz="4800">
                <a:solidFill>
                  <a:srgbClr val="BD8B13"/>
                </a:solidFill>
                <a:latin typeface="Helvetica Neue"/>
                <a:ea typeface="Helvetica Neue"/>
                <a:cs typeface="Helvetica Neue"/>
                <a:sym typeface="Helvetica Neue"/>
              </a:rPr>
              <a:t>Community Engagement</a:t>
            </a:r>
          </a:p>
          <a:p>
            <a:pPr algn="ctr"/>
            <a:endParaRPr lang="en" sz="4800">
              <a:solidFill>
                <a:srgbClr val="BD8B13"/>
              </a:solidFill>
              <a:latin typeface="Helvetica Neue"/>
              <a:ea typeface="Helvetica Neue"/>
              <a:cs typeface="Helvetica Neue"/>
            </a:endParaRPr>
          </a:p>
        </p:txBody>
      </p:sp>
      <p:sp>
        <p:nvSpPr>
          <p:cNvPr id="7" name="Google Shape;147;p13">
            <a:extLst>
              <a:ext uri="{FF2B5EF4-FFF2-40B4-BE49-F238E27FC236}">
                <a16:creationId xmlns:a16="http://schemas.microsoft.com/office/drawing/2014/main" id="{5BAB14C9-A33A-8802-03C7-DB9AE13E1942}"/>
              </a:ext>
            </a:extLst>
          </p:cNvPr>
          <p:cNvSpPr txBox="1"/>
          <p:nvPr/>
        </p:nvSpPr>
        <p:spPr>
          <a:xfrm>
            <a:off x="15693425" y="23780013"/>
            <a:ext cx="1676600" cy="10383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4800">
                <a:solidFill>
                  <a:srgbClr val="BD8B13"/>
                </a:solidFill>
                <a:latin typeface="Helvetica Neue"/>
                <a:ea typeface="Helvetica Neue"/>
                <a:cs typeface="Helvetica Neue"/>
                <a:sym typeface="Helvetica Neue"/>
              </a:rPr>
              <a:t>Build</a:t>
            </a:r>
            <a:endParaRPr sz="4800">
              <a:solidFill>
                <a:srgbClr val="BD8B13"/>
              </a:solidFill>
              <a:latin typeface="Helvetica Neue"/>
              <a:ea typeface="Helvetica Neue"/>
              <a:cs typeface="Helvetica Neue"/>
              <a:sym typeface="Helvetica Neue"/>
            </a:endParaRPr>
          </a:p>
        </p:txBody>
      </p:sp>
      <p:sp>
        <p:nvSpPr>
          <p:cNvPr id="9" name="Google Shape;65;p13">
            <a:extLst>
              <a:ext uri="{FF2B5EF4-FFF2-40B4-BE49-F238E27FC236}">
                <a16:creationId xmlns:a16="http://schemas.microsoft.com/office/drawing/2014/main" id="{3383FD95-E7AB-C9FE-6CDE-5E5C455A88EB}"/>
              </a:ext>
            </a:extLst>
          </p:cNvPr>
          <p:cNvSpPr txBox="1"/>
          <p:nvPr/>
        </p:nvSpPr>
        <p:spPr>
          <a:xfrm>
            <a:off x="11658835" y="24619271"/>
            <a:ext cx="6671677" cy="4837800"/>
          </a:xfrm>
          <a:prstGeom prst="rect">
            <a:avLst/>
          </a:prstGeom>
          <a:noFill/>
          <a:ln>
            <a:noFill/>
          </a:ln>
        </p:spPr>
        <p:txBody>
          <a:bodyPr spcFirstLastPara="1" wrap="square" lIns="91425" tIns="91425" rIns="91425" bIns="91425" anchor="t" anchorCtr="0">
            <a:noAutofit/>
          </a:bodyPr>
          <a:lstStyle/>
          <a:p>
            <a:pPr>
              <a:lnSpc>
                <a:spcPct val="115000"/>
              </a:lnSpc>
            </a:pPr>
            <a:r>
              <a:rPr lang="en-US" sz="2400">
                <a:solidFill>
                  <a:schemeClr val="tx1"/>
                </a:solidFill>
                <a:latin typeface="Helvetica Neue"/>
                <a:ea typeface="Helvetica Neue"/>
                <a:cs typeface="Helvetica Neue"/>
                <a:sym typeface="Helvetica Neue"/>
              </a:rPr>
              <a:t>All parts were either purchased or modified by our engineering team in the Cal Poly machine shops. Fabricated parts and the respective machines used are listed below.</a:t>
            </a:r>
          </a:p>
          <a:p>
            <a:pPr algn="just"/>
            <a:r>
              <a:rPr lang="en-US" sz="2400" b="1">
                <a:solidFill>
                  <a:schemeClr val="tx1"/>
                </a:solidFill>
                <a:latin typeface="Helvetica Neue"/>
                <a:ea typeface="Helvetica Neue"/>
                <a:cs typeface="Helvetica Neue"/>
                <a:sym typeface="Helvetica Neue"/>
              </a:rPr>
              <a:t>Shafts:</a:t>
            </a:r>
            <a:r>
              <a:rPr lang="en-US" sz="2400">
                <a:solidFill>
                  <a:schemeClr val="tx1"/>
                </a:solidFill>
                <a:latin typeface="Helvetica Neue"/>
                <a:ea typeface="Helvetica Neue"/>
                <a:cs typeface="Helvetica Neue"/>
                <a:sym typeface="Helvetica Neue"/>
              </a:rPr>
              <a:t> Manual lathe and mill.</a:t>
            </a:r>
          </a:p>
          <a:p>
            <a:pPr marL="0" lvl="0" algn="just" rtl="0">
              <a:spcBef>
                <a:spcPts val="0"/>
              </a:spcBef>
              <a:spcAft>
                <a:spcPts val="0"/>
              </a:spcAft>
              <a:buNone/>
            </a:pPr>
            <a:r>
              <a:rPr lang="en-US" sz="2400" b="1">
                <a:solidFill>
                  <a:schemeClr val="tx1"/>
                </a:solidFill>
                <a:latin typeface="Helvetica Neue"/>
                <a:ea typeface="Helvetica Neue"/>
                <a:cs typeface="Helvetica Neue"/>
                <a:sym typeface="Helvetica Neue"/>
              </a:rPr>
              <a:t>Pole adapter: </a:t>
            </a:r>
            <a:r>
              <a:rPr lang="en-US" sz="2400">
                <a:solidFill>
                  <a:schemeClr val="tx1"/>
                </a:solidFill>
                <a:latin typeface="Helvetica Neue"/>
                <a:ea typeface="Helvetica Neue"/>
                <a:cs typeface="Helvetica Neue"/>
                <a:sym typeface="Helvetica Neue"/>
              </a:rPr>
              <a:t>Manual lathe and mill.</a:t>
            </a:r>
          </a:p>
          <a:p>
            <a:pPr marL="0" lvl="0" algn="just" rtl="0">
              <a:spcBef>
                <a:spcPts val="0"/>
              </a:spcBef>
              <a:spcAft>
                <a:spcPts val="0"/>
              </a:spcAft>
              <a:buNone/>
            </a:pPr>
            <a:r>
              <a:rPr lang="en-US" sz="2400" b="1">
                <a:solidFill>
                  <a:schemeClr val="tx1"/>
                </a:solidFill>
                <a:latin typeface="Helvetica Neue"/>
                <a:ea typeface="Helvetica Neue"/>
                <a:cs typeface="Helvetica Neue"/>
                <a:sym typeface="Helvetica Neue"/>
              </a:rPr>
              <a:t>U-Joint:</a:t>
            </a:r>
            <a:r>
              <a:rPr lang="en-US" sz="2400">
                <a:solidFill>
                  <a:schemeClr val="tx1"/>
                </a:solidFill>
                <a:latin typeface="Helvetica Neue"/>
                <a:ea typeface="Helvetica Neue"/>
                <a:cs typeface="Helvetica Neue"/>
                <a:sym typeface="Helvetica Neue"/>
              </a:rPr>
              <a:t> MIG welded to rack.</a:t>
            </a:r>
          </a:p>
          <a:p>
            <a:pPr marL="0" lvl="0" algn="just" rtl="0">
              <a:spcBef>
                <a:spcPts val="0"/>
              </a:spcBef>
              <a:spcAft>
                <a:spcPts val="0"/>
              </a:spcAft>
              <a:buNone/>
            </a:pPr>
            <a:r>
              <a:rPr lang="en-US" sz="2400" b="1">
                <a:solidFill>
                  <a:schemeClr val="tx1"/>
                </a:solidFill>
                <a:latin typeface="Helvetica Neue"/>
                <a:ea typeface="Helvetica Neue"/>
                <a:cs typeface="Helvetica Neue"/>
                <a:sym typeface="Helvetica Neue"/>
              </a:rPr>
              <a:t>Mounting plates:</a:t>
            </a:r>
            <a:r>
              <a:rPr lang="en-US" sz="2400">
                <a:solidFill>
                  <a:schemeClr val="tx1"/>
                </a:solidFill>
                <a:latin typeface="Helvetica Neue"/>
                <a:ea typeface="Helvetica Neue"/>
                <a:cs typeface="Helvetica Neue"/>
                <a:sym typeface="Helvetica Neue"/>
              </a:rPr>
              <a:t> Waterjet and drill press.</a:t>
            </a:r>
          </a:p>
          <a:p>
            <a:pPr marL="0" lvl="0" algn="just" rtl="0">
              <a:spcBef>
                <a:spcPts val="0"/>
              </a:spcBef>
              <a:spcAft>
                <a:spcPts val="0"/>
              </a:spcAft>
              <a:buNone/>
            </a:pPr>
            <a:r>
              <a:rPr lang="en-US" sz="2400" b="1">
                <a:solidFill>
                  <a:schemeClr val="tx1"/>
                </a:solidFill>
                <a:latin typeface="Helvetica Neue"/>
                <a:ea typeface="Helvetica Neue"/>
                <a:cs typeface="Helvetica Neue"/>
                <a:sym typeface="Helvetica Neue"/>
              </a:rPr>
              <a:t>Rack:</a:t>
            </a:r>
            <a:r>
              <a:rPr lang="en-US" sz="2400">
                <a:solidFill>
                  <a:schemeClr val="tx1"/>
                </a:solidFill>
                <a:latin typeface="Helvetica Neue"/>
                <a:ea typeface="Helvetica Neue"/>
                <a:cs typeface="Helvetica Neue"/>
                <a:sym typeface="Helvetica Neue"/>
              </a:rPr>
              <a:t> Drilled and tapped mounting holes.</a:t>
            </a:r>
          </a:p>
          <a:p>
            <a:pPr marL="0" lvl="0" algn="just" rtl="0">
              <a:spcBef>
                <a:spcPts val="0"/>
              </a:spcBef>
              <a:spcAft>
                <a:spcPts val="0"/>
              </a:spcAft>
              <a:buNone/>
            </a:pPr>
            <a:r>
              <a:rPr lang="en-US" sz="2400" b="1">
                <a:solidFill>
                  <a:schemeClr val="tx1"/>
                </a:solidFill>
                <a:latin typeface="Helvetica Neue"/>
                <a:ea typeface="Helvetica Neue"/>
                <a:cs typeface="Helvetica Neue"/>
                <a:sym typeface="Helvetica Neue"/>
              </a:rPr>
              <a:t>Wooden Base:</a:t>
            </a:r>
            <a:r>
              <a:rPr lang="en-US" sz="2400">
                <a:solidFill>
                  <a:schemeClr val="tx1"/>
                </a:solidFill>
                <a:latin typeface="Helvetica Neue"/>
                <a:ea typeface="Helvetica Neue"/>
                <a:cs typeface="Helvetica Neue"/>
                <a:sym typeface="Helvetica Neue"/>
              </a:rPr>
              <a:t> Jointer, planer, and table saw.</a:t>
            </a:r>
            <a:endParaRPr lang="en-US" sz="2400" b="1">
              <a:solidFill>
                <a:schemeClr val="tx1"/>
              </a:solidFill>
              <a:latin typeface="Helvetica Neue"/>
              <a:ea typeface="Helvetica Neue"/>
              <a:cs typeface="Helvetica Neue"/>
              <a:sym typeface="Helvetica Neue"/>
            </a:endParaRPr>
          </a:p>
          <a:p>
            <a:pPr marL="0" lvl="0" indent="457200" algn="just" rtl="0">
              <a:spcBef>
                <a:spcPts val="0"/>
              </a:spcBef>
              <a:spcAft>
                <a:spcPts val="0"/>
              </a:spcAft>
              <a:buNone/>
            </a:pPr>
            <a:endParaRPr lang="en-US" sz="2400" b="1">
              <a:solidFill>
                <a:schemeClr val="tx1"/>
              </a:solidFill>
              <a:latin typeface="Helvetica Neue"/>
              <a:ea typeface="Helvetica Neue"/>
              <a:cs typeface="Helvetica Neue"/>
              <a:sym typeface="Helvetica Neue"/>
            </a:endParaRPr>
          </a:p>
        </p:txBody>
      </p:sp>
      <mc:AlternateContent xmlns:mc="http://schemas.openxmlformats.org/markup-compatibility/2006">
        <mc:Choice xmlns:a14="http://schemas.microsoft.com/office/drawing/2010/main" Requires="a14">
          <p:sp>
            <p:nvSpPr>
              <p:cNvPr id="10" name="Google Shape;65;p13">
                <a:extLst>
                  <a:ext uri="{FF2B5EF4-FFF2-40B4-BE49-F238E27FC236}">
                    <a16:creationId xmlns:a16="http://schemas.microsoft.com/office/drawing/2014/main" id="{82F18B4D-87F3-98AB-0263-832C453D2686}"/>
                  </a:ext>
                </a:extLst>
              </p:cNvPr>
              <p:cNvSpPr txBox="1"/>
              <p:nvPr/>
            </p:nvSpPr>
            <p:spPr>
              <a:xfrm>
                <a:off x="21971543" y="24324233"/>
                <a:ext cx="10161670" cy="3132107"/>
              </a:xfrm>
              <a:prstGeom prst="rect">
                <a:avLst/>
              </a:prstGeom>
              <a:noFill/>
              <a:ln>
                <a:noFill/>
              </a:ln>
            </p:spPr>
            <p:txBody>
              <a:bodyPr spcFirstLastPara="1" wrap="square" lIns="91425" tIns="91425" rIns="91425" bIns="91425" anchor="t" anchorCtr="0">
                <a:noAutofit/>
              </a:bodyPr>
              <a:lstStyle/>
              <a:p>
                <a:pPr marL="342900" indent="-342900" algn="just">
                  <a:buFont typeface="Arial" panose="020B0604020202020204" pitchFamily="34" charset="0"/>
                  <a:buChar char="•"/>
                </a:pPr>
                <a:r>
                  <a:rPr lang="en" sz="2400">
                    <a:solidFill>
                      <a:schemeClr val="dk1"/>
                    </a:solidFill>
                    <a:latin typeface="Helvetica Neue" panose="020B0604020202020204" charset="0"/>
                    <a:cs typeface="Times New Roman"/>
                  </a:rPr>
                  <a:t>Tested using </a:t>
                </a:r>
                <a14:m>
                  <m:oMath xmlns:m="http://schemas.openxmlformats.org/officeDocument/2006/math">
                    <m:f>
                      <m:fPr>
                        <m:type m:val="lin"/>
                        <m:ctrlPr>
                          <a:rPr lang="en" sz="2400" i="1" smtClean="0">
                            <a:solidFill>
                              <a:schemeClr val="dk1"/>
                            </a:solidFill>
                            <a:latin typeface="Cambria Math" panose="02040503050406030204" pitchFamily="18" charset="0"/>
                            <a:cs typeface="Times New Roman"/>
                          </a:rPr>
                        </m:ctrlPr>
                      </m:fPr>
                      <m:num>
                        <m:r>
                          <a:rPr lang="en-US" sz="2400" b="0" i="1" smtClean="0">
                            <a:solidFill>
                              <a:schemeClr val="dk1"/>
                            </a:solidFill>
                            <a:latin typeface="Cambria Math" panose="02040503050406030204" pitchFamily="18" charset="0"/>
                            <a:cs typeface="Times New Roman"/>
                          </a:rPr>
                          <m:t>1</m:t>
                        </m:r>
                      </m:num>
                      <m:den>
                        <m:r>
                          <a:rPr lang="en-US" sz="2400" b="0" i="1" smtClean="0">
                            <a:solidFill>
                              <a:schemeClr val="dk1"/>
                            </a:solidFill>
                            <a:latin typeface="Cambria Math" panose="02040503050406030204" pitchFamily="18" charset="0"/>
                            <a:cs typeface="Times New Roman"/>
                          </a:rPr>
                          <m:t>3</m:t>
                        </m:r>
                      </m:den>
                    </m:f>
                  </m:oMath>
                </a14:m>
                <a:r>
                  <a:rPr lang="en" sz="2400">
                    <a:solidFill>
                      <a:schemeClr val="dk1"/>
                    </a:solidFill>
                    <a:latin typeface="Helvetica Neue" panose="020B0604020202020204" charset="0"/>
                    <a:cs typeface="Times New Roman"/>
                  </a:rPr>
                  <a:t>-scale wave profiles derived from National Data Buoy Center (NDBC) data analysis in the Gulf of Mexico.</a:t>
                </a:r>
              </a:p>
              <a:p>
                <a:pPr marL="342900" indent="-342900" algn="just">
                  <a:buFont typeface="Arial" panose="020B0604020202020204" pitchFamily="34" charset="0"/>
                  <a:buChar char="•"/>
                </a:pPr>
                <a:r>
                  <a:rPr lang="en" sz="2400">
                    <a:solidFill>
                      <a:schemeClr val="dk1"/>
                    </a:solidFill>
                    <a:latin typeface="Helvetica Neue" panose="020B0604020202020204" charset="0"/>
                    <a:cs typeface="Times New Roman"/>
                  </a:rPr>
                  <a:t>A tachometer recorded the speed of the generator shaft and an electronic load was utilized to measure voltage, current, and power. </a:t>
                </a:r>
                <a:endParaRPr lang="en" sz="2400" b="1">
                  <a:solidFill>
                    <a:schemeClr val="dk1"/>
                  </a:solidFill>
                  <a:latin typeface="Helvetica Neue" panose="020B0604020202020204" charset="0"/>
                  <a:cs typeface="Times New Roman"/>
                </a:endParaRPr>
              </a:p>
              <a:p>
                <a:pPr marL="342900" indent="-342900" algn="just">
                  <a:buFont typeface="Arial" panose="020B0604020202020204" pitchFamily="34" charset="0"/>
                  <a:buChar char="•"/>
                </a:pPr>
                <a:r>
                  <a:rPr lang="en" sz="2400">
                    <a:solidFill>
                      <a:schemeClr val="dk1"/>
                    </a:solidFill>
                    <a:latin typeface="Helvetica Neue" panose="020B0604020202020204" charset="0"/>
                    <a:cs typeface="Times New Roman"/>
                  </a:rPr>
                  <a:t>The maximum power from the generator was 114.6 W at 1000 rpm. </a:t>
                </a:r>
                <a:endParaRPr lang="en" sz="2400">
                  <a:solidFill>
                    <a:schemeClr val="dk1"/>
                  </a:solidFill>
                  <a:latin typeface="Helvetica Neue" panose="020B0604020202020204" charset="0"/>
                </a:endParaRPr>
              </a:p>
              <a:p>
                <a:pPr marL="342900" indent="-342900" algn="just">
                  <a:buFont typeface="Arial" panose="020B0604020202020204" pitchFamily="34" charset="0"/>
                  <a:buChar char="•"/>
                </a:pPr>
                <a:r>
                  <a:rPr lang="en" sz="2400">
                    <a:solidFill>
                      <a:schemeClr val="dk1"/>
                    </a:solidFill>
                    <a:latin typeface="Helvetica Neue" panose="020B0604020202020204" charset="0"/>
                    <a:cs typeface="Times New Roman"/>
                  </a:rPr>
                  <a:t>The electrical system was as efficient in lab testing as it was connected to the mechanical system.</a:t>
                </a:r>
              </a:p>
            </p:txBody>
          </p:sp>
        </mc:Choice>
        <mc:Fallback>
          <p:sp>
            <p:nvSpPr>
              <p:cNvPr id="10" name="Google Shape;65;p13">
                <a:extLst>
                  <a:ext uri="{FF2B5EF4-FFF2-40B4-BE49-F238E27FC236}">
                    <a16:creationId xmlns:a16="http://schemas.microsoft.com/office/drawing/2014/main" id="{82F18B4D-87F3-98AB-0263-832C453D2686}"/>
                  </a:ext>
                </a:extLst>
              </p:cNvPr>
              <p:cNvSpPr txBox="1">
                <a:spLocks noRot="1" noChangeAspect="1" noMove="1" noResize="1" noEditPoints="1" noAdjustHandles="1" noChangeArrowheads="1" noChangeShapeType="1" noTextEdit="1"/>
              </p:cNvSpPr>
              <p:nvPr/>
            </p:nvSpPr>
            <p:spPr>
              <a:xfrm>
                <a:off x="21971543" y="24324233"/>
                <a:ext cx="10161670" cy="3132107"/>
              </a:xfrm>
              <a:prstGeom prst="rect">
                <a:avLst/>
              </a:prstGeom>
              <a:blipFill>
                <a:blip r:embed="rId4"/>
                <a:stretch>
                  <a:fillRect l="-780" t="-16926" r="-960"/>
                </a:stretch>
              </a:blipFill>
              <a:ln>
                <a:noFill/>
              </a:ln>
            </p:spPr>
            <p:txBody>
              <a:bodyPr/>
              <a:lstStyle/>
              <a:p>
                <a:r>
                  <a:rPr lang="en-US">
                    <a:noFill/>
                  </a:rPr>
                  <a:t> </a:t>
                </a:r>
              </a:p>
            </p:txBody>
          </p:sp>
        </mc:Fallback>
      </mc:AlternateContent>
      <p:graphicFrame>
        <p:nvGraphicFramePr>
          <p:cNvPr id="17" name="Chart 16">
            <a:extLst>
              <a:ext uri="{FF2B5EF4-FFF2-40B4-BE49-F238E27FC236}">
                <a16:creationId xmlns:a16="http://schemas.microsoft.com/office/drawing/2014/main" id="{2970944F-A248-702A-0DC9-BDFC916C2556}"/>
              </a:ext>
            </a:extLst>
          </p:cNvPr>
          <p:cNvGraphicFramePr>
            <a:graphicFrameLocks/>
          </p:cNvGraphicFramePr>
          <p:nvPr>
            <p:extLst>
              <p:ext uri="{D42A27DB-BD31-4B8C-83A1-F6EECF244321}">
                <p14:modId xmlns:p14="http://schemas.microsoft.com/office/powerpoint/2010/main" val="3120209775"/>
              </p:ext>
            </p:extLst>
          </p:nvPr>
        </p:nvGraphicFramePr>
        <p:xfrm>
          <a:off x="27731546" y="27214319"/>
          <a:ext cx="4412278" cy="47083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Table 15">
            <a:extLst>
              <a:ext uri="{FF2B5EF4-FFF2-40B4-BE49-F238E27FC236}">
                <a16:creationId xmlns:a16="http://schemas.microsoft.com/office/drawing/2014/main" id="{918CCAB7-56AF-6C31-FCAD-A548DDB61861}"/>
              </a:ext>
            </a:extLst>
          </p:cNvPr>
          <p:cNvGraphicFramePr>
            <a:graphicFrameLocks noGrp="1"/>
          </p:cNvGraphicFramePr>
          <p:nvPr>
            <p:extLst>
              <p:ext uri="{D42A27DB-BD31-4B8C-83A1-F6EECF244321}">
                <p14:modId xmlns:p14="http://schemas.microsoft.com/office/powerpoint/2010/main" val="2882428246"/>
              </p:ext>
            </p:extLst>
          </p:nvPr>
        </p:nvGraphicFramePr>
        <p:xfrm>
          <a:off x="22258097" y="27214319"/>
          <a:ext cx="5276913" cy="2701066"/>
        </p:xfrm>
        <a:graphic>
          <a:graphicData uri="http://schemas.openxmlformats.org/drawingml/2006/table">
            <a:tbl>
              <a:tblPr firstRow="1" bandRow="1">
                <a:tableStyleId>{5940675A-B579-460E-94D1-54222C63F5DA}</a:tableStyleId>
              </a:tblPr>
              <a:tblGrid>
                <a:gridCol w="1646822">
                  <a:extLst>
                    <a:ext uri="{9D8B030D-6E8A-4147-A177-3AD203B41FA5}">
                      <a16:colId xmlns:a16="http://schemas.microsoft.com/office/drawing/2014/main" val="327120924"/>
                    </a:ext>
                  </a:extLst>
                </a:gridCol>
                <a:gridCol w="1938312">
                  <a:extLst>
                    <a:ext uri="{9D8B030D-6E8A-4147-A177-3AD203B41FA5}">
                      <a16:colId xmlns:a16="http://schemas.microsoft.com/office/drawing/2014/main" val="2071342109"/>
                    </a:ext>
                  </a:extLst>
                </a:gridCol>
                <a:gridCol w="1691779">
                  <a:extLst>
                    <a:ext uri="{9D8B030D-6E8A-4147-A177-3AD203B41FA5}">
                      <a16:colId xmlns:a16="http://schemas.microsoft.com/office/drawing/2014/main" val="1242011724"/>
                    </a:ext>
                  </a:extLst>
                </a:gridCol>
              </a:tblGrid>
              <a:tr h="1081641">
                <a:tc>
                  <a:txBody>
                    <a:bodyPr/>
                    <a:lstStyle/>
                    <a:p>
                      <a:pPr algn="ctr"/>
                      <a:r>
                        <a:rPr lang="en-US" sz="2000">
                          <a:solidFill>
                            <a:schemeClr val="tx1"/>
                          </a:solidFill>
                          <a:latin typeface="Helvetica Neue" panose="020B0604020202020204" charset="0"/>
                        </a:rPr>
                        <a:t>Sea State Test Case</a:t>
                      </a:r>
                    </a:p>
                  </a:txBody>
                  <a:tcPr>
                    <a:solidFill>
                      <a:srgbClr val="E4F3CE"/>
                    </a:solidFill>
                  </a:tcPr>
                </a:tc>
                <a:tc>
                  <a:txBody>
                    <a:bodyPr/>
                    <a:lstStyle/>
                    <a:p>
                      <a:pPr algn="ctr"/>
                      <a:r>
                        <a:rPr lang="en-US" sz="2000">
                          <a:solidFill>
                            <a:schemeClr val="tx1"/>
                          </a:solidFill>
                          <a:latin typeface="Helvetica Neue" panose="020B0604020202020204" charset="0"/>
                        </a:rPr>
                        <a:t>Average Generator Speed </a:t>
                      </a:r>
                    </a:p>
                    <a:p>
                      <a:pPr algn="ctr"/>
                      <a:r>
                        <a:rPr lang="en-US" sz="2000">
                          <a:solidFill>
                            <a:schemeClr val="tx1"/>
                          </a:solidFill>
                          <a:latin typeface="Helvetica Neue" panose="020B0604020202020204" charset="0"/>
                        </a:rPr>
                        <a:t>(rpm)</a:t>
                      </a:r>
                    </a:p>
                  </a:txBody>
                  <a:tcPr>
                    <a:solidFill>
                      <a:srgbClr val="E4F3CE"/>
                    </a:solidFill>
                  </a:tcPr>
                </a:tc>
                <a:tc>
                  <a:txBody>
                    <a:bodyPr/>
                    <a:lstStyle/>
                    <a:p>
                      <a:pPr lvl="0" algn="ctr">
                        <a:buNone/>
                      </a:pPr>
                      <a:r>
                        <a:rPr lang="en-US" sz="2000" u="none" strike="noStrike" noProof="0">
                          <a:solidFill>
                            <a:schemeClr val="tx1"/>
                          </a:solidFill>
                          <a:latin typeface="Helvetica Neue" panose="020B0604020202020204" charset="0"/>
                        </a:rPr>
                        <a:t>Average Power </a:t>
                      </a:r>
                    </a:p>
                    <a:p>
                      <a:pPr lvl="0" algn="ctr">
                        <a:buNone/>
                      </a:pPr>
                      <a:r>
                        <a:rPr lang="en-US" sz="2000" u="none" strike="noStrike" noProof="0">
                          <a:solidFill>
                            <a:schemeClr val="tx1"/>
                          </a:solidFill>
                          <a:latin typeface="Helvetica Neue" panose="020B0604020202020204" charset="0"/>
                        </a:rPr>
                        <a:t>(W)</a:t>
                      </a:r>
                      <a:endParaRPr lang="en-US" sz="2000">
                        <a:solidFill>
                          <a:schemeClr val="tx1"/>
                        </a:solidFill>
                        <a:latin typeface="Helvetica Neue" panose="020B0604020202020204" charset="0"/>
                      </a:endParaRPr>
                    </a:p>
                  </a:txBody>
                  <a:tcPr>
                    <a:solidFill>
                      <a:srgbClr val="E4F3CE"/>
                    </a:solidFill>
                  </a:tcPr>
                </a:tc>
                <a:extLst>
                  <a:ext uri="{0D108BD9-81ED-4DB2-BD59-A6C34878D82A}">
                    <a16:rowId xmlns:a16="http://schemas.microsoft.com/office/drawing/2014/main" val="3861786703"/>
                  </a:ext>
                </a:extLst>
              </a:tr>
              <a:tr h="459537">
                <a:tc>
                  <a:txBody>
                    <a:bodyPr/>
                    <a:lstStyle/>
                    <a:p>
                      <a:r>
                        <a:rPr lang="en-US" sz="2000">
                          <a:latin typeface="Helvetica Neue" panose="020B0604020202020204" charset="0"/>
                        </a:rPr>
                        <a:t>Low Energy </a:t>
                      </a:r>
                    </a:p>
                  </a:txBody>
                  <a:tcPr/>
                </a:tc>
                <a:tc>
                  <a:txBody>
                    <a:bodyPr/>
                    <a:lstStyle/>
                    <a:p>
                      <a:r>
                        <a:rPr lang="en-US" sz="2000">
                          <a:latin typeface="Helvetica Neue" panose="020B0604020202020204" charset="0"/>
                        </a:rPr>
                        <a:t>350</a:t>
                      </a:r>
                    </a:p>
                  </a:txBody>
                  <a:tcPr/>
                </a:tc>
                <a:tc>
                  <a:txBody>
                    <a:bodyPr/>
                    <a:lstStyle/>
                    <a:p>
                      <a:r>
                        <a:rPr lang="en-US" sz="2000">
                          <a:latin typeface="Helvetica Neue" panose="020B0604020202020204" charset="0"/>
                        </a:rPr>
                        <a:t>22.4</a:t>
                      </a:r>
                    </a:p>
                  </a:txBody>
                  <a:tcPr/>
                </a:tc>
                <a:extLst>
                  <a:ext uri="{0D108BD9-81ED-4DB2-BD59-A6C34878D82A}">
                    <a16:rowId xmlns:a16="http://schemas.microsoft.com/office/drawing/2014/main" val="40361769"/>
                  </a:ext>
                </a:extLst>
              </a:tr>
              <a:tr h="459537">
                <a:tc>
                  <a:txBody>
                    <a:bodyPr/>
                    <a:lstStyle/>
                    <a:p>
                      <a:r>
                        <a:rPr lang="en-US" sz="2000">
                          <a:latin typeface="Helvetica Neue" panose="020B0604020202020204" charset="0"/>
                        </a:rPr>
                        <a:t>Average  </a:t>
                      </a:r>
                    </a:p>
                  </a:txBody>
                  <a:tcPr/>
                </a:tc>
                <a:tc>
                  <a:txBody>
                    <a:bodyPr/>
                    <a:lstStyle/>
                    <a:p>
                      <a:r>
                        <a:rPr lang="en-US" sz="2000">
                          <a:latin typeface="Helvetica Neue" panose="020B0604020202020204" charset="0"/>
                        </a:rPr>
                        <a:t>540</a:t>
                      </a:r>
                    </a:p>
                  </a:txBody>
                  <a:tcPr/>
                </a:tc>
                <a:tc>
                  <a:txBody>
                    <a:bodyPr/>
                    <a:lstStyle/>
                    <a:p>
                      <a:r>
                        <a:rPr lang="en-US" sz="2000">
                          <a:latin typeface="Helvetica Neue" panose="020B0604020202020204" charset="0"/>
                        </a:rPr>
                        <a:t>58.1</a:t>
                      </a:r>
                    </a:p>
                  </a:txBody>
                  <a:tcPr/>
                </a:tc>
                <a:extLst>
                  <a:ext uri="{0D108BD9-81ED-4DB2-BD59-A6C34878D82A}">
                    <a16:rowId xmlns:a16="http://schemas.microsoft.com/office/drawing/2014/main" val="3517923294"/>
                  </a:ext>
                </a:extLst>
              </a:tr>
              <a:tr h="471352">
                <a:tc>
                  <a:txBody>
                    <a:bodyPr/>
                    <a:lstStyle/>
                    <a:p>
                      <a:r>
                        <a:rPr lang="en-US" sz="2000">
                          <a:latin typeface="Helvetica Neue" panose="020B0604020202020204" charset="0"/>
                        </a:rPr>
                        <a:t>Survival </a:t>
                      </a:r>
                    </a:p>
                  </a:txBody>
                  <a:tcPr/>
                </a:tc>
                <a:tc>
                  <a:txBody>
                    <a:bodyPr/>
                    <a:lstStyle/>
                    <a:p>
                      <a:r>
                        <a:rPr lang="en-US" sz="2000">
                          <a:latin typeface="Helvetica Neue" panose="020B0604020202020204" charset="0"/>
                        </a:rPr>
                        <a:t>900</a:t>
                      </a:r>
                    </a:p>
                  </a:txBody>
                  <a:tcPr/>
                </a:tc>
                <a:tc>
                  <a:txBody>
                    <a:bodyPr/>
                    <a:lstStyle/>
                    <a:p>
                      <a:r>
                        <a:rPr lang="en-US" sz="2000">
                          <a:latin typeface="Helvetica Neue" panose="020B0604020202020204" charset="0"/>
                        </a:rPr>
                        <a:t>106.8</a:t>
                      </a:r>
                    </a:p>
                  </a:txBody>
                  <a:tcPr/>
                </a:tc>
                <a:extLst>
                  <a:ext uri="{0D108BD9-81ED-4DB2-BD59-A6C34878D82A}">
                    <a16:rowId xmlns:a16="http://schemas.microsoft.com/office/drawing/2014/main" val="876735305"/>
                  </a:ext>
                </a:extLst>
              </a:tr>
            </a:tbl>
          </a:graphicData>
        </a:graphic>
      </p:graphicFrame>
      <p:sp>
        <p:nvSpPr>
          <p:cNvPr id="8" name="TextBox 7">
            <a:extLst>
              <a:ext uri="{FF2B5EF4-FFF2-40B4-BE49-F238E27FC236}">
                <a16:creationId xmlns:a16="http://schemas.microsoft.com/office/drawing/2014/main" id="{995D8104-EF5F-EF56-2CF4-21AB7C0C4EB0}"/>
              </a:ext>
            </a:extLst>
          </p:cNvPr>
          <p:cNvSpPr txBox="1"/>
          <p:nvPr/>
        </p:nvSpPr>
        <p:spPr>
          <a:xfrm>
            <a:off x="22137863" y="19800474"/>
            <a:ext cx="10107767" cy="27392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Helvetica Neue" panose="020B0604020202020204" charset="0"/>
                <a:cs typeface="Times New Roman"/>
              </a:rPr>
              <a:t>Electrical System</a:t>
            </a:r>
          </a:p>
          <a:p>
            <a:pPr marL="342900" indent="-342900">
              <a:buFont typeface="Arial" panose="020B0604020202020204" pitchFamily="34" charset="0"/>
              <a:buChar char="•"/>
            </a:pPr>
            <a:r>
              <a:rPr lang="en-US" sz="2400">
                <a:latin typeface="Helvetica Neue" panose="020B0604020202020204" charset="0"/>
              </a:rPr>
              <a:t>100W Generator and bridge rectifier connected to the output shaft of the gearbox.</a:t>
            </a:r>
          </a:p>
          <a:p>
            <a:pPr marL="342900" indent="-342900">
              <a:buFont typeface="Arial" panose="020B0604020202020204" pitchFamily="34" charset="0"/>
              <a:buChar char="•"/>
            </a:pPr>
            <a:r>
              <a:rPr lang="en-US" sz="2400">
                <a:latin typeface="Helvetica Neue" panose="020B0604020202020204" charset="0"/>
              </a:rPr>
              <a:t>Charge controller determines at what rate the battery charges or if energy goes to the dump load instead.</a:t>
            </a:r>
          </a:p>
          <a:p>
            <a:pPr marL="342900" indent="-342900">
              <a:buFont typeface="Arial" panose="020B0604020202020204" pitchFamily="34" charset="0"/>
              <a:buChar char="•"/>
            </a:pPr>
            <a:r>
              <a:rPr lang="en-US" sz="2400">
                <a:latin typeface="Helvetica Neue" panose="020B0604020202020204" charset="0"/>
              </a:rPr>
              <a:t>Microcontroller flips different relays depending on the state of the battery and AUV status.</a:t>
            </a:r>
          </a:p>
        </p:txBody>
      </p:sp>
      <p:pic>
        <p:nvPicPr>
          <p:cNvPr id="18" name="Picture 17" descr="A hand holding a metal tube&#10;&#10;Description automatically generated">
            <a:extLst>
              <a:ext uri="{FF2B5EF4-FFF2-40B4-BE49-F238E27FC236}">
                <a16:creationId xmlns:a16="http://schemas.microsoft.com/office/drawing/2014/main" id="{570DF96A-5EFC-5B7C-3AC1-64ACD9AB7D87}"/>
              </a:ext>
            </a:extLst>
          </p:cNvPr>
          <p:cNvPicPr>
            <a:picLocks noChangeAspect="1"/>
          </p:cNvPicPr>
          <p:nvPr/>
        </p:nvPicPr>
        <p:blipFill rotWithShape="1">
          <a:blip r:embed="rId6"/>
          <a:srcRect l="28927" t="38775" r="21398" b="34024"/>
          <a:stretch/>
        </p:blipFill>
        <p:spPr>
          <a:xfrm>
            <a:off x="18428800" y="24539100"/>
            <a:ext cx="2723349" cy="1988397"/>
          </a:xfrm>
          <a:prstGeom prst="rect">
            <a:avLst/>
          </a:prstGeom>
          <a:ln w="12700">
            <a:solidFill>
              <a:schemeClr val="tx1"/>
            </a:solidFill>
          </a:ln>
        </p:spPr>
      </p:pic>
      <p:sp>
        <p:nvSpPr>
          <p:cNvPr id="20" name="TextBox 19">
            <a:extLst>
              <a:ext uri="{FF2B5EF4-FFF2-40B4-BE49-F238E27FC236}">
                <a16:creationId xmlns:a16="http://schemas.microsoft.com/office/drawing/2014/main" id="{99D813BF-2513-AA12-F208-69B97E2047BE}"/>
              </a:ext>
            </a:extLst>
          </p:cNvPr>
          <p:cNvSpPr txBox="1"/>
          <p:nvPr/>
        </p:nvSpPr>
        <p:spPr>
          <a:xfrm>
            <a:off x="18230301" y="26583778"/>
            <a:ext cx="3070143" cy="1107996"/>
          </a:xfrm>
          <a:prstGeom prst="rect">
            <a:avLst/>
          </a:prstGeom>
          <a:noFill/>
        </p:spPr>
        <p:txBody>
          <a:bodyPr wrap="square" rtlCol="0">
            <a:spAutoFit/>
          </a:bodyPr>
          <a:lstStyle/>
          <a:p>
            <a:pPr algn="ctr"/>
            <a:r>
              <a:rPr lang="en-US" sz="2200">
                <a:latin typeface="Helvetica Neue" panose="020B0604020202020204" charset="0"/>
              </a:rPr>
              <a:t>U-joint to pole adapter: milled slot, turned outer diameter.</a:t>
            </a:r>
          </a:p>
        </p:txBody>
      </p:sp>
      <p:pic>
        <p:nvPicPr>
          <p:cNvPr id="21" name="Picture 20" descr="A person working on a machine&#10;&#10;Description automatically generated">
            <a:extLst>
              <a:ext uri="{FF2B5EF4-FFF2-40B4-BE49-F238E27FC236}">
                <a16:creationId xmlns:a16="http://schemas.microsoft.com/office/drawing/2014/main" id="{3FC86AB2-355E-3A80-7BCC-A165ACF5B727}"/>
              </a:ext>
            </a:extLst>
          </p:cNvPr>
          <p:cNvPicPr>
            <a:picLocks noChangeAspect="1"/>
          </p:cNvPicPr>
          <p:nvPr/>
        </p:nvPicPr>
        <p:blipFill rotWithShape="1">
          <a:blip r:embed="rId7">
            <a:extLst>
              <a:ext uri="{28A0092B-C50C-407E-A947-70E740481C1C}">
                <a14:useLocalDpi xmlns:a14="http://schemas.microsoft.com/office/drawing/2010/main" val="0"/>
              </a:ext>
            </a:extLst>
          </a:blip>
          <a:srcRect l="8125" t="991" r="10" b="1"/>
          <a:stretch/>
        </p:blipFill>
        <p:spPr bwMode="auto">
          <a:xfrm rot="5400000">
            <a:off x="18030095" y="28056596"/>
            <a:ext cx="3453122" cy="2790985"/>
          </a:xfrm>
          <a:prstGeom prst="rect">
            <a:avLst/>
          </a:prstGeom>
          <a:ln w="12700">
            <a:solidFill>
              <a:schemeClr val="tx1"/>
            </a:solidFill>
          </a:ln>
          <a:extLst>
            <a:ext uri="{53640926-AAD7-44D8-BBD7-CCE9431645EC}">
              <a14:shadowObscured xmlns:a14="http://schemas.microsoft.com/office/drawing/2010/main"/>
            </a:ext>
          </a:extLst>
        </p:spPr>
      </p:pic>
      <p:sp>
        <p:nvSpPr>
          <p:cNvPr id="22" name="TextBox 21">
            <a:extLst>
              <a:ext uri="{FF2B5EF4-FFF2-40B4-BE49-F238E27FC236}">
                <a16:creationId xmlns:a16="http://schemas.microsoft.com/office/drawing/2014/main" id="{43EFB188-D8DF-EA7E-302E-0CBA304BB8C3}"/>
              </a:ext>
            </a:extLst>
          </p:cNvPr>
          <p:cNvSpPr txBox="1"/>
          <p:nvPr/>
        </p:nvSpPr>
        <p:spPr>
          <a:xfrm>
            <a:off x="18361162" y="31178649"/>
            <a:ext cx="2914781" cy="1107996"/>
          </a:xfrm>
          <a:prstGeom prst="rect">
            <a:avLst/>
          </a:prstGeom>
          <a:noFill/>
        </p:spPr>
        <p:txBody>
          <a:bodyPr wrap="square" rtlCol="0">
            <a:spAutoFit/>
          </a:bodyPr>
          <a:lstStyle/>
          <a:p>
            <a:pPr algn="ctr"/>
            <a:r>
              <a:rPr lang="en-US" sz="2200">
                <a:latin typeface="Helvetica Neue" panose="020B0604020202020204" charset="0"/>
              </a:rPr>
              <a:t>Shafts: turning grooves for shaft components.</a:t>
            </a:r>
          </a:p>
        </p:txBody>
      </p:sp>
      <p:sp>
        <p:nvSpPr>
          <p:cNvPr id="5" name="TextBox 4">
            <a:extLst>
              <a:ext uri="{FF2B5EF4-FFF2-40B4-BE49-F238E27FC236}">
                <a16:creationId xmlns:a16="http://schemas.microsoft.com/office/drawing/2014/main" id="{06E29652-BFCB-7269-2845-22876CA29EB9}"/>
              </a:ext>
            </a:extLst>
          </p:cNvPr>
          <p:cNvSpPr txBox="1"/>
          <p:nvPr/>
        </p:nvSpPr>
        <p:spPr>
          <a:xfrm>
            <a:off x="12158065" y="12333959"/>
            <a:ext cx="10389961"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Helvetica Neue" panose="020B0604020202020204" charset="0"/>
              </a:rPr>
              <a:t>Design Choices</a:t>
            </a:r>
          </a:p>
          <a:p>
            <a:pPr marL="457200" indent="-457200">
              <a:buFont typeface="Arial" panose="020B0604020202020204" pitchFamily="34" charset="0"/>
              <a:buChar char="•"/>
            </a:pPr>
            <a:r>
              <a:rPr lang="en-US" sz="2400">
                <a:latin typeface="Helvetica Neue" panose="020B0604020202020204" charset="0"/>
              </a:rPr>
              <a:t>Energy stored in battery for AUV charging.</a:t>
            </a:r>
          </a:p>
          <a:p>
            <a:pPr marL="457200" indent="-457200">
              <a:buFont typeface="Arial" panose="020B0604020202020204" pitchFamily="34" charset="0"/>
              <a:buChar char="•"/>
            </a:pPr>
            <a:r>
              <a:rPr lang="en-US" sz="2400">
                <a:latin typeface="Helvetica Neue" panose="020B0604020202020204" charset="0"/>
              </a:rPr>
              <a:t>Mounted to fixed, pre-existing platform such as an oil rig.</a:t>
            </a:r>
          </a:p>
          <a:p>
            <a:pPr marL="457200" indent="-457200">
              <a:buFont typeface="Arial" panose="020B0604020202020204" pitchFamily="34" charset="0"/>
              <a:buChar char="•"/>
            </a:pPr>
            <a:r>
              <a:rPr lang="en-US" sz="2400">
                <a:latin typeface="Helvetica Neue" panose="020B0604020202020204" charset="0"/>
              </a:rPr>
              <a:t>Kept entire system above waterline to limit environmental impact and to decrease costs of maintenance and waterproofing.</a:t>
            </a:r>
          </a:p>
        </p:txBody>
      </p:sp>
      <p:pic>
        <p:nvPicPr>
          <p:cNvPr id="15" name="Picture 14" descr="A group of people sitting at tables in a classroom&#10;&#10;Description automatically generated">
            <a:extLst>
              <a:ext uri="{FF2B5EF4-FFF2-40B4-BE49-F238E27FC236}">
                <a16:creationId xmlns:a16="http://schemas.microsoft.com/office/drawing/2014/main" id="{938FC19B-8970-7ACE-7428-0C55E75ED052}"/>
              </a:ext>
            </a:extLst>
          </p:cNvPr>
          <p:cNvPicPr>
            <a:picLocks noChangeAspect="1"/>
          </p:cNvPicPr>
          <p:nvPr/>
        </p:nvPicPr>
        <p:blipFill rotWithShape="1">
          <a:blip r:embed="rId8"/>
          <a:srcRect l="5124" t="18403" r="33041" b="35295"/>
          <a:stretch/>
        </p:blipFill>
        <p:spPr>
          <a:xfrm>
            <a:off x="762834" y="24808640"/>
            <a:ext cx="4864127" cy="2740670"/>
          </a:xfrm>
          <a:prstGeom prst="rect">
            <a:avLst/>
          </a:prstGeom>
          <a:ln w="12700">
            <a:solidFill>
              <a:schemeClr val="tx1"/>
            </a:solidFill>
          </a:ln>
        </p:spPr>
      </p:pic>
      <p:sp>
        <p:nvSpPr>
          <p:cNvPr id="23" name="TextBox 22">
            <a:extLst>
              <a:ext uri="{FF2B5EF4-FFF2-40B4-BE49-F238E27FC236}">
                <a16:creationId xmlns:a16="http://schemas.microsoft.com/office/drawing/2014/main" id="{BA5AF242-F225-B144-0740-175370936746}"/>
              </a:ext>
            </a:extLst>
          </p:cNvPr>
          <p:cNvSpPr txBox="1"/>
          <p:nvPr/>
        </p:nvSpPr>
        <p:spPr>
          <a:xfrm>
            <a:off x="5724072" y="25129909"/>
            <a:ext cx="482246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Helvetica Neue" panose="020B0604020202020204" charset="0"/>
              </a:rPr>
              <a:t>Presentation to 8</a:t>
            </a:r>
            <a:r>
              <a:rPr lang="en-US" sz="2400" baseline="30000">
                <a:latin typeface="Helvetica Neue" panose="020B0604020202020204" charset="0"/>
              </a:rPr>
              <a:t>th</a:t>
            </a:r>
            <a:r>
              <a:rPr lang="en-US" sz="2400">
                <a:latin typeface="Helvetica Neue" panose="020B0604020202020204" charset="0"/>
              </a:rPr>
              <a:t> grade AVID class about marine energy technologies and career paths at </a:t>
            </a:r>
            <a:r>
              <a:rPr lang="en-US" sz="2400" err="1">
                <a:latin typeface="Helvetica Neue" panose="020B0604020202020204" charset="0"/>
              </a:rPr>
              <a:t>Fesler</a:t>
            </a:r>
            <a:r>
              <a:rPr lang="en-US" sz="2400">
                <a:latin typeface="Helvetica Neue" panose="020B0604020202020204" charset="0"/>
              </a:rPr>
              <a:t> Junior High in Santa Maria, CA.</a:t>
            </a:r>
          </a:p>
        </p:txBody>
      </p:sp>
      <p:pic>
        <p:nvPicPr>
          <p:cNvPr id="24" name="Picture 23" descr="A metal piece of metal with a screw&#10;&#10;Description automatically generated with medium confidence">
            <a:extLst>
              <a:ext uri="{FF2B5EF4-FFF2-40B4-BE49-F238E27FC236}">
                <a16:creationId xmlns:a16="http://schemas.microsoft.com/office/drawing/2014/main" id="{9DA75C90-D50C-2CA2-4393-915C4BECBE81}"/>
              </a:ext>
            </a:extLst>
          </p:cNvPr>
          <p:cNvPicPr>
            <a:picLocks noChangeAspect="1"/>
          </p:cNvPicPr>
          <p:nvPr/>
        </p:nvPicPr>
        <p:blipFill rotWithShape="1">
          <a:blip r:embed="rId9">
            <a:extLst>
              <a:ext uri="{28A0092B-C50C-407E-A947-70E740481C1C}">
                <a14:useLocalDpi xmlns:a14="http://schemas.microsoft.com/office/drawing/2010/main" val="0"/>
              </a:ext>
            </a:extLst>
          </a:blip>
          <a:srcRect l="16047" t="24973" r="5435" b="5231"/>
          <a:stretch/>
        </p:blipFill>
        <p:spPr bwMode="auto">
          <a:xfrm>
            <a:off x="14893313" y="28846615"/>
            <a:ext cx="3276824" cy="2184549"/>
          </a:xfrm>
          <a:prstGeom prst="rect">
            <a:avLst/>
          </a:prstGeom>
          <a:ln w="12700">
            <a:solidFill>
              <a:schemeClr val="tx1"/>
            </a:solidFill>
          </a:ln>
          <a:extLst>
            <a:ext uri="{53640926-AAD7-44D8-BBD7-CCE9431645EC}">
              <a14:shadowObscured xmlns:a14="http://schemas.microsoft.com/office/drawing/2010/main"/>
            </a:ext>
          </a:extLst>
        </p:spPr>
      </p:pic>
      <p:sp>
        <p:nvSpPr>
          <p:cNvPr id="25" name="TextBox 24">
            <a:extLst>
              <a:ext uri="{FF2B5EF4-FFF2-40B4-BE49-F238E27FC236}">
                <a16:creationId xmlns:a16="http://schemas.microsoft.com/office/drawing/2014/main" id="{F4A1FAB9-2D30-F2E2-E24A-C877C9A2E450}"/>
              </a:ext>
            </a:extLst>
          </p:cNvPr>
          <p:cNvSpPr txBox="1"/>
          <p:nvPr/>
        </p:nvSpPr>
        <p:spPr>
          <a:xfrm>
            <a:off x="14732828" y="31119655"/>
            <a:ext cx="3806415" cy="1107996"/>
          </a:xfrm>
          <a:prstGeom prst="rect">
            <a:avLst/>
          </a:prstGeom>
          <a:noFill/>
        </p:spPr>
        <p:txBody>
          <a:bodyPr wrap="square" rtlCol="0">
            <a:spAutoFit/>
          </a:bodyPr>
          <a:lstStyle/>
          <a:p>
            <a:pPr algn="ctr"/>
            <a:r>
              <a:rPr lang="en-US" sz="2200">
                <a:latin typeface="Helvetica Neue" panose="020B0604020202020204" charset="0"/>
              </a:rPr>
              <a:t>U-joint welded to rack, bolted to pole using machined adapter (top right).</a:t>
            </a:r>
          </a:p>
        </p:txBody>
      </p:sp>
      <p:sp>
        <p:nvSpPr>
          <p:cNvPr id="11" name="TextBox 10">
            <a:extLst>
              <a:ext uri="{FF2B5EF4-FFF2-40B4-BE49-F238E27FC236}">
                <a16:creationId xmlns:a16="http://schemas.microsoft.com/office/drawing/2014/main" id="{2B7B44AB-0347-1C25-A7A8-B3C392AD1B0D}"/>
              </a:ext>
            </a:extLst>
          </p:cNvPr>
          <p:cNvSpPr txBox="1"/>
          <p:nvPr/>
        </p:nvSpPr>
        <p:spPr>
          <a:xfrm>
            <a:off x="1230196" y="19309115"/>
            <a:ext cx="845584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Helvetica Neue" panose="020B0604020202020204" charset="0"/>
              </a:rPr>
              <a:t>Social Media </a:t>
            </a:r>
            <a:endParaRPr lang="en-US" sz="1200" b="1">
              <a:latin typeface="Helvetica Neue" panose="020B0604020202020204" charset="0"/>
            </a:endParaRPr>
          </a:p>
        </p:txBody>
      </p:sp>
      <p:sp>
        <p:nvSpPr>
          <p:cNvPr id="26" name="TextBox 25">
            <a:extLst>
              <a:ext uri="{FF2B5EF4-FFF2-40B4-BE49-F238E27FC236}">
                <a16:creationId xmlns:a16="http://schemas.microsoft.com/office/drawing/2014/main" id="{B0221CDE-320D-E38C-836E-1E7256FDDCAB}"/>
              </a:ext>
            </a:extLst>
          </p:cNvPr>
          <p:cNvSpPr txBox="1"/>
          <p:nvPr/>
        </p:nvSpPr>
        <p:spPr>
          <a:xfrm>
            <a:off x="33855260" y="6661837"/>
            <a:ext cx="9095525" cy="22283023"/>
          </a:xfrm>
          <a:prstGeom prst="rect">
            <a:avLst/>
          </a:prstGeom>
          <a:noFill/>
        </p:spPr>
        <p:txBody>
          <a:bodyPr wrap="square" lIns="91440" tIns="45720" rIns="91440" bIns="45720" rtlCol="0" anchor="t">
            <a:spAutoFit/>
          </a:bodyPr>
          <a:lstStyle/>
          <a:p>
            <a:pPr algn="ctr"/>
            <a:r>
              <a:rPr lang="en-US" sz="2800" b="1">
                <a:latin typeface="Helvetica Neue"/>
              </a:rPr>
              <a:t>Market Opportunity</a:t>
            </a:r>
          </a:p>
          <a:p>
            <a:pPr marL="342900" indent="-342900">
              <a:buChar char="•"/>
            </a:pPr>
            <a:r>
              <a:rPr lang="en-US" sz="2400">
                <a:latin typeface="Helvetica Neue"/>
              </a:rPr>
              <a:t> AUV market is projected to reach $6.4 billion by 2030 with a CAGR of 22.4%. </a:t>
            </a:r>
          </a:p>
          <a:p>
            <a:pPr marL="342900" indent="-342900">
              <a:buChar char="•"/>
            </a:pPr>
            <a:r>
              <a:rPr lang="en-US" sz="2400">
                <a:latin typeface="Helvetica Neue"/>
              </a:rPr>
              <a:t>Primary drivers of this expansion are increasing capital expenditures by offshore oil and gas companies, rising demands for ocean data and mapping, and escalating defense spending worldwide. </a:t>
            </a:r>
          </a:p>
          <a:p>
            <a:pPr marL="342900" indent="-342900">
              <a:buChar char="•"/>
            </a:pPr>
            <a:r>
              <a:rPr lang="en-US" sz="2400">
                <a:latin typeface="Helvetica Neue"/>
              </a:rPr>
              <a:t>Oil and gas companies rely heavily on AUVs for exploration and production activities.</a:t>
            </a:r>
          </a:p>
          <a:p>
            <a:pPr marL="342900" indent="-342900">
              <a:buChar char="•"/>
            </a:pPr>
            <a:r>
              <a:rPr lang="en-US" sz="2400">
                <a:latin typeface="Helvetica Neue"/>
              </a:rPr>
              <a:t>Our device offers a renewable and cost-efficient alternative to traditional AUV charging methods.</a:t>
            </a:r>
          </a:p>
          <a:p>
            <a:pPr marL="342900" indent="-342900">
              <a:buChar char="•"/>
            </a:pPr>
            <a:r>
              <a:rPr lang="en-US" sz="2400">
                <a:latin typeface="Helvetica Neue"/>
              </a:rPr>
              <a:t>Governments are prioritizing maritime security and defense capabilities.</a:t>
            </a:r>
          </a:p>
          <a:p>
            <a:pPr marL="342900" indent="-342900">
              <a:buChar char="•"/>
            </a:pPr>
            <a:r>
              <a:rPr lang="en-US" sz="2400">
                <a:latin typeface="Helvetica Neue"/>
              </a:rPr>
              <a:t>There are 2,366 offshore oil rigs in the Gulf of Mexico</a:t>
            </a:r>
          </a:p>
          <a:p>
            <a:pPr marL="342900" indent="-342900">
              <a:buChar char="•"/>
            </a:pPr>
            <a:r>
              <a:rPr lang="en-US" sz="2400">
                <a:latin typeface="Helvetica Neue"/>
              </a:rPr>
              <a:t>About 1,300 AUVs out in market, with average of 50 built per year.</a:t>
            </a:r>
          </a:p>
          <a:p>
            <a:pPr marL="342900" indent="-342900">
              <a:buChar char="•"/>
            </a:pPr>
            <a:endParaRPr lang="en-US" sz="2400">
              <a:latin typeface="Helvetica Neue" panose="020B0604020202020204" charset="0"/>
            </a:endParaRPr>
          </a:p>
          <a:p>
            <a:endParaRPr lang="en-US" sz="2400">
              <a:latin typeface="Helvetica Neue" panose="020B0604020202020204" charset="0"/>
            </a:endParaRPr>
          </a:p>
          <a:p>
            <a:endParaRPr lang="en-US" sz="24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r>
              <a:rPr lang="en-US" sz="1800">
                <a:latin typeface="Helvetica Neue"/>
              </a:rPr>
              <a:t>   Visual of offshore oil rigs in the Gulf of Mexico.</a:t>
            </a:r>
            <a:endParaRPr lang="en-US" sz="2800">
              <a:latin typeface="Helvetica Neue"/>
            </a:endParaRPr>
          </a:p>
          <a:p>
            <a:endParaRPr lang="en-US" sz="2400">
              <a:latin typeface="Helvetica Neue" panose="020B0604020202020204" charset="0"/>
            </a:endParaRPr>
          </a:p>
          <a:p>
            <a:pPr marL="342900" indent="-342900">
              <a:buChar char="•"/>
            </a:pPr>
            <a:r>
              <a:rPr lang="en-US" sz="2400">
                <a:latin typeface="Helvetica Neue"/>
              </a:rPr>
              <a:t>In the first 5 years of operation, we aim to access 10% of the offshore oil rigs in the Gulf of Mexico.</a:t>
            </a:r>
            <a:endParaRPr lang="en-US">
              <a:latin typeface="Helvetica Neue"/>
            </a:endParaRPr>
          </a:p>
          <a:p>
            <a:endParaRPr lang="en-US" sz="2800">
              <a:latin typeface="Helvetica Neue"/>
            </a:endParaRPr>
          </a:p>
          <a:p>
            <a:pPr algn="ctr"/>
            <a:r>
              <a:rPr lang="en-US" sz="2800" b="1">
                <a:latin typeface="Helvetica Neue"/>
              </a:rPr>
              <a:t>Early Adopters/Stakeholders</a:t>
            </a:r>
            <a:endParaRPr lang="en-US" b="1">
              <a:latin typeface="Helvetica Neue"/>
            </a:endParaRPr>
          </a:p>
          <a:p>
            <a:pPr marL="342900" indent="-342900">
              <a:buChar char="•"/>
            </a:pPr>
            <a:r>
              <a:rPr lang="en-US" sz="2400">
                <a:latin typeface="Helvetica Neue"/>
              </a:rPr>
              <a:t>Early adopters: offshore drilling rigs used by oil and gas companies.</a:t>
            </a:r>
          </a:p>
          <a:p>
            <a:pPr marL="342900" indent="-342900">
              <a:buChar char="•"/>
            </a:pPr>
            <a:r>
              <a:rPr lang="en-US" sz="2400">
                <a:latin typeface="Helvetica Neue"/>
              </a:rPr>
              <a:t>Have a history of pioneering subsea exploration.</a:t>
            </a:r>
            <a:endParaRPr lang="en-US">
              <a:latin typeface="Helvetica Neue"/>
            </a:endParaRPr>
          </a:p>
          <a:p>
            <a:pPr marL="342900" indent="-342900">
              <a:buChar char="•"/>
            </a:pPr>
            <a:r>
              <a:rPr lang="en-US" sz="2400">
                <a:latin typeface="Helvetica Neue"/>
              </a:rPr>
              <a:t>AUVs are charged by diesel generators which pose environmental and cost challenges.</a:t>
            </a:r>
            <a:endParaRPr lang="en-US">
              <a:latin typeface="Helvetica Neue"/>
            </a:endParaRPr>
          </a:p>
          <a:p>
            <a:pPr marL="342900" indent="-342900">
              <a:buChar char="•"/>
            </a:pPr>
            <a:r>
              <a:rPr lang="en-US" sz="2400">
                <a:latin typeface="Helvetica Neue"/>
              </a:rPr>
              <a:t>Our device extends AUV mission duration, reduces operational costs, and demonstrates environmental responsibility.</a:t>
            </a:r>
            <a:endParaRPr lang="en-US">
              <a:latin typeface="Helvetica Neue"/>
            </a:endParaRPr>
          </a:p>
          <a:p>
            <a:pPr marL="342900" indent="-342900">
              <a:buChar char="•"/>
            </a:pPr>
            <a:r>
              <a:rPr lang="en-US" sz="2400">
                <a:latin typeface="Helvetica Neue"/>
              </a:rPr>
              <a:t>Pressure to convert to clean energy from public.</a:t>
            </a:r>
          </a:p>
          <a:p>
            <a:pPr marL="342900" indent="-342900">
              <a:buChar char="•"/>
            </a:pPr>
            <a:r>
              <a:rPr lang="en-US" sz="2400">
                <a:latin typeface="Helvetica Neue"/>
              </a:rPr>
              <a:t>Stakeholders: governmental agencies, investors, environmental organizations, oil and gas companies, AUV companies.</a:t>
            </a:r>
          </a:p>
          <a:p>
            <a:pPr algn="ctr"/>
            <a:r>
              <a:rPr lang="en-US" sz="2800" b="1">
                <a:latin typeface="Helvetica Neue"/>
              </a:rPr>
              <a:t>Development and Operations</a:t>
            </a:r>
          </a:p>
          <a:p>
            <a:pPr marL="342900" indent="-342900">
              <a:buChar char="•"/>
            </a:pPr>
            <a:r>
              <a:rPr lang="en-US" sz="2400">
                <a:latin typeface="Helvetica Neue"/>
              </a:rPr>
              <a:t>At technology readiness level (TRL) 6, after research, proof of concept validation, and successful prototype testing.</a:t>
            </a:r>
          </a:p>
          <a:p>
            <a:pPr marL="342900" indent="-342900">
              <a:buChar char="•"/>
            </a:pPr>
            <a:r>
              <a:rPr lang="en-US" sz="2400">
                <a:latin typeface="Helvetica Neue"/>
              </a:rPr>
              <a:t>Next step: TRL 7 with operational prototype.</a:t>
            </a:r>
          </a:p>
          <a:p>
            <a:pPr marL="342900" indent="-342900">
              <a:buChar char="•"/>
            </a:pPr>
            <a:r>
              <a:rPr lang="en-US" sz="2400">
                <a:latin typeface="Helvetica Neue"/>
              </a:rPr>
              <a:t>Business model: direct sales of WEC to oil and gas companies along with maintenance contract fees per unit as recurring revenue.</a:t>
            </a:r>
          </a:p>
          <a:p>
            <a:pPr marL="342900" indent="-342900">
              <a:buChar char="•"/>
            </a:pPr>
            <a:r>
              <a:rPr lang="en-US" sz="2400">
                <a:latin typeface="Helvetica Neue"/>
              </a:rPr>
              <a:t>We will stay a strong competitor with this model.</a:t>
            </a:r>
          </a:p>
          <a:p>
            <a:pPr marL="342900" indent="-342900">
              <a:buChar char="•"/>
            </a:pPr>
            <a:r>
              <a:rPr lang="en-US" sz="2400">
                <a:latin typeface="Helvetica Neue"/>
              </a:rPr>
              <a:t>We stand out through reliability, cost-effectiveness, and environmental benefits.</a:t>
            </a:r>
          </a:p>
          <a:p>
            <a:pPr marL="342900" indent="-342900">
              <a:buChar char="•"/>
            </a:pPr>
            <a:endParaRPr lang="en-US" sz="24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800">
              <a:latin typeface="Helvetica Neue" panose="020B0604020202020204" charset="0"/>
            </a:endParaRPr>
          </a:p>
          <a:p>
            <a:endParaRPr lang="en-US" sz="2400">
              <a:latin typeface="Helvetica Neue" panose="020B0604020202020204" charset="0"/>
            </a:endParaRPr>
          </a:p>
        </p:txBody>
      </p:sp>
      <p:pic>
        <p:nvPicPr>
          <p:cNvPr id="19" name="Picture 18" descr="A diagram of oil and gas&#10;&#10;Description automatically generated">
            <a:extLst>
              <a:ext uri="{FF2B5EF4-FFF2-40B4-BE49-F238E27FC236}">
                <a16:creationId xmlns:a16="http://schemas.microsoft.com/office/drawing/2014/main" id="{97B483C9-83BD-54D5-4246-508313ABA4D1}"/>
              </a:ext>
            </a:extLst>
          </p:cNvPr>
          <p:cNvPicPr>
            <a:picLocks noChangeAspect="1"/>
          </p:cNvPicPr>
          <p:nvPr/>
        </p:nvPicPr>
        <p:blipFill rotWithShape="1">
          <a:blip r:embed="rId10"/>
          <a:srcRect t="188" r="-408" b="3483"/>
          <a:stretch/>
        </p:blipFill>
        <p:spPr>
          <a:xfrm>
            <a:off x="39120055" y="12620069"/>
            <a:ext cx="4149145" cy="3744592"/>
          </a:xfrm>
          <a:prstGeom prst="rect">
            <a:avLst/>
          </a:prstGeom>
          <a:ln>
            <a:solidFill>
              <a:schemeClr val="bg1"/>
            </a:solidFill>
          </a:ln>
        </p:spPr>
      </p:pic>
      <p:pic>
        <p:nvPicPr>
          <p:cNvPr id="29" name="Picture 28" descr="A map of the ocean with many orange dots&#10;&#10;Description automatically generated">
            <a:extLst>
              <a:ext uri="{FF2B5EF4-FFF2-40B4-BE49-F238E27FC236}">
                <a16:creationId xmlns:a16="http://schemas.microsoft.com/office/drawing/2014/main" id="{92BAD9B7-6155-E651-3BC8-604C9E3C8591}"/>
              </a:ext>
            </a:extLst>
          </p:cNvPr>
          <p:cNvPicPr>
            <a:picLocks noChangeAspect="1"/>
          </p:cNvPicPr>
          <p:nvPr/>
        </p:nvPicPr>
        <p:blipFill rotWithShape="1">
          <a:blip r:embed="rId11"/>
          <a:srcRect l="16009" t="2947" r="1400"/>
          <a:stretch/>
        </p:blipFill>
        <p:spPr>
          <a:xfrm>
            <a:off x="34195453" y="12801691"/>
            <a:ext cx="4908855" cy="2958106"/>
          </a:xfrm>
          <a:prstGeom prst="rect">
            <a:avLst/>
          </a:prstGeom>
          <a:ln w="12700">
            <a:solidFill>
              <a:schemeClr val="tx1"/>
            </a:solidFill>
          </a:ln>
        </p:spPr>
      </p:pic>
      <p:pic>
        <p:nvPicPr>
          <p:cNvPr id="33" name="Picture 32">
            <a:extLst>
              <a:ext uri="{FF2B5EF4-FFF2-40B4-BE49-F238E27FC236}">
                <a16:creationId xmlns:a16="http://schemas.microsoft.com/office/drawing/2014/main" id="{FDA4F0CC-532A-DFD7-78F6-F3BE581DBBAD}"/>
              </a:ext>
            </a:extLst>
          </p:cNvPr>
          <p:cNvPicPr>
            <a:picLocks noChangeAspect="1"/>
          </p:cNvPicPr>
          <p:nvPr/>
        </p:nvPicPr>
        <p:blipFill>
          <a:blip r:embed="rId12"/>
          <a:stretch>
            <a:fillRect/>
          </a:stretch>
        </p:blipFill>
        <p:spPr>
          <a:xfrm>
            <a:off x="37143333" y="28205036"/>
            <a:ext cx="6125867" cy="3930011"/>
          </a:xfrm>
          <a:prstGeom prst="rect">
            <a:avLst/>
          </a:prstGeom>
          <a:ln>
            <a:solidFill>
              <a:schemeClr val="bg1"/>
            </a:solidFill>
          </a:ln>
        </p:spPr>
      </p:pic>
      <p:pic>
        <p:nvPicPr>
          <p:cNvPr id="35" name="Picture 34" descr="A person using a machine&#10;&#10;Description automatically generated">
            <a:extLst>
              <a:ext uri="{FF2B5EF4-FFF2-40B4-BE49-F238E27FC236}">
                <a16:creationId xmlns:a16="http://schemas.microsoft.com/office/drawing/2014/main" id="{952F4D7B-1F0C-061B-FE3B-11F063DB4CAB}"/>
              </a:ext>
            </a:extLst>
          </p:cNvPr>
          <p:cNvPicPr>
            <a:picLocks noChangeAspect="1"/>
          </p:cNvPicPr>
          <p:nvPr/>
        </p:nvPicPr>
        <p:blipFill rotWithShape="1">
          <a:blip r:embed="rId13"/>
          <a:srcRect l="18743" r="5915"/>
          <a:stretch/>
        </p:blipFill>
        <p:spPr>
          <a:xfrm>
            <a:off x="11729633" y="28846614"/>
            <a:ext cx="2982012" cy="2184549"/>
          </a:xfrm>
          <a:prstGeom prst="rect">
            <a:avLst/>
          </a:prstGeom>
          <a:ln w="12700">
            <a:solidFill>
              <a:schemeClr val="tx1"/>
            </a:solidFill>
          </a:ln>
        </p:spPr>
      </p:pic>
      <p:sp>
        <p:nvSpPr>
          <p:cNvPr id="36" name="TextBox 35">
            <a:extLst>
              <a:ext uri="{FF2B5EF4-FFF2-40B4-BE49-F238E27FC236}">
                <a16:creationId xmlns:a16="http://schemas.microsoft.com/office/drawing/2014/main" id="{5D430847-8BBC-D216-270E-A7080A757600}"/>
              </a:ext>
            </a:extLst>
          </p:cNvPr>
          <p:cNvSpPr txBox="1"/>
          <p:nvPr/>
        </p:nvSpPr>
        <p:spPr>
          <a:xfrm>
            <a:off x="11523875" y="31119654"/>
            <a:ext cx="3302206" cy="1107996"/>
          </a:xfrm>
          <a:prstGeom prst="rect">
            <a:avLst/>
          </a:prstGeom>
          <a:noFill/>
        </p:spPr>
        <p:txBody>
          <a:bodyPr wrap="square" rtlCol="0">
            <a:spAutoFit/>
          </a:bodyPr>
          <a:lstStyle/>
          <a:p>
            <a:pPr algn="ctr"/>
            <a:r>
              <a:rPr lang="en-US" sz="2200">
                <a:latin typeface="Helvetica Neue" panose="020B0604020202020204" charset="0"/>
              </a:rPr>
              <a:t>Mounting plates: cut on an abrasive CNC waterjet.</a:t>
            </a:r>
          </a:p>
        </p:txBody>
      </p:sp>
      <p:sp>
        <p:nvSpPr>
          <p:cNvPr id="31" name="Google Shape;74;p13">
            <a:extLst>
              <a:ext uri="{FF2B5EF4-FFF2-40B4-BE49-F238E27FC236}">
                <a16:creationId xmlns:a16="http://schemas.microsoft.com/office/drawing/2014/main" id="{4AF0700F-D2A6-E16E-567C-6520DAA7AC01}"/>
              </a:ext>
            </a:extLst>
          </p:cNvPr>
          <p:cNvSpPr txBox="1"/>
          <p:nvPr/>
        </p:nvSpPr>
        <p:spPr>
          <a:xfrm>
            <a:off x="33253622" y="5887572"/>
            <a:ext cx="10268400" cy="903900"/>
          </a:xfrm>
          <a:prstGeom prst="rect">
            <a:avLst/>
          </a:prstGeom>
          <a:noFill/>
          <a:ln>
            <a:noFill/>
          </a:ln>
        </p:spPr>
        <p:txBody>
          <a:bodyPr spcFirstLastPara="1" wrap="square" lIns="91425" tIns="91425" rIns="91425" bIns="91425" anchor="t" anchorCtr="0">
            <a:noAutofit/>
          </a:bodyPr>
          <a:lstStyle/>
          <a:p>
            <a:pPr algn="ctr"/>
            <a:r>
              <a:rPr lang="en" sz="4800">
                <a:solidFill>
                  <a:srgbClr val="BD8B13"/>
                </a:solidFill>
                <a:latin typeface="Helvetica Neue"/>
                <a:ea typeface="Helvetica Neue"/>
                <a:cs typeface="Helvetica Neue"/>
              </a:rPr>
              <a:t>Business Operations</a:t>
            </a:r>
          </a:p>
        </p:txBody>
      </p:sp>
      <p:sp>
        <p:nvSpPr>
          <p:cNvPr id="41" name="TextBox 40">
            <a:extLst>
              <a:ext uri="{FF2B5EF4-FFF2-40B4-BE49-F238E27FC236}">
                <a16:creationId xmlns:a16="http://schemas.microsoft.com/office/drawing/2014/main" id="{A76EFCBB-E05C-87C9-1A41-23A2B1931539}"/>
              </a:ext>
            </a:extLst>
          </p:cNvPr>
          <p:cNvSpPr txBox="1"/>
          <p:nvPr/>
        </p:nvSpPr>
        <p:spPr>
          <a:xfrm>
            <a:off x="18465882" y="18694400"/>
            <a:ext cx="5620121" cy="707886"/>
          </a:xfrm>
          <a:prstGeom prst="rect">
            <a:avLst/>
          </a:prstGeom>
          <a:noFill/>
        </p:spPr>
        <p:txBody>
          <a:bodyPr wrap="square" rtlCol="0">
            <a:spAutoFit/>
          </a:bodyPr>
          <a:lstStyle/>
          <a:p>
            <a:pPr algn="ctr"/>
            <a:r>
              <a:rPr lang="en-US" sz="2000">
                <a:latin typeface="+mj-lt"/>
                <a:cs typeface="Times New Roman" panose="02020603050405020304" pitchFamily="18" charset="0"/>
              </a:rPr>
              <a:t>Progression of </a:t>
            </a:r>
            <a:r>
              <a:rPr lang="en-US" sz="2000">
                <a:latin typeface="Helvetica Neue" panose="020B0604020202020204" charset="0"/>
                <a:cs typeface="Times New Roman" panose="02020603050405020304" pitchFamily="18" charset="0"/>
              </a:rPr>
              <a:t>rack</a:t>
            </a:r>
            <a:r>
              <a:rPr lang="en-US" sz="2000">
                <a:latin typeface="+mj-lt"/>
                <a:cs typeface="Times New Roman" panose="02020603050405020304" pitchFamily="18" charset="0"/>
              </a:rPr>
              <a:t> and pinion prototypes during ideation phase</a:t>
            </a:r>
          </a:p>
        </p:txBody>
      </p:sp>
      <p:sp>
        <p:nvSpPr>
          <p:cNvPr id="37" name="TextBox 36">
            <a:extLst>
              <a:ext uri="{FF2B5EF4-FFF2-40B4-BE49-F238E27FC236}">
                <a16:creationId xmlns:a16="http://schemas.microsoft.com/office/drawing/2014/main" id="{E91C6C1D-FE67-F9F1-6E7F-139C65A63867}"/>
              </a:ext>
            </a:extLst>
          </p:cNvPr>
          <p:cNvSpPr txBox="1"/>
          <p:nvPr/>
        </p:nvSpPr>
        <p:spPr>
          <a:xfrm>
            <a:off x="22187833" y="30043617"/>
            <a:ext cx="5694207" cy="2308324"/>
          </a:xfrm>
          <a:prstGeom prst="rect">
            <a:avLst/>
          </a:prstGeom>
          <a:noFill/>
        </p:spPr>
        <p:txBody>
          <a:bodyPr wrap="square" rtlCol="0">
            <a:spAutoFit/>
          </a:bodyPr>
          <a:lstStyle/>
          <a:p>
            <a:r>
              <a:rPr lang="en-US" sz="2400">
                <a:latin typeface="Helvetica Neue" panose="020B0604020202020204" charset="0"/>
              </a:rPr>
              <a:t>Our test data was not consistent enough to accurately predict efficiency based on raw wave power. We know that the efficiency will be low because our device only captures one direction of the wave’s energy.</a:t>
            </a:r>
          </a:p>
        </p:txBody>
      </p:sp>
      <p:sp>
        <p:nvSpPr>
          <p:cNvPr id="42" name="TextBox 41">
            <a:extLst>
              <a:ext uri="{FF2B5EF4-FFF2-40B4-BE49-F238E27FC236}">
                <a16:creationId xmlns:a16="http://schemas.microsoft.com/office/drawing/2014/main" id="{26ECA8D2-60A4-3FB0-9282-8660372D6258}"/>
              </a:ext>
            </a:extLst>
          </p:cNvPr>
          <p:cNvSpPr txBox="1"/>
          <p:nvPr/>
        </p:nvSpPr>
        <p:spPr>
          <a:xfrm>
            <a:off x="11815426" y="19806473"/>
            <a:ext cx="10197200" cy="3170099"/>
          </a:xfrm>
          <a:prstGeom prst="rect">
            <a:avLst/>
          </a:prstGeom>
          <a:noFill/>
        </p:spPr>
        <p:txBody>
          <a:bodyPr wrap="square" rtlCol="0">
            <a:spAutoFit/>
          </a:bodyPr>
          <a:lstStyle/>
          <a:p>
            <a:pPr algn="ctr"/>
            <a:r>
              <a:rPr lang="en-US" sz="2800" b="1">
                <a:latin typeface="Helvetica Neue" panose="020B0604020202020204" charset="0"/>
                <a:cs typeface="Times New Roman" panose="02020603050405020304" pitchFamily="18" charset="0"/>
              </a:rPr>
              <a:t>Mechanical System</a:t>
            </a:r>
          </a:p>
          <a:p>
            <a:pPr marL="342900" indent="-342900">
              <a:buFont typeface="Arial" panose="020B0604020202020204" pitchFamily="34" charset="0"/>
              <a:buChar char="•"/>
            </a:pPr>
            <a:r>
              <a:rPr lang="en-US" sz="2400">
                <a:latin typeface="Helvetica Neue" panose="020B0604020202020204" charset="0"/>
              </a:rPr>
              <a:t>Point absorber rack and pinion mechanism converts linear motion into rotational motion.</a:t>
            </a:r>
          </a:p>
          <a:p>
            <a:pPr marL="342900" indent="-342900">
              <a:buFont typeface="Arial" panose="020B0604020202020204" pitchFamily="34" charset="0"/>
              <a:buChar char="•"/>
            </a:pPr>
            <a:r>
              <a:rPr lang="en-US" sz="2400">
                <a:latin typeface="Helvetica Neue" panose="020B0604020202020204" charset="0"/>
              </a:rPr>
              <a:t>1-way needle roller bearing ensures system only spins in 1 direction, during upheave of the wave.</a:t>
            </a:r>
          </a:p>
          <a:p>
            <a:pPr marL="342900" indent="-342900">
              <a:buFont typeface="Arial" panose="020B0604020202020204" pitchFamily="34" charset="0"/>
              <a:buChar char="•"/>
            </a:pPr>
            <a:r>
              <a:rPr lang="en-US" sz="2400">
                <a:latin typeface="Helvetica Neue" panose="020B0604020202020204" charset="0"/>
              </a:rPr>
              <a:t>10:1 gearbox increases angular velocity of output shaft.</a:t>
            </a:r>
          </a:p>
          <a:p>
            <a:pPr marL="342900" indent="-342900">
              <a:buFont typeface="Arial" panose="020B0604020202020204" pitchFamily="34" charset="0"/>
              <a:buChar char="•"/>
            </a:pPr>
            <a:r>
              <a:rPr lang="en-US" sz="2400">
                <a:latin typeface="Helvetica Neue" panose="020B0604020202020204" charset="0"/>
              </a:rPr>
              <a:t>Flywheels store rotational inertia to smooth output power.</a:t>
            </a:r>
          </a:p>
          <a:p>
            <a:endParaRPr lang="en-US" sz="2800">
              <a:latin typeface="Helvetica Neue" panose="020B0604020202020204" charset="0"/>
              <a:cs typeface="Times New Roman" panose="02020603050405020304" pitchFamily="18" charset="0"/>
            </a:endParaRPr>
          </a:p>
        </p:txBody>
      </p:sp>
      <p:sp>
        <p:nvSpPr>
          <p:cNvPr id="32" name="TextBox 31">
            <a:extLst>
              <a:ext uri="{FF2B5EF4-FFF2-40B4-BE49-F238E27FC236}">
                <a16:creationId xmlns:a16="http://schemas.microsoft.com/office/drawing/2014/main" id="{8EF6B0E0-B9FC-CEB3-5CE3-FE76280CE15B}"/>
              </a:ext>
            </a:extLst>
          </p:cNvPr>
          <p:cNvSpPr txBox="1"/>
          <p:nvPr/>
        </p:nvSpPr>
        <p:spPr>
          <a:xfrm>
            <a:off x="11698965" y="18700399"/>
            <a:ext cx="6173122" cy="707886"/>
          </a:xfrm>
          <a:prstGeom prst="rect">
            <a:avLst/>
          </a:prstGeom>
          <a:noFill/>
        </p:spPr>
        <p:txBody>
          <a:bodyPr wrap="square" rtlCol="0">
            <a:spAutoFit/>
          </a:bodyPr>
          <a:lstStyle/>
          <a:p>
            <a:pPr algn="ctr"/>
            <a:r>
              <a:rPr lang="en-US" sz="2000">
                <a:latin typeface="Helvetica Neue" panose="020B0604020202020204" charset="0"/>
              </a:rPr>
              <a:t>Initial concept for point absorber WEC mounted to a pier piling. </a:t>
            </a:r>
          </a:p>
        </p:txBody>
      </p:sp>
      <p:sp>
        <p:nvSpPr>
          <p:cNvPr id="40" name="TextBox 39">
            <a:extLst>
              <a:ext uri="{FF2B5EF4-FFF2-40B4-BE49-F238E27FC236}">
                <a16:creationId xmlns:a16="http://schemas.microsoft.com/office/drawing/2014/main" id="{58411A91-AEE9-6C85-A007-0DAE3F0C1B88}"/>
              </a:ext>
            </a:extLst>
          </p:cNvPr>
          <p:cNvSpPr txBox="1"/>
          <p:nvPr/>
        </p:nvSpPr>
        <p:spPr>
          <a:xfrm>
            <a:off x="24679798" y="18611013"/>
            <a:ext cx="7359473" cy="707886"/>
          </a:xfrm>
          <a:prstGeom prst="rect">
            <a:avLst/>
          </a:prstGeom>
          <a:noFill/>
        </p:spPr>
        <p:txBody>
          <a:bodyPr wrap="square" rtlCol="0">
            <a:spAutoFit/>
          </a:bodyPr>
          <a:lstStyle/>
          <a:p>
            <a:pPr algn="ctr"/>
            <a:r>
              <a:rPr lang="en-US" sz="2000"/>
              <a:t>Completed assembly as tested. Bench testing allowed for horizontal </a:t>
            </a:r>
            <a:r>
              <a:rPr lang="en-US" sz="2000">
                <a:latin typeface="Helvetica Neue" panose="020B0604020202020204" charset="0"/>
              </a:rPr>
              <a:t>mounting</a:t>
            </a:r>
            <a:r>
              <a:rPr lang="en-US" sz="2000"/>
              <a:t> and eliminated any waterproofing need. </a:t>
            </a:r>
          </a:p>
        </p:txBody>
      </p:sp>
      <p:pic>
        <p:nvPicPr>
          <p:cNvPr id="1026" name="Picture 2">
            <a:extLst>
              <a:ext uri="{FF2B5EF4-FFF2-40B4-BE49-F238E27FC236}">
                <a16:creationId xmlns:a16="http://schemas.microsoft.com/office/drawing/2014/main" id="{F2F142FD-F175-A189-BABF-A4F036ED922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37994" y="20495873"/>
            <a:ext cx="6076433" cy="3757261"/>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28" name="Picture 27" descr="What are Technology Readiness Levels, and where is Wind Harvest in the  process towards full commercialization of the first utility-scale H-type  turbine? - Wind Harvest">
            <a:extLst>
              <a:ext uri="{FF2B5EF4-FFF2-40B4-BE49-F238E27FC236}">
                <a16:creationId xmlns:a16="http://schemas.microsoft.com/office/drawing/2014/main" id="{659D7A1B-AE5B-3597-CE78-A4A66B0E155F}"/>
              </a:ext>
            </a:extLst>
          </p:cNvPr>
          <p:cNvPicPr>
            <a:picLocks noChangeAspect="1"/>
          </p:cNvPicPr>
          <p:nvPr/>
        </p:nvPicPr>
        <p:blipFill rotWithShape="1">
          <a:blip r:embed="rId15"/>
          <a:srcRect t="273" r="405" b="23203"/>
          <a:stretch/>
        </p:blipFill>
        <p:spPr>
          <a:xfrm>
            <a:off x="34953115" y="25220010"/>
            <a:ext cx="6263658" cy="2728201"/>
          </a:xfrm>
          <a:prstGeom prst="rect">
            <a:avLst/>
          </a:prstGeom>
        </p:spPr>
      </p:pic>
      <p:grpSp>
        <p:nvGrpSpPr>
          <p:cNvPr id="69" name="Group 68">
            <a:extLst>
              <a:ext uri="{FF2B5EF4-FFF2-40B4-BE49-F238E27FC236}">
                <a16:creationId xmlns:a16="http://schemas.microsoft.com/office/drawing/2014/main" id="{74DAFC53-1E75-CF33-9664-6A46774D0B71}"/>
              </a:ext>
            </a:extLst>
          </p:cNvPr>
          <p:cNvGrpSpPr/>
          <p:nvPr/>
        </p:nvGrpSpPr>
        <p:grpSpPr>
          <a:xfrm>
            <a:off x="11729633" y="13014235"/>
            <a:ext cx="20356844" cy="5493961"/>
            <a:chOff x="11729633" y="13128535"/>
            <a:chExt cx="20356844" cy="5493961"/>
          </a:xfrm>
        </p:grpSpPr>
        <p:pic>
          <p:nvPicPr>
            <p:cNvPr id="13" name="Picture 12" descr="A screenshot of a computer&#10;&#10;Description automatically generated">
              <a:extLst>
                <a:ext uri="{FF2B5EF4-FFF2-40B4-BE49-F238E27FC236}">
                  <a16:creationId xmlns:a16="http://schemas.microsoft.com/office/drawing/2014/main" id="{1FBC4975-2C8B-B836-E19F-DBCD083A4A68}"/>
                </a:ext>
              </a:extLst>
            </p:cNvPr>
            <p:cNvPicPr>
              <a:picLocks noChangeAspect="1"/>
            </p:cNvPicPr>
            <p:nvPr/>
          </p:nvPicPr>
          <p:blipFill rotWithShape="1">
            <a:blip r:embed="rId16"/>
            <a:srcRect l="3020" t="1000" r="13709" b="2527"/>
            <a:stretch/>
          </p:blipFill>
          <p:spPr>
            <a:xfrm>
              <a:off x="11729633" y="14719634"/>
              <a:ext cx="6196543" cy="3902862"/>
            </a:xfrm>
            <a:prstGeom prst="rect">
              <a:avLst/>
            </a:prstGeom>
            <a:ln w="12700">
              <a:solidFill>
                <a:schemeClr val="tx1"/>
              </a:solidFill>
            </a:ln>
          </p:spPr>
        </p:pic>
        <p:pic>
          <p:nvPicPr>
            <p:cNvPr id="30" name="Picture 29">
              <a:extLst>
                <a:ext uri="{FF2B5EF4-FFF2-40B4-BE49-F238E27FC236}">
                  <a16:creationId xmlns:a16="http://schemas.microsoft.com/office/drawing/2014/main" id="{A4962E75-E599-8DE7-9986-9366EAD5623A}"/>
                </a:ext>
              </a:extLst>
            </p:cNvPr>
            <p:cNvPicPr>
              <a:picLocks noChangeAspect="1"/>
            </p:cNvPicPr>
            <p:nvPr/>
          </p:nvPicPr>
          <p:blipFill>
            <a:blip r:embed="rId17"/>
            <a:stretch>
              <a:fillRect/>
            </a:stretch>
          </p:blipFill>
          <p:spPr>
            <a:xfrm>
              <a:off x="24727004" y="13128535"/>
              <a:ext cx="7359473" cy="5491124"/>
            </a:xfrm>
            <a:prstGeom prst="rect">
              <a:avLst/>
            </a:prstGeom>
            <a:ln w="12700">
              <a:solidFill>
                <a:schemeClr val="dk1"/>
              </a:solidFill>
            </a:ln>
          </p:spPr>
        </p:pic>
        <p:pic>
          <p:nvPicPr>
            <p:cNvPr id="39" name="Picture 38" descr="A collage of a sculpture&#10;&#10;Description automatically generated">
              <a:extLst>
                <a:ext uri="{FF2B5EF4-FFF2-40B4-BE49-F238E27FC236}">
                  <a16:creationId xmlns:a16="http://schemas.microsoft.com/office/drawing/2014/main" id="{F0203327-30A7-F0E3-5278-F4C4DD6538BD}"/>
                </a:ext>
              </a:extLst>
            </p:cNvPr>
            <p:cNvPicPr>
              <a:picLocks noChangeAspect="1"/>
            </p:cNvPicPr>
            <p:nvPr/>
          </p:nvPicPr>
          <p:blipFill>
            <a:blip r:embed="rId18"/>
            <a:stretch>
              <a:fillRect/>
            </a:stretch>
          </p:blipFill>
          <p:spPr>
            <a:xfrm>
              <a:off x="18490384" y="14698875"/>
              <a:ext cx="5620121" cy="3902862"/>
            </a:xfrm>
            <a:prstGeom prst="rect">
              <a:avLst/>
            </a:prstGeom>
            <a:ln w="12700">
              <a:solidFill>
                <a:schemeClr val="dk1"/>
              </a:solidFill>
            </a:ln>
          </p:spPr>
        </p:pic>
        <p:sp>
          <p:nvSpPr>
            <p:cNvPr id="43" name="Arrow: Right 42">
              <a:extLst>
                <a:ext uri="{FF2B5EF4-FFF2-40B4-BE49-F238E27FC236}">
                  <a16:creationId xmlns:a16="http://schemas.microsoft.com/office/drawing/2014/main" id="{3C0C96BB-B15A-9B0F-F981-1AB66A2690B9}"/>
                </a:ext>
              </a:extLst>
            </p:cNvPr>
            <p:cNvSpPr/>
            <p:nvPr/>
          </p:nvSpPr>
          <p:spPr>
            <a:xfrm>
              <a:off x="18013728" y="16462715"/>
              <a:ext cx="401634" cy="296916"/>
            </a:xfrm>
            <a:prstGeom prst="rightArrow">
              <a:avLst>
                <a:gd name="adj1" fmla="val 50000"/>
                <a:gd name="adj2" fmla="val 54066"/>
              </a:avLst>
            </a:prstGeom>
            <a:solidFill>
              <a:srgbClr val="154734"/>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Arrow: Right 44">
              <a:extLst>
                <a:ext uri="{FF2B5EF4-FFF2-40B4-BE49-F238E27FC236}">
                  <a16:creationId xmlns:a16="http://schemas.microsoft.com/office/drawing/2014/main" id="{7B5F2EBC-4B66-99EC-F741-CCFEFD90AD4F}"/>
                </a:ext>
              </a:extLst>
            </p:cNvPr>
            <p:cNvSpPr/>
            <p:nvPr/>
          </p:nvSpPr>
          <p:spPr>
            <a:xfrm>
              <a:off x="24212491" y="16427210"/>
              <a:ext cx="401634" cy="296916"/>
            </a:xfrm>
            <a:prstGeom prst="rightArrow">
              <a:avLst>
                <a:gd name="adj1" fmla="val 50000"/>
                <a:gd name="adj2" fmla="val 54066"/>
              </a:avLst>
            </a:prstGeom>
            <a:solidFill>
              <a:srgbClr val="154734"/>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TextBox 37">
            <a:extLst>
              <a:ext uri="{FF2B5EF4-FFF2-40B4-BE49-F238E27FC236}">
                <a16:creationId xmlns:a16="http://schemas.microsoft.com/office/drawing/2014/main" id="{18224203-467A-32B1-9C02-2963063A28A5}"/>
              </a:ext>
            </a:extLst>
          </p:cNvPr>
          <p:cNvSpPr txBox="1"/>
          <p:nvPr/>
        </p:nvSpPr>
        <p:spPr>
          <a:xfrm>
            <a:off x="33823766" y="28716767"/>
            <a:ext cx="3581659" cy="2739211"/>
          </a:xfrm>
          <a:prstGeom prst="rect">
            <a:avLst/>
          </a:prstGeom>
          <a:noFill/>
        </p:spPr>
        <p:txBody>
          <a:bodyPr wrap="square" lIns="91440" tIns="45720" rIns="91440" bIns="45720" rtlCol="0" anchor="t">
            <a:spAutoFit/>
          </a:bodyPr>
          <a:lstStyle/>
          <a:p>
            <a:pPr algn="ctr"/>
            <a:r>
              <a:rPr lang="en-US" sz="2800" b="1">
                <a:latin typeface="Helvetica Neue"/>
              </a:rPr>
              <a:t> Financials</a:t>
            </a:r>
            <a:endParaRPr lang="en-US" sz="2400" b="1">
              <a:latin typeface="Helvetica Neue"/>
            </a:endParaRPr>
          </a:p>
          <a:p>
            <a:pPr marL="342900" indent="-342900">
              <a:buFont typeface="Arial" panose="020B0604020202020204" pitchFamily="34" charset="0"/>
              <a:buChar char="•"/>
            </a:pPr>
            <a:r>
              <a:rPr lang="en-US" sz="2400">
                <a:latin typeface="Helvetica Neue"/>
              </a:rPr>
              <a:t>Selling cost of one unit: $72,596.42</a:t>
            </a:r>
          </a:p>
          <a:p>
            <a:pPr marL="342900" indent="-342900">
              <a:buFont typeface="Arial" panose="020B0604020202020204" pitchFamily="34" charset="0"/>
              <a:buChar char="•"/>
            </a:pPr>
            <a:r>
              <a:rPr lang="en-US" sz="2400">
                <a:latin typeface="Helvetica Neue"/>
              </a:rPr>
              <a:t>Maintenance</a:t>
            </a:r>
          </a:p>
          <a:p>
            <a:pPr marL="342900" indent="-342900">
              <a:buFont typeface="Arial" panose="020B0604020202020204" pitchFamily="34" charset="0"/>
              <a:buChar char="•"/>
            </a:pPr>
            <a:r>
              <a:rPr lang="en-US" sz="2400">
                <a:latin typeface="Helvetica Neue"/>
              </a:rPr>
              <a:t>contract fee for one unit: $12,828</a:t>
            </a:r>
          </a:p>
          <a:p>
            <a:pPr marL="342900" indent="-342900">
              <a:buFont typeface="Arial" panose="020B0604020202020204" pitchFamily="34" charset="0"/>
              <a:buChar char="•"/>
            </a:pPr>
            <a:r>
              <a:rPr lang="en-US" sz="2400">
                <a:latin typeface="Helvetica Neue"/>
              </a:rPr>
              <a:t>Breakeven by Year 4</a:t>
            </a:r>
            <a:endParaRPr lang="en-US" sz="2400"/>
          </a:p>
        </p:txBody>
      </p:sp>
      <p:grpSp>
        <p:nvGrpSpPr>
          <p:cNvPr id="52" name="Group 51">
            <a:extLst>
              <a:ext uri="{FF2B5EF4-FFF2-40B4-BE49-F238E27FC236}">
                <a16:creationId xmlns:a16="http://schemas.microsoft.com/office/drawing/2014/main" id="{0AE82F10-D4F8-336D-301B-7C5017EB1585}"/>
              </a:ext>
            </a:extLst>
          </p:cNvPr>
          <p:cNvGrpSpPr/>
          <p:nvPr/>
        </p:nvGrpSpPr>
        <p:grpSpPr>
          <a:xfrm>
            <a:off x="644046" y="19345357"/>
            <a:ext cx="3844027" cy="1198737"/>
            <a:chOff x="686669" y="19616549"/>
            <a:chExt cx="3844027" cy="1198737"/>
          </a:xfrm>
        </p:grpSpPr>
        <p:pic>
          <p:nvPicPr>
            <p:cNvPr id="48" name="Picture 2">
              <a:extLst>
                <a:ext uri="{FF2B5EF4-FFF2-40B4-BE49-F238E27FC236}">
                  <a16:creationId xmlns:a16="http://schemas.microsoft.com/office/drawing/2014/main" id="{207B31D0-A224-32AF-7E98-723498576B36}"/>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86669" y="19616549"/>
              <a:ext cx="526903" cy="526903"/>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
              <a:extLst>
                <a:ext uri="{FF2B5EF4-FFF2-40B4-BE49-F238E27FC236}">
                  <a16:creationId xmlns:a16="http://schemas.microsoft.com/office/drawing/2014/main" id="{3170E78E-1AFC-2BD2-741A-D74DBD72469F}"/>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93386" y="20292066"/>
              <a:ext cx="523220" cy="523220"/>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id="{1E9DAE7B-0613-DE9C-DE7E-F103D2A97264}"/>
                </a:ext>
              </a:extLst>
            </p:cNvPr>
            <p:cNvSpPr txBox="1"/>
            <p:nvPr/>
          </p:nvSpPr>
          <p:spPr>
            <a:xfrm>
              <a:off x="766571" y="19728647"/>
              <a:ext cx="30412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a:latin typeface="Helvetica Neue" panose="020B0604020202020204" charset="0"/>
                </a:rPr>
                <a:t>@calpolymecc</a:t>
              </a:r>
            </a:p>
          </p:txBody>
        </p:sp>
        <p:sp>
          <p:nvSpPr>
            <p:cNvPr id="51" name="TextBox 50">
              <a:extLst>
                <a:ext uri="{FF2B5EF4-FFF2-40B4-BE49-F238E27FC236}">
                  <a16:creationId xmlns:a16="http://schemas.microsoft.com/office/drawing/2014/main" id="{5F2D147D-588B-BF2C-B257-02C42878A5AC}"/>
                </a:ext>
              </a:extLst>
            </p:cNvPr>
            <p:cNvSpPr txBox="1"/>
            <p:nvPr/>
          </p:nvSpPr>
          <p:spPr>
            <a:xfrm>
              <a:off x="848779" y="20346960"/>
              <a:ext cx="368191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a:latin typeface="Helvetica Neue" panose="020B0604020202020204" charset="0"/>
                </a:rPr>
                <a:t>MECC Cal Poly SLO</a:t>
              </a:r>
            </a:p>
          </p:txBody>
        </p:sp>
      </p:grpSp>
      <p:sp>
        <p:nvSpPr>
          <p:cNvPr id="53" name="TextBox 52">
            <a:extLst>
              <a:ext uri="{FF2B5EF4-FFF2-40B4-BE49-F238E27FC236}">
                <a16:creationId xmlns:a16="http://schemas.microsoft.com/office/drawing/2014/main" id="{FE522236-DAD1-D292-16B3-A016EFDC703D}"/>
              </a:ext>
            </a:extLst>
          </p:cNvPr>
          <p:cNvSpPr txBox="1"/>
          <p:nvPr/>
        </p:nvSpPr>
        <p:spPr>
          <a:xfrm>
            <a:off x="1230196" y="20654922"/>
            <a:ext cx="205822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latin typeface="Helvetica Neue" panose="020B0604020202020204" charset="0"/>
              </a:rPr>
              <a:t>Top Post</a:t>
            </a:r>
            <a:endParaRPr lang="en-US" sz="1200">
              <a:latin typeface="Helvetica Neue" panose="020B0604020202020204" charset="0"/>
            </a:endParaRPr>
          </a:p>
        </p:txBody>
      </p:sp>
      <p:pic>
        <p:nvPicPr>
          <p:cNvPr id="68" name="Picture 67" descr="A group of people posing for a photo&#10;&#10;Description automatically generated">
            <a:hlinkClick r:id="" action="ppaction://noaction" highlightClick="1"/>
            <a:extLst>
              <a:ext uri="{FF2B5EF4-FFF2-40B4-BE49-F238E27FC236}">
                <a16:creationId xmlns:a16="http://schemas.microsoft.com/office/drawing/2014/main" id="{5C9B6523-0AB3-53FE-5B79-5BBA4BC1CE9E}"/>
              </a:ext>
            </a:extLst>
          </p:cNvPr>
          <p:cNvPicPr>
            <a:picLocks noChangeAspect="1"/>
          </p:cNvPicPr>
          <p:nvPr/>
        </p:nvPicPr>
        <p:blipFill rotWithShape="1">
          <a:blip r:embed="rId21"/>
          <a:srcRect l="18268" t="5984" r="13096" b="2503"/>
          <a:stretch/>
        </p:blipFill>
        <p:spPr>
          <a:xfrm>
            <a:off x="752814" y="21178142"/>
            <a:ext cx="3285120" cy="3075717"/>
          </a:xfrm>
          <a:prstGeom prst="actionButtonBlank">
            <a:avLst/>
          </a:prstGeom>
          <a:ln w="12700">
            <a:solidFill>
              <a:schemeClr val="tx1"/>
            </a:solidFill>
          </a:ln>
        </p:spPr>
      </p:pic>
      <p:sp>
        <p:nvSpPr>
          <p:cNvPr id="71" name="TextBox 70">
            <a:extLst>
              <a:ext uri="{FF2B5EF4-FFF2-40B4-BE49-F238E27FC236}">
                <a16:creationId xmlns:a16="http://schemas.microsoft.com/office/drawing/2014/main" id="{E7EF02D1-7E56-9880-2255-5E36B75F58B9}"/>
              </a:ext>
            </a:extLst>
          </p:cNvPr>
          <p:cNvSpPr txBox="1"/>
          <p:nvPr/>
        </p:nvSpPr>
        <p:spPr>
          <a:xfrm>
            <a:off x="1270572" y="24227320"/>
            <a:ext cx="845584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latin typeface="Helvetica Neue" panose="020B0604020202020204" charset="0"/>
              </a:rPr>
              <a:t>Events</a:t>
            </a:r>
            <a:endParaRPr lang="en-US" sz="1200" b="1">
              <a:latin typeface="Helvetica Neue" panose="020B0604020202020204" charset="0"/>
            </a:endParaRPr>
          </a:p>
        </p:txBody>
      </p:sp>
      <p:pic>
        <p:nvPicPr>
          <p:cNvPr id="73" name="Picture 72" descr="A group of people standing together&#10;&#10;Description automatically generated">
            <a:extLst>
              <a:ext uri="{FF2B5EF4-FFF2-40B4-BE49-F238E27FC236}">
                <a16:creationId xmlns:a16="http://schemas.microsoft.com/office/drawing/2014/main" id="{F43607CA-5E9F-05DB-E95E-A68787FF6622}"/>
              </a:ext>
            </a:extLst>
          </p:cNvPr>
          <p:cNvPicPr>
            <a:picLocks noChangeAspect="1"/>
          </p:cNvPicPr>
          <p:nvPr/>
        </p:nvPicPr>
        <p:blipFill rotWithShape="1">
          <a:blip r:embed="rId22"/>
          <a:srcRect l="5047" t="16247" r="5412"/>
          <a:stretch/>
        </p:blipFill>
        <p:spPr>
          <a:xfrm>
            <a:off x="6404903" y="27597770"/>
            <a:ext cx="3861791" cy="2403317"/>
          </a:xfrm>
          <a:prstGeom prst="rect">
            <a:avLst/>
          </a:prstGeom>
          <a:ln w="12700">
            <a:solidFill>
              <a:schemeClr val="tx1"/>
            </a:solidFill>
          </a:ln>
        </p:spPr>
      </p:pic>
      <p:sp>
        <p:nvSpPr>
          <p:cNvPr id="75" name="TextBox 74">
            <a:extLst>
              <a:ext uri="{FF2B5EF4-FFF2-40B4-BE49-F238E27FC236}">
                <a16:creationId xmlns:a16="http://schemas.microsoft.com/office/drawing/2014/main" id="{19638E3A-CF30-AB92-296F-55AC800774C6}"/>
              </a:ext>
            </a:extLst>
          </p:cNvPr>
          <p:cNvSpPr txBox="1"/>
          <p:nvPr/>
        </p:nvSpPr>
        <p:spPr>
          <a:xfrm>
            <a:off x="859543" y="27577231"/>
            <a:ext cx="562671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Helvetica Neue" panose="020B0604020202020204" charset="0"/>
              </a:rPr>
              <a:t>Mechanical team and Cal Poly HCC (hydropower collegiate competition)  team attending the Energy Innovation Conference hosted by the Cal Poly Wind Power Club, the Power and Energy Society, and Future Fuels.</a:t>
            </a:r>
          </a:p>
        </p:txBody>
      </p:sp>
      <p:pic>
        <p:nvPicPr>
          <p:cNvPr id="77" name="Picture 76" descr="A group of people outside&#10;&#10;Description automatically generated">
            <a:extLst>
              <a:ext uri="{FF2B5EF4-FFF2-40B4-BE49-F238E27FC236}">
                <a16:creationId xmlns:a16="http://schemas.microsoft.com/office/drawing/2014/main" id="{4BA977B7-8480-49CD-B5B0-FFF40EE0A3FC}"/>
              </a:ext>
            </a:extLst>
          </p:cNvPr>
          <p:cNvPicPr>
            <a:picLocks noChangeAspect="1"/>
          </p:cNvPicPr>
          <p:nvPr/>
        </p:nvPicPr>
        <p:blipFill rotWithShape="1">
          <a:blip r:embed="rId23"/>
          <a:srcRect l="5291" t="19243" r="3026" b="9602"/>
          <a:stretch/>
        </p:blipFill>
        <p:spPr>
          <a:xfrm>
            <a:off x="892827" y="29947208"/>
            <a:ext cx="4052649" cy="2358930"/>
          </a:xfrm>
          <a:prstGeom prst="rect">
            <a:avLst/>
          </a:prstGeom>
          <a:ln w="12700">
            <a:solidFill>
              <a:schemeClr val="tx1"/>
            </a:solidFill>
          </a:ln>
        </p:spPr>
      </p:pic>
      <p:sp>
        <p:nvSpPr>
          <p:cNvPr id="78" name="TextBox 77">
            <a:extLst>
              <a:ext uri="{FF2B5EF4-FFF2-40B4-BE49-F238E27FC236}">
                <a16:creationId xmlns:a16="http://schemas.microsoft.com/office/drawing/2014/main" id="{951C5E2D-756F-0229-2F95-6D5AD47DC664}"/>
              </a:ext>
            </a:extLst>
          </p:cNvPr>
          <p:cNvSpPr txBox="1"/>
          <p:nvPr/>
        </p:nvSpPr>
        <p:spPr>
          <a:xfrm>
            <a:off x="5080105" y="30451566"/>
            <a:ext cx="544382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Helvetica Neue" panose="020B0604020202020204" charset="0"/>
              </a:rPr>
              <a:t>Recruitment efforts for Cal Poly Water Power Club, which was founded in collaboration between the Cal Poly MECC and HCC teams.</a:t>
            </a:r>
          </a:p>
        </p:txBody>
      </p:sp>
      <p:pic>
        <p:nvPicPr>
          <p:cNvPr id="14" name="Picture 13" descr="A blue text on a black background&#10;&#10;Description automatically generated">
            <a:extLst>
              <a:ext uri="{FF2B5EF4-FFF2-40B4-BE49-F238E27FC236}">
                <a16:creationId xmlns:a16="http://schemas.microsoft.com/office/drawing/2014/main" id="{002D0EE6-5E85-6DE7-55CF-015F1723F46C}"/>
              </a:ext>
            </a:extLst>
          </p:cNvPr>
          <p:cNvPicPr>
            <a:picLocks noChangeAspect="1"/>
          </p:cNvPicPr>
          <p:nvPr/>
        </p:nvPicPr>
        <p:blipFill>
          <a:blip r:embed="rId24">
            <a:extLst>
              <a:ext uri="{BEBA8EAE-BF5A-486C-A8C5-ECC9F3942E4B}">
                <a14:imgProps xmlns:a14="http://schemas.microsoft.com/office/drawing/2010/main">
                  <a14:imgLayer r:embed="rId25">
                    <a14:imgEffect>
                      <a14:sharpenSoften amount="16000"/>
                    </a14:imgEffect>
                    <a14:imgEffect>
                      <a14:colorTemperature colorTemp="6399"/>
                    </a14:imgEffect>
                    <a14:imgEffect>
                      <a14:saturation sat="0"/>
                    </a14:imgEffect>
                    <a14:imgEffect>
                      <a14:brightnessContrast bright="100000" contrast="100000"/>
                    </a14:imgEffect>
                  </a14:imgLayer>
                </a14:imgProps>
              </a:ext>
            </a:extLst>
          </a:blip>
          <a:stretch>
            <a:fillRect/>
          </a:stretch>
        </p:blipFill>
        <p:spPr>
          <a:xfrm>
            <a:off x="35098938" y="241407"/>
            <a:ext cx="6920900" cy="2506262"/>
          </a:xfrm>
          <a:prstGeom prst="rect">
            <a:avLst/>
          </a:prstGeom>
        </p:spPr>
      </p:pic>
      <p:sp>
        <p:nvSpPr>
          <p:cNvPr id="12" name="Google Shape;64;p13">
            <a:extLst>
              <a:ext uri="{FF2B5EF4-FFF2-40B4-BE49-F238E27FC236}">
                <a16:creationId xmlns:a16="http://schemas.microsoft.com/office/drawing/2014/main" id="{C899E836-38B0-2A19-9A8B-1D0282F115A1}"/>
              </a:ext>
            </a:extLst>
          </p:cNvPr>
          <p:cNvSpPr txBox="1"/>
          <p:nvPr/>
        </p:nvSpPr>
        <p:spPr>
          <a:xfrm>
            <a:off x="10253010" y="944018"/>
            <a:ext cx="24010174" cy="3200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600">
                <a:solidFill>
                  <a:schemeClr val="lt1"/>
                </a:solidFill>
                <a:latin typeface="Helvetica Neue"/>
                <a:ea typeface="Helvetica Neue"/>
                <a:cs typeface="Helvetica Neue"/>
                <a:sym typeface="Helvetica Neue"/>
              </a:rPr>
              <a:t>Nora Riedinger, Brendan Stratford, Miles Mikkelsen, Derek Tom, Harmon Yanikian-Sutton, Zach Kwast, Kennedy Urcelay, Tori Thomas, Brady Caron</a:t>
            </a: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1</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revision>1</cp:revision>
  <cp:lastPrinted>2024-05-14T04:38:58Z</cp:lastPrinted>
  <dcterms:modified xsi:type="dcterms:W3CDTF">2024-05-14T04:53:38Z</dcterms:modified>
</cp:coreProperties>
</file>