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32918400" cy="438912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96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96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96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96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96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96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96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96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96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 roundtripDataSignature="AMtx7mjPeNwkKm+4Dv6MhbEoWaAqoj/bk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6" d="100"/>
          <a:sy n="16" d="100"/>
        </p:scale>
        <p:origin x="3174"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notesMaster" Target="notesMasters/notesMaster1.xml"/><Relationship Id="rId7" Type="http://customschemas.google.com/relationships/presentationmetadata" Target="metadata"/><Relationship Id="rId2" Type="http://schemas.openxmlformats.org/officeDocument/2006/relationships/slide" Target="slides/slide1.xml"/><Relationship Id="rId1" Type="http://schemas.openxmlformats.org/officeDocument/2006/relationships/slideMaster" Target="slideMasters/slideMaster1.xml"/><Relationship Id="rId11" Type="http://schemas.openxmlformats.org/officeDocument/2006/relationships/tableStyles" Target="tableStyles.xml"/><Relationship Id="rId10" Type="http://schemas.openxmlformats.org/officeDocument/2006/relationships/theme" Target="theme/theme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2271713" y="1143000"/>
            <a:ext cx="2314575"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3456"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3456"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3456"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3456"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3456"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3456"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3456"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3456"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3456"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96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96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96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96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96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96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96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96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96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2271713" y="1143000"/>
            <a:ext cx="2314575"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4"/>
          <p:cNvSpPr txBox="1">
            <a:spLocks noGrp="1"/>
          </p:cNvSpPr>
          <p:nvPr>
            <p:ph type="ctrTitle"/>
          </p:nvPr>
        </p:nvSpPr>
        <p:spPr>
          <a:xfrm>
            <a:off x="2468880" y="7183123"/>
            <a:ext cx="27980640" cy="1528064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14400"/>
              <a:buFont typeface="Calibri"/>
              <a:buNone/>
              <a:defRPr sz="19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4"/>
          <p:cNvSpPr txBox="1">
            <a:spLocks noGrp="1"/>
          </p:cNvSpPr>
          <p:nvPr>
            <p:ph type="subTitle" idx="1"/>
          </p:nvPr>
        </p:nvSpPr>
        <p:spPr>
          <a:xfrm>
            <a:off x="4114800" y="23053043"/>
            <a:ext cx="24688800" cy="10596877"/>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3200"/>
              </a:spcBef>
              <a:spcAft>
                <a:spcPts val="0"/>
              </a:spcAft>
              <a:buClr>
                <a:schemeClr val="dk1"/>
              </a:buClr>
              <a:buSzPts val="5760"/>
              <a:buNone/>
              <a:defRPr sz="7680"/>
            </a:lvl1pPr>
            <a:lvl2pPr lvl="1" algn="ctr">
              <a:lnSpc>
                <a:spcPct val="90000"/>
              </a:lnSpc>
              <a:spcBef>
                <a:spcPts val="1600"/>
              </a:spcBef>
              <a:spcAft>
                <a:spcPts val="0"/>
              </a:spcAft>
              <a:buClr>
                <a:schemeClr val="dk1"/>
              </a:buClr>
              <a:buSzPts val="4800"/>
              <a:buNone/>
              <a:defRPr sz="6400"/>
            </a:lvl2pPr>
            <a:lvl3pPr lvl="2" algn="ctr">
              <a:lnSpc>
                <a:spcPct val="90000"/>
              </a:lnSpc>
              <a:spcBef>
                <a:spcPts val="1600"/>
              </a:spcBef>
              <a:spcAft>
                <a:spcPts val="0"/>
              </a:spcAft>
              <a:buClr>
                <a:schemeClr val="dk1"/>
              </a:buClr>
              <a:buSzPts val="4320"/>
              <a:buNone/>
              <a:defRPr sz="5760"/>
            </a:lvl3pPr>
            <a:lvl4pPr lvl="3" algn="ctr">
              <a:lnSpc>
                <a:spcPct val="90000"/>
              </a:lnSpc>
              <a:spcBef>
                <a:spcPts val="1600"/>
              </a:spcBef>
              <a:spcAft>
                <a:spcPts val="0"/>
              </a:spcAft>
              <a:buClr>
                <a:schemeClr val="dk1"/>
              </a:buClr>
              <a:buSzPts val="3840"/>
              <a:buNone/>
              <a:defRPr sz="5120"/>
            </a:lvl4pPr>
            <a:lvl5pPr lvl="4" algn="ctr">
              <a:lnSpc>
                <a:spcPct val="90000"/>
              </a:lnSpc>
              <a:spcBef>
                <a:spcPts val="1600"/>
              </a:spcBef>
              <a:spcAft>
                <a:spcPts val="0"/>
              </a:spcAft>
              <a:buClr>
                <a:schemeClr val="dk1"/>
              </a:buClr>
              <a:buSzPts val="3840"/>
              <a:buNone/>
              <a:defRPr sz="5120"/>
            </a:lvl5pPr>
            <a:lvl6pPr lvl="5" algn="ctr">
              <a:lnSpc>
                <a:spcPct val="90000"/>
              </a:lnSpc>
              <a:spcBef>
                <a:spcPts val="1600"/>
              </a:spcBef>
              <a:spcAft>
                <a:spcPts val="0"/>
              </a:spcAft>
              <a:buClr>
                <a:schemeClr val="dk1"/>
              </a:buClr>
              <a:buSzPts val="3840"/>
              <a:buNone/>
              <a:defRPr sz="5120"/>
            </a:lvl6pPr>
            <a:lvl7pPr lvl="6" algn="ctr">
              <a:lnSpc>
                <a:spcPct val="90000"/>
              </a:lnSpc>
              <a:spcBef>
                <a:spcPts val="1600"/>
              </a:spcBef>
              <a:spcAft>
                <a:spcPts val="0"/>
              </a:spcAft>
              <a:buClr>
                <a:schemeClr val="dk1"/>
              </a:buClr>
              <a:buSzPts val="3840"/>
              <a:buNone/>
              <a:defRPr sz="5120"/>
            </a:lvl7pPr>
            <a:lvl8pPr lvl="7" algn="ctr">
              <a:lnSpc>
                <a:spcPct val="90000"/>
              </a:lnSpc>
              <a:spcBef>
                <a:spcPts val="1600"/>
              </a:spcBef>
              <a:spcAft>
                <a:spcPts val="0"/>
              </a:spcAft>
              <a:buClr>
                <a:schemeClr val="dk1"/>
              </a:buClr>
              <a:buSzPts val="3840"/>
              <a:buNone/>
              <a:defRPr sz="5120"/>
            </a:lvl8pPr>
            <a:lvl9pPr lvl="8" algn="ctr">
              <a:lnSpc>
                <a:spcPct val="90000"/>
              </a:lnSpc>
              <a:spcBef>
                <a:spcPts val="1600"/>
              </a:spcBef>
              <a:spcAft>
                <a:spcPts val="0"/>
              </a:spcAft>
              <a:buClr>
                <a:schemeClr val="dk1"/>
              </a:buClr>
              <a:buSzPts val="3840"/>
              <a:buNone/>
              <a:defRPr sz="5120"/>
            </a:lvl9pPr>
          </a:lstStyle>
          <a:p>
            <a:endParaRPr/>
          </a:p>
        </p:txBody>
      </p:sp>
      <p:sp>
        <p:nvSpPr>
          <p:cNvPr id="18" name="Google Shape;18;p4"/>
          <p:cNvSpPr txBox="1">
            <a:spLocks noGrp="1"/>
          </p:cNvSpPr>
          <p:nvPr>
            <p:ph type="dt" idx="10"/>
          </p:nvPr>
        </p:nvSpPr>
        <p:spPr>
          <a:xfrm>
            <a:off x="2263140" y="40680649"/>
            <a:ext cx="7406640" cy="23368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
          <p:cNvSpPr txBox="1">
            <a:spLocks noGrp="1"/>
          </p:cNvSpPr>
          <p:nvPr>
            <p:ph type="ftr" idx="11"/>
          </p:nvPr>
        </p:nvSpPr>
        <p:spPr>
          <a:xfrm>
            <a:off x="10904220" y="40680649"/>
            <a:ext cx="11109960" cy="2336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
          <p:cNvSpPr txBox="1">
            <a:spLocks noGrp="1"/>
          </p:cNvSpPr>
          <p:nvPr>
            <p:ph type="sldNum" idx="12"/>
          </p:nvPr>
        </p:nvSpPr>
        <p:spPr>
          <a:xfrm>
            <a:off x="23248620" y="40680649"/>
            <a:ext cx="7406640" cy="2336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2263140" y="2336809"/>
            <a:ext cx="28392120" cy="848360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5"/>
          <p:cNvSpPr txBox="1">
            <a:spLocks noGrp="1"/>
          </p:cNvSpPr>
          <p:nvPr>
            <p:ph type="body" idx="1"/>
          </p:nvPr>
        </p:nvSpPr>
        <p:spPr>
          <a:xfrm>
            <a:off x="2263140" y="11684000"/>
            <a:ext cx="28392120" cy="27848563"/>
          </a:xfrm>
          <a:prstGeom prst="rect">
            <a:avLst/>
          </a:prstGeom>
          <a:noFill/>
          <a:ln>
            <a:noFill/>
          </a:ln>
        </p:spPr>
        <p:txBody>
          <a:bodyPr spcFirstLastPara="1" wrap="square" lIns="91425" tIns="45700" rIns="91425" bIns="45700" anchor="t" anchorCtr="0">
            <a:normAutofit/>
          </a:bodyPr>
          <a:lstStyle>
            <a:lvl1pPr marL="609585" lvl="0" indent="-457189" algn="l">
              <a:lnSpc>
                <a:spcPct val="90000"/>
              </a:lnSpc>
              <a:spcBef>
                <a:spcPts val="3200"/>
              </a:spcBef>
              <a:spcAft>
                <a:spcPts val="0"/>
              </a:spcAft>
              <a:buClr>
                <a:schemeClr val="dk1"/>
              </a:buClr>
              <a:buSzPts val="1800"/>
              <a:buChar char="•"/>
              <a:defRPr/>
            </a:lvl1pPr>
            <a:lvl2pPr marL="1219170" lvl="1" indent="-457189" algn="l">
              <a:lnSpc>
                <a:spcPct val="90000"/>
              </a:lnSpc>
              <a:spcBef>
                <a:spcPts val="1600"/>
              </a:spcBef>
              <a:spcAft>
                <a:spcPts val="0"/>
              </a:spcAft>
              <a:buClr>
                <a:schemeClr val="dk1"/>
              </a:buClr>
              <a:buSzPts val="1800"/>
              <a:buChar char="•"/>
              <a:defRPr/>
            </a:lvl2pPr>
            <a:lvl3pPr marL="1828754" lvl="2" indent="-457189" algn="l">
              <a:lnSpc>
                <a:spcPct val="90000"/>
              </a:lnSpc>
              <a:spcBef>
                <a:spcPts val="1600"/>
              </a:spcBef>
              <a:spcAft>
                <a:spcPts val="0"/>
              </a:spcAft>
              <a:buClr>
                <a:schemeClr val="dk1"/>
              </a:buClr>
              <a:buSzPts val="1800"/>
              <a:buChar char="•"/>
              <a:defRPr/>
            </a:lvl3pPr>
            <a:lvl4pPr marL="2438339" lvl="3" indent="-457189" algn="l">
              <a:lnSpc>
                <a:spcPct val="90000"/>
              </a:lnSpc>
              <a:spcBef>
                <a:spcPts val="1600"/>
              </a:spcBef>
              <a:spcAft>
                <a:spcPts val="0"/>
              </a:spcAft>
              <a:buClr>
                <a:schemeClr val="dk1"/>
              </a:buClr>
              <a:buSzPts val="1800"/>
              <a:buChar char="•"/>
              <a:defRPr/>
            </a:lvl4pPr>
            <a:lvl5pPr marL="3047924" lvl="4" indent="-457189" algn="l">
              <a:lnSpc>
                <a:spcPct val="90000"/>
              </a:lnSpc>
              <a:spcBef>
                <a:spcPts val="1600"/>
              </a:spcBef>
              <a:spcAft>
                <a:spcPts val="0"/>
              </a:spcAft>
              <a:buClr>
                <a:schemeClr val="dk1"/>
              </a:buClr>
              <a:buSzPts val="1800"/>
              <a:buChar char="•"/>
              <a:defRPr/>
            </a:lvl5pPr>
            <a:lvl6pPr marL="3657509" lvl="5" indent="-457189" algn="l">
              <a:lnSpc>
                <a:spcPct val="90000"/>
              </a:lnSpc>
              <a:spcBef>
                <a:spcPts val="1600"/>
              </a:spcBef>
              <a:spcAft>
                <a:spcPts val="0"/>
              </a:spcAft>
              <a:buClr>
                <a:schemeClr val="dk1"/>
              </a:buClr>
              <a:buSzPts val="1800"/>
              <a:buChar char="•"/>
              <a:defRPr/>
            </a:lvl6pPr>
            <a:lvl7pPr marL="4267093" lvl="6" indent="-457189" algn="l">
              <a:lnSpc>
                <a:spcPct val="90000"/>
              </a:lnSpc>
              <a:spcBef>
                <a:spcPts val="1600"/>
              </a:spcBef>
              <a:spcAft>
                <a:spcPts val="0"/>
              </a:spcAft>
              <a:buClr>
                <a:schemeClr val="dk1"/>
              </a:buClr>
              <a:buSzPts val="1800"/>
              <a:buChar char="•"/>
              <a:defRPr/>
            </a:lvl7pPr>
            <a:lvl8pPr marL="4876678" lvl="7" indent="-457189" algn="l">
              <a:lnSpc>
                <a:spcPct val="90000"/>
              </a:lnSpc>
              <a:spcBef>
                <a:spcPts val="1600"/>
              </a:spcBef>
              <a:spcAft>
                <a:spcPts val="0"/>
              </a:spcAft>
              <a:buClr>
                <a:schemeClr val="dk1"/>
              </a:buClr>
              <a:buSzPts val="1800"/>
              <a:buChar char="•"/>
              <a:defRPr/>
            </a:lvl8pPr>
            <a:lvl9pPr marL="5486263" lvl="8" indent="-457189" algn="l">
              <a:lnSpc>
                <a:spcPct val="90000"/>
              </a:lnSpc>
              <a:spcBef>
                <a:spcPts val="1600"/>
              </a:spcBef>
              <a:spcAft>
                <a:spcPts val="0"/>
              </a:spcAft>
              <a:buClr>
                <a:schemeClr val="dk1"/>
              </a:buClr>
              <a:buSzPts val="1800"/>
              <a:buChar char="•"/>
              <a:defRPr/>
            </a:lvl9pPr>
          </a:lstStyle>
          <a:p>
            <a:endParaRPr/>
          </a:p>
        </p:txBody>
      </p:sp>
      <p:sp>
        <p:nvSpPr>
          <p:cNvPr id="24" name="Google Shape;24;p5"/>
          <p:cNvSpPr txBox="1">
            <a:spLocks noGrp="1"/>
          </p:cNvSpPr>
          <p:nvPr>
            <p:ph type="dt" idx="10"/>
          </p:nvPr>
        </p:nvSpPr>
        <p:spPr>
          <a:xfrm>
            <a:off x="2263140" y="40680649"/>
            <a:ext cx="7406640" cy="23368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5"/>
          <p:cNvSpPr txBox="1">
            <a:spLocks noGrp="1"/>
          </p:cNvSpPr>
          <p:nvPr>
            <p:ph type="ftr" idx="11"/>
          </p:nvPr>
        </p:nvSpPr>
        <p:spPr>
          <a:xfrm>
            <a:off x="10904220" y="40680649"/>
            <a:ext cx="11109960" cy="2336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5"/>
          <p:cNvSpPr txBox="1">
            <a:spLocks noGrp="1"/>
          </p:cNvSpPr>
          <p:nvPr>
            <p:ph type="sldNum" idx="12"/>
          </p:nvPr>
        </p:nvSpPr>
        <p:spPr>
          <a:xfrm>
            <a:off x="23248620" y="40680649"/>
            <a:ext cx="7406640" cy="2336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6"/>
          <p:cNvSpPr txBox="1">
            <a:spLocks noGrp="1"/>
          </p:cNvSpPr>
          <p:nvPr>
            <p:ph type="title"/>
          </p:nvPr>
        </p:nvSpPr>
        <p:spPr>
          <a:xfrm>
            <a:off x="2245997" y="10942332"/>
            <a:ext cx="28392120" cy="1825751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4400"/>
              <a:buFont typeface="Calibri"/>
              <a:buNone/>
              <a:defRPr sz="19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6"/>
          <p:cNvSpPr txBox="1">
            <a:spLocks noGrp="1"/>
          </p:cNvSpPr>
          <p:nvPr>
            <p:ph type="body" idx="1"/>
          </p:nvPr>
        </p:nvSpPr>
        <p:spPr>
          <a:xfrm>
            <a:off x="2245997" y="29372572"/>
            <a:ext cx="28392120" cy="9601197"/>
          </a:xfrm>
          <a:prstGeom prst="rect">
            <a:avLst/>
          </a:prstGeom>
          <a:noFill/>
          <a:ln>
            <a:noFill/>
          </a:ln>
        </p:spPr>
        <p:txBody>
          <a:bodyPr spcFirstLastPara="1" wrap="square" lIns="91425" tIns="45700" rIns="91425" bIns="45700" anchor="t" anchorCtr="0">
            <a:normAutofit/>
          </a:bodyPr>
          <a:lstStyle>
            <a:lvl1pPr marL="609585" lvl="0" indent="-304792" algn="l">
              <a:lnSpc>
                <a:spcPct val="90000"/>
              </a:lnSpc>
              <a:spcBef>
                <a:spcPts val="3200"/>
              </a:spcBef>
              <a:spcAft>
                <a:spcPts val="0"/>
              </a:spcAft>
              <a:buClr>
                <a:schemeClr val="dk1"/>
              </a:buClr>
              <a:buSzPts val="5760"/>
              <a:buNone/>
              <a:defRPr sz="7680">
                <a:solidFill>
                  <a:schemeClr val="dk1"/>
                </a:solidFill>
              </a:defRPr>
            </a:lvl1pPr>
            <a:lvl2pPr marL="1219170" lvl="1" indent="-304792" algn="l">
              <a:lnSpc>
                <a:spcPct val="90000"/>
              </a:lnSpc>
              <a:spcBef>
                <a:spcPts val="1600"/>
              </a:spcBef>
              <a:spcAft>
                <a:spcPts val="0"/>
              </a:spcAft>
              <a:buClr>
                <a:srgbClr val="888888"/>
              </a:buClr>
              <a:buSzPts val="4800"/>
              <a:buNone/>
              <a:defRPr sz="6400">
                <a:solidFill>
                  <a:srgbClr val="888888"/>
                </a:solidFill>
              </a:defRPr>
            </a:lvl2pPr>
            <a:lvl3pPr marL="1828754" lvl="2" indent="-304792" algn="l">
              <a:lnSpc>
                <a:spcPct val="90000"/>
              </a:lnSpc>
              <a:spcBef>
                <a:spcPts val="1600"/>
              </a:spcBef>
              <a:spcAft>
                <a:spcPts val="0"/>
              </a:spcAft>
              <a:buClr>
                <a:srgbClr val="888888"/>
              </a:buClr>
              <a:buSzPts val="4320"/>
              <a:buNone/>
              <a:defRPr sz="5760">
                <a:solidFill>
                  <a:srgbClr val="888888"/>
                </a:solidFill>
              </a:defRPr>
            </a:lvl3pPr>
            <a:lvl4pPr marL="2438339" lvl="3" indent="-304792" algn="l">
              <a:lnSpc>
                <a:spcPct val="90000"/>
              </a:lnSpc>
              <a:spcBef>
                <a:spcPts val="1600"/>
              </a:spcBef>
              <a:spcAft>
                <a:spcPts val="0"/>
              </a:spcAft>
              <a:buClr>
                <a:srgbClr val="888888"/>
              </a:buClr>
              <a:buSzPts val="3840"/>
              <a:buNone/>
              <a:defRPr sz="5120">
                <a:solidFill>
                  <a:srgbClr val="888888"/>
                </a:solidFill>
              </a:defRPr>
            </a:lvl4pPr>
            <a:lvl5pPr marL="3047924" lvl="4" indent="-304792" algn="l">
              <a:lnSpc>
                <a:spcPct val="90000"/>
              </a:lnSpc>
              <a:spcBef>
                <a:spcPts val="1600"/>
              </a:spcBef>
              <a:spcAft>
                <a:spcPts val="0"/>
              </a:spcAft>
              <a:buClr>
                <a:srgbClr val="888888"/>
              </a:buClr>
              <a:buSzPts val="3840"/>
              <a:buNone/>
              <a:defRPr sz="5120">
                <a:solidFill>
                  <a:srgbClr val="888888"/>
                </a:solidFill>
              </a:defRPr>
            </a:lvl5pPr>
            <a:lvl6pPr marL="3657509" lvl="5" indent="-304792" algn="l">
              <a:lnSpc>
                <a:spcPct val="90000"/>
              </a:lnSpc>
              <a:spcBef>
                <a:spcPts val="1600"/>
              </a:spcBef>
              <a:spcAft>
                <a:spcPts val="0"/>
              </a:spcAft>
              <a:buClr>
                <a:srgbClr val="888888"/>
              </a:buClr>
              <a:buSzPts val="3840"/>
              <a:buNone/>
              <a:defRPr sz="5120">
                <a:solidFill>
                  <a:srgbClr val="888888"/>
                </a:solidFill>
              </a:defRPr>
            </a:lvl6pPr>
            <a:lvl7pPr marL="4267093" lvl="6" indent="-304792" algn="l">
              <a:lnSpc>
                <a:spcPct val="90000"/>
              </a:lnSpc>
              <a:spcBef>
                <a:spcPts val="1600"/>
              </a:spcBef>
              <a:spcAft>
                <a:spcPts val="0"/>
              </a:spcAft>
              <a:buClr>
                <a:srgbClr val="888888"/>
              </a:buClr>
              <a:buSzPts val="3840"/>
              <a:buNone/>
              <a:defRPr sz="5120">
                <a:solidFill>
                  <a:srgbClr val="888888"/>
                </a:solidFill>
              </a:defRPr>
            </a:lvl7pPr>
            <a:lvl8pPr marL="4876678" lvl="7" indent="-304792" algn="l">
              <a:lnSpc>
                <a:spcPct val="90000"/>
              </a:lnSpc>
              <a:spcBef>
                <a:spcPts val="1600"/>
              </a:spcBef>
              <a:spcAft>
                <a:spcPts val="0"/>
              </a:spcAft>
              <a:buClr>
                <a:srgbClr val="888888"/>
              </a:buClr>
              <a:buSzPts val="3840"/>
              <a:buNone/>
              <a:defRPr sz="5120">
                <a:solidFill>
                  <a:srgbClr val="888888"/>
                </a:solidFill>
              </a:defRPr>
            </a:lvl8pPr>
            <a:lvl9pPr marL="5486263" lvl="8" indent="-304792" algn="l">
              <a:lnSpc>
                <a:spcPct val="90000"/>
              </a:lnSpc>
              <a:spcBef>
                <a:spcPts val="1600"/>
              </a:spcBef>
              <a:spcAft>
                <a:spcPts val="0"/>
              </a:spcAft>
              <a:buClr>
                <a:srgbClr val="888888"/>
              </a:buClr>
              <a:buSzPts val="3840"/>
              <a:buNone/>
              <a:defRPr sz="5120">
                <a:solidFill>
                  <a:srgbClr val="888888"/>
                </a:solidFill>
              </a:defRPr>
            </a:lvl9pPr>
          </a:lstStyle>
          <a:p>
            <a:endParaRPr/>
          </a:p>
        </p:txBody>
      </p:sp>
      <p:sp>
        <p:nvSpPr>
          <p:cNvPr id="30" name="Google Shape;30;p6"/>
          <p:cNvSpPr txBox="1">
            <a:spLocks noGrp="1"/>
          </p:cNvSpPr>
          <p:nvPr>
            <p:ph type="dt" idx="10"/>
          </p:nvPr>
        </p:nvSpPr>
        <p:spPr>
          <a:xfrm>
            <a:off x="2263140" y="40680649"/>
            <a:ext cx="7406640" cy="23368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6"/>
          <p:cNvSpPr txBox="1">
            <a:spLocks noGrp="1"/>
          </p:cNvSpPr>
          <p:nvPr>
            <p:ph type="ftr" idx="11"/>
          </p:nvPr>
        </p:nvSpPr>
        <p:spPr>
          <a:xfrm>
            <a:off x="10904220" y="40680649"/>
            <a:ext cx="11109960" cy="2336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6"/>
          <p:cNvSpPr txBox="1">
            <a:spLocks noGrp="1"/>
          </p:cNvSpPr>
          <p:nvPr>
            <p:ph type="sldNum" idx="12"/>
          </p:nvPr>
        </p:nvSpPr>
        <p:spPr>
          <a:xfrm>
            <a:off x="23248620" y="40680649"/>
            <a:ext cx="7406640" cy="2336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7"/>
          <p:cNvSpPr txBox="1">
            <a:spLocks noGrp="1"/>
          </p:cNvSpPr>
          <p:nvPr>
            <p:ph type="title"/>
          </p:nvPr>
        </p:nvSpPr>
        <p:spPr>
          <a:xfrm>
            <a:off x="2263140" y="2336809"/>
            <a:ext cx="28392120" cy="848360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7"/>
          <p:cNvSpPr txBox="1">
            <a:spLocks noGrp="1"/>
          </p:cNvSpPr>
          <p:nvPr>
            <p:ph type="body" idx="1"/>
          </p:nvPr>
        </p:nvSpPr>
        <p:spPr>
          <a:xfrm>
            <a:off x="2263140" y="11684000"/>
            <a:ext cx="13990320" cy="27848563"/>
          </a:xfrm>
          <a:prstGeom prst="rect">
            <a:avLst/>
          </a:prstGeom>
          <a:noFill/>
          <a:ln>
            <a:noFill/>
          </a:ln>
        </p:spPr>
        <p:txBody>
          <a:bodyPr spcFirstLastPara="1" wrap="square" lIns="91425" tIns="45700" rIns="91425" bIns="45700" anchor="t" anchorCtr="0">
            <a:normAutofit/>
          </a:bodyPr>
          <a:lstStyle>
            <a:lvl1pPr marL="609585" lvl="0" indent="-457189" algn="l">
              <a:lnSpc>
                <a:spcPct val="90000"/>
              </a:lnSpc>
              <a:spcBef>
                <a:spcPts val="3200"/>
              </a:spcBef>
              <a:spcAft>
                <a:spcPts val="0"/>
              </a:spcAft>
              <a:buClr>
                <a:schemeClr val="dk1"/>
              </a:buClr>
              <a:buSzPts val="1800"/>
              <a:buChar char="•"/>
              <a:defRPr/>
            </a:lvl1pPr>
            <a:lvl2pPr marL="1219170" lvl="1" indent="-457189" algn="l">
              <a:lnSpc>
                <a:spcPct val="90000"/>
              </a:lnSpc>
              <a:spcBef>
                <a:spcPts val="1600"/>
              </a:spcBef>
              <a:spcAft>
                <a:spcPts val="0"/>
              </a:spcAft>
              <a:buClr>
                <a:schemeClr val="dk1"/>
              </a:buClr>
              <a:buSzPts val="1800"/>
              <a:buChar char="•"/>
              <a:defRPr/>
            </a:lvl2pPr>
            <a:lvl3pPr marL="1828754" lvl="2" indent="-457189" algn="l">
              <a:lnSpc>
                <a:spcPct val="90000"/>
              </a:lnSpc>
              <a:spcBef>
                <a:spcPts val="1600"/>
              </a:spcBef>
              <a:spcAft>
                <a:spcPts val="0"/>
              </a:spcAft>
              <a:buClr>
                <a:schemeClr val="dk1"/>
              </a:buClr>
              <a:buSzPts val="1800"/>
              <a:buChar char="•"/>
              <a:defRPr/>
            </a:lvl3pPr>
            <a:lvl4pPr marL="2438339" lvl="3" indent="-457189" algn="l">
              <a:lnSpc>
                <a:spcPct val="90000"/>
              </a:lnSpc>
              <a:spcBef>
                <a:spcPts val="1600"/>
              </a:spcBef>
              <a:spcAft>
                <a:spcPts val="0"/>
              </a:spcAft>
              <a:buClr>
                <a:schemeClr val="dk1"/>
              </a:buClr>
              <a:buSzPts val="1800"/>
              <a:buChar char="•"/>
              <a:defRPr/>
            </a:lvl4pPr>
            <a:lvl5pPr marL="3047924" lvl="4" indent="-457189" algn="l">
              <a:lnSpc>
                <a:spcPct val="90000"/>
              </a:lnSpc>
              <a:spcBef>
                <a:spcPts val="1600"/>
              </a:spcBef>
              <a:spcAft>
                <a:spcPts val="0"/>
              </a:spcAft>
              <a:buClr>
                <a:schemeClr val="dk1"/>
              </a:buClr>
              <a:buSzPts val="1800"/>
              <a:buChar char="•"/>
              <a:defRPr/>
            </a:lvl5pPr>
            <a:lvl6pPr marL="3657509" lvl="5" indent="-457189" algn="l">
              <a:lnSpc>
                <a:spcPct val="90000"/>
              </a:lnSpc>
              <a:spcBef>
                <a:spcPts val="1600"/>
              </a:spcBef>
              <a:spcAft>
                <a:spcPts val="0"/>
              </a:spcAft>
              <a:buClr>
                <a:schemeClr val="dk1"/>
              </a:buClr>
              <a:buSzPts val="1800"/>
              <a:buChar char="•"/>
              <a:defRPr/>
            </a:lvl6pPr>
            <a:lvl7pPr marL="4267093" lvl="6" indent="-457189" algn="l">
              <a:lnSpc>
                <a:spcPct val="90000"/>
              </a:lnSpc>
              <a:spcBef>
                <a:spcPts val="1600"/>
              </a:spcBef>
              <a:spcAft>
                <a:spcPts val="0"/>
              </a:spcAft>
              <a:buClr>
                <a:schemeClr val="dk1"/>
              </a:buClr>
              <a:buSzPts val="1800"/>
              <a:buChar char="•"/>
              <a:defRPr/>
            </a:lvl7pPr>
            <a:lvl8pPr marL="4876678" lvl="7" indent="-457189" algn="l">
              <a:lnSpc>
                <a:spcPct val="90000"/>
              </a:lnSpc>
              <a:spcBef>
                <a:spcPts val="1600"/>
              </a:spcBef>
              <a:spcAft>
                <a:spcPts val="0"/>
              </a:spcAft>
              <a:buClr>
                <a:schemeClr val="dk1"/>
              </a:buClr>
              <a:buSzPts val="1800"/>
              <a:buChar char="•"/>
              <a:defRPr/>
            </a:lvl8pPr>
            <a:lvl9pPr marL="5486263" lvl="8" indent="-457189" algn="l">
              <a:lnSpc>
                <a:spcPct val="90000"/>
              </a:lnSpc>
              <a:spcBef>
                <a:spcPts val="1600"/>
              </a:spcBef>
              <a:spcAft>
                <a:spcPts val="0"/>
              </a:spcAft>
              <a:buClr>
                <a:schemeClr val="dk1"/>
              </a:buClr>
              <a:buSzPts val="1800"/>
              <a:buChar char="•"/>
              <a:defRPr/>
            </a:lvl9pPr>
          </a:lstStyle>
          <a:p>
            <a:endParaRPr/>
          </a:p>
        </p:txBody>
      </p:sp>
      <p:sp>
        <p:nvSpPr>
          <p:cNvPr id="36" name="Google Shape;36;p7"/>
          <p:cNvSpPr txBox="1">
            <a:spLocks noGrp="1"/>
          </p:cNvSpPr>
          <p:nvPr>
            <p:ph type="body" idx="2"/>
          </p:nvPr>
        </p:nvSpPr>
        <p:spPr>
          <a:xfrm>
            <a:off x="16664940" y="11684000"/>
            <a:ext cx="13990320" cy="27848563"/>
          </a:xfrm>
          <a:prstGeom prst="rect">
            <a:avLst/>
          </a:prstGeom>
          <a:noFill/>
          <a:ln>
            <a:noFill/>
          </a:ln>
        </p:spPr>
        <p:txBody>
          <a:bodyPr spcFirstLastPara="1" wrap="square" lIns="91425" tIns="45700" rIns="91425" bIns="45700" anchor="t" anchorCtr="0">
            <a:normAutofit/>
          </a:bodyPr>
          <a:lstStyle>
            <a:lvl1pPr marL="609585" lvl="0" indent="-457189" algn="l">
              <a:lnSpc>
                <a:spcPct val="90000"/>
              </a:lnSpc>
              <a:spcBef>
                <a:spcPts val="3200"/>
              </a:spcBef>
              <a:spcAft>
                <a:spcPts val="0"/>
              </a:spcAft>
              <a:buClr>
                <a:schemeClr val="dk1"/>
              </a:buClr>
              <a:buSzPts val="1800"/>
              <a:buChar char="•"/>
              <a:defRPr/>
            </a:lvl1pPr>
            <a:lvl2pPr marL="1219170" lvl="1" indent="-457189" algn="l">
              <a:lnSpc>
                <a:spcPct val="90000"/>
              </a:lnSpc>
              <a:spcBef>
                <a:spcPts val="1600"/>
              </a:spcBef>
              <a:spcAft>
                <a:spcPts val="0"/>
              </a:spcAft>
              <a:buClr>
                <a:schemeClr val="dk1"/>
              </a:buClr>
              <a:buSzPts val="1800"/>
              <a:buChar char="•"/>
              <a:defRPr/>
            </a:lvl2pPr>
            <a:lvl3pPr marL="1828754" lvl="2" indent="-457189" algn="l">
              <a:lnSpc>
                <a:spcPct val="90000"/>
              </a:lnSpc>
              <a:spcBef>
                <a:spcPts val="1600"/>
              </a:spcBef>
              <a:spcAft>
                <a:spcPts val="0"/>
              </a:spcAft>
              <a:buClr>
                <a:schemeClr val="dk1"/>
              </a:buClr>
              <a:buSzPts val="1800"/>
              <a:buChar char="•"/>
              <a:defRPr/>
            </a:lvl3pPr>
            <a:lvl4pPr marL="2438339" lvl="3" indent="-457189" algn="l">
              <a:lnSpc>
                <a:spcPct val="90000"/>
              </a:lnSpc>
              <a:spcBef>
                <a:spcPts val="1600"/>
              </a:spcBef>
              <a:spcAft>
                <a:spcPts val="0"/>
              </a:spcAft>
              <a:buClr>
                <a:schemeClr val="dk1"/>
              </a:buClr>
              <a:buSzPts val="1800"/>
              <a:buChar char="•"/>
              <a:defRPr/>
            </a:lvl4pPr>
            <a:lvl5pPr marL="3047924" lvl="4" indent="-457189" algn="l">
              <a:lnSpc>
                <a:spcPct val="90000"/>
              </a:lnSpc>
              <a:spcBef>
                <a:spcPts val="1600"/>
              </a:spcBef>
              <a:spcAft>
                <a:spcPts val="0"/>
              </a:spcAft>
              <a:buClr>
                <a:schemeClr val="dk1"/>
              </a:buClr>
              <a:buSzPts val="1800"/>
              <a:buChar char="•"/>
              <a:defRPr/>
            </a:lvl5pPr>
            <a:lvl6pPr marL="3657509" lvl="5" indent="-457189" algn="l">
              <a:lnSpc>
                <a:spcPct val="90000"/>
              </a:lnSpc>
              <a:spcBef>
                <a:spcPts val="1600"/>
              </a:spcBef>
              <a:spcAft>
                <a:spcPts val="0"/>
              </a:spcAft>
              <a:buClr>
                <a:schemeClr val="dk1"/>
              </a:buClr>
              <a:buSzPts val="1800"/>
              <a:buChar char="•"/>
              <a:defRPr/>
            </a:lvl6pPr>
            <a:lvl7pPr marL="4267093" lvl="6" indent="-457189" algn="l">
              <a:lnSpc>
                <a:spcPct val="90000"/>
              </a:lnSpc>
              <a:spcBef>
                <a:spcPts val="1600"/>
              </a:spcBef>
              <a:spcAft>
                <a:spcPts val="0"/>
              </a:spcAft>
              <a:buClr>
                <a:schemeClr val="dk1"/>
              </a:buClr>
              <a:buSzPts val="1800"/>
              <a:buChar char="•"/>
              <a:defRPr/>
            </a:lvl7pPr>
            <a:lvl8pPr marL="4876678" lvl="7" indent="-457189" algn="l">
              <a:lnSpc>
                <a:spcPct val="90000"/>
              </a:lnSpc>
              <a:spcBef>
                <a:spcPts val="1600"/>
              </a:spcBef>
              <a:spcAft>
                <a:spcPts val="0"/>
              </a:spcAft>
              <a:buClr>
                <a:schemeClr val="dk1"/>
              </a:buClr>
              <a:buSzPts val="1800"/>
              <a:buChar char="•"/>
              <a:defRPr/>
            </a:lvl8pPr>
            <a:lvl9pPr marL="5486263" lvl="8" indent="-457189" algn="l">
              <a:lnSpc>
                <a:spcPct val="90000"/>
              </a:lnSpc>
              <a:spcBef>
                <a:spcPts val="1600"/>
              </a:spcBef>
              <a:spcAft>
                <a:spcPts val="0"/>
              </a:spcAft>
              <a:buClr>
                <a:schemeClr val="dk1"/>
              </a:buClr>
              <a:buSzPts val="1800"/>
              <a:buChar char="•"/>
              <a:defRPr/>
            </a:lvl9pPr>
          </a:lstStyle>
          <a:p>
            <a:endParaRPr/>
          </a:p>
        </p:txBody>
      </p:sp>
      <p:sp>
        <p:nvSpPr>
          <p:cNvPr id="37" name="Google Shape;37;p7"/>
          <p:cNvSpPr txBox="1">
            <a:spLocks noGrp="1"/>
          </p:cNvSpPr>
          <p:nvPr>
            <p:ph type="dt" idx="10"/>
          </p:nvPr>
        </p:nvSpPr>
        <p:spPr>
          <a:xfrm>
            <a:off x="2263140" y="40680649"/>
            <a:ext cx="7406640" cy="23368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7"/>
          <p:cNvSpPr txBox="1">
            <a:spLocks noGrp="1"/>
          </p:cNvSpPr>
          <p:nvPr>
            <p:ph type="ftr" idx="11"/>
          </p:nvPr>
        </p:nvSpPr>
        <p:spPr>
          <a:xfrm>
            <a:off x="10904220" y="40680649"/>
            <a:ext cx="11109960" cy="2336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7"/>
          <p:cNvSpPr txBox="1">
            <a:spLocks noGrp="1"/>
          </p:cNvSpPr>
          <p:nvPr>
            <p:ph type="sldNum" idx="12"/>
          </p:nvPr>
        </p:nvSpPr>
        <p:spPr>
          <a:xfrm>
            <a:off x="23248620" y="40680649"/>
            <a:ext cx="7406640" cy="2336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8"/>
          <p:cNvSpPr txBox="1">
            <a:spLocks noGrp="1"/>
          </p:cNvSpPr>
          <p:nvPr>
            <p:ph type="title"/>
          </p:nvPr>
        </p:nvSpPr>
        <p:spPr>
          <a:xfrm>
            <a:off x="2267427" y="2336809"/>
            <a:ext cx="28392120" cy="848360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8"/>
          <p:cNvSpPr txBox="1">
            <a:spLocks noGrp="1"/>
          </p:cNvSpPr>
          <p:nvPr>
            <p:ph type="body" idx="1"/>
          </p:nvPr>
        </p:nvSpPr>
        <p:spPr>
          <a:xfrm>
            <a:off x="2267432" y="10759443"/>
            <a:ext cx="13926024" cy="5273037"/>
          </a:xfrm>
          <a:prstGeom prst="rect">
            <a:avLst/>
          </a:prstGeom>
          <a:noFill/>
          <a:ln>
            <a:noFill/>
          </a:ln>
        </p:spPr>
        <p:txBody>
          <a:bodyPr spcFirstLastPara="1" wrap="square" lIns="91425" tIns="45700" rIns="91425" bIns="45700" anchor="b" anchorCtr="0">
            <a:normAutofit/>
          </a:bodyPr>
          <a:lstStyle>
            <a:lvl1pPr marL="609585" lvl="0" indent="-304792" algn="l">
              <a:lnSpc>
                <a:spcPct val="90000"/>
              </a:lnSpc>
              <a:spcBef>
                <a:spcPts val="3200"/>
              </a:spcBef>
              <a:spcAft>
                <a:spcPts val="0"/>
              </a:spcAft>
              <a:buClr>
                <a:schemeClr val="dk1"/>
              </a:buClr>
              <a:buSzPts val="5760"/>
              <a:buNone/>
              <a:defRPr sz="7680" b="1"/>
            </a:lvl1pPr>
            <a:lvl2pPr marL="1219170" lvl="1" indent="-304792" algn="l">
              <a:lnSpc>
                <a:spcPct val="90000"/>
              </a:lnSpc>
              <a:spcBef>
                <a:spcPts val="1600"/>
              </a:spcBef>
              <a:spcAft>
                <a:spcPts val="0"/>
              </a:spcAft>
              <a:buClr>
                <a:schemeClr val="dk1"/>
              </a:buClr>
              <a:buSzPts val="4800"/>
              <a:buNone/>
              <a:defRPr sz="6400" b="1"/>
            </a:lvl2pPr>
            <a:lvl3pPr marL="1828754" lvl="2" indent="-304792" algn="l">
              <a:lnSpc>
                <a:spcPct val="90000"/>
              </a:lnSpc>
              <a:spcBef>
                <a:spcPts val="1600"/>
              </a:spcBef>
              <a:spcAft>
                <a:spcPts val="0"/>
              </a:spcAft>
              <a:buClr>
                <a:schemeClr val="dk1"/>
              </a:buClr>
              <a:buSzPts val="4320"/>
              <a:buNone/>
              <a:defRPr sz="5760" b="1"/>
            </a:lvl3pPr>
            <a:lvl4pPr marL="2438339" lvl="3" indent="-304792" algn="l">
              <a:lnSpc>
                <a:spcPct val="90000"/>
              </a:lnSpc>
              <a:spcBef>
                <a:spcPts val="1600"/>
              </a:spcBef>
              <a:spcAft>
                <a:spcPts val="0"/>
              </a:spcAft>
              <a:buClr>
                <a:schemeClr val="dk1"/>
              </a:buClr>
              <a:buSzPts val="3840"/>
              <a:buNone/>
              <a:defRPr sz="5120" b="1"/>
            </a:lvl4pPr>
            <a:lvl5pPr marL="3047924" lvl="4" indent="-304792" algn="l">
              <a:lnSpc>
                <a:spcPct val="90000"/>
              </a:lnSpc>
              <a:spcBef>
                <a:spcPts val="1600"/>
              </a:spcBef>
              <a:spcAft>
                <a:spcPts val="0"/>
              </a:spcAft>
              <a:buClr>
                <a:schemeClr val="dk1"/>
              </a:buClr>
              <a:buSzPts val="3840"/>
              <a:buNone/>
              <a:defRPr sz="5120" b="1"/>
            </a:lvl5pPr>
            <a:lvl6pPr marL="3657509" lvl="5" indent="-304792" algn="l">
              <a:lnSpc>
                <a:spcPct val="90000"/>
              </a:lnSpc>
              <a:spcBef>
                <a:spcPts val="1600"/>
              </a:spcBef>
              <a:spcAft>
                <a:spcPts val="0"/>
              </a:spcAft>
              <a:buClr>
                <a:schemeClr val="dk1"/>
              </a:buClr>
              <a:buSzPts val="3840"/>
              <a:buNone/>
              <a:defRPr sz="5120" b="1"/>
            </a:lvl6pPr>
            <a:lvl7pPr marL="4267093" lvl="6" indent="-304792" algn="l">
              <a:lnSpc>
                <a:spcPct val="90000"/>
              </a:lnSpc>
              <a:spcBef>
                <a:spcPts val="1600"/>
              </a:spcBef>
              <a:spcAft>
                <a:spcPts val="0"/>
              </a:spcAft>
              <a:buClr>
                <a:schemeClr val="dk1"/>
              </a:buClr>
              <a:buSzPts val="3840"/>
              <a:buNone/>
              <a:defRPr sz="5120" b="1"/>
            </a:lvl7pPr>
            <a:lvl8pPr marL="4876678" lvl="7" indent="-304792" algn="l">
              <a:lnSpc>
                <a:spcPct val="90000"/>
              </a:lnSpc>
              <a:spcBef>
                <a:spcPts val="1600"/>
              </a:spcBef>
              <a:spcAft>
                <a:spcPts val="0"/>
              </a:spcAft>
              <a:buClr>
                <a:schemeClr val="dk1"/>
              </a:buClr>
              <a:buSzPts val="3840"/>
              <a:buNone/>
              <a:defRPr sz="5120" b="1"/>
            </a:lvl8pPr>
            <a:lvl9pPr marL="5486263" lvl="8" indent="-304792" algn="l">
              <a:lnSpc>
                <a:spcPct val="90000"/>
              </a:lnSpc>
              <a:spcBef>
                <a:spcPts val="1600"/>
              </a:spcBef>
              <a:spcAft>
                <a:spcPts val="0"/>
              </a:spcAft>
              <a:buClr>
                <a:schemeClr val="dk1"/>
              </a:buClr>
              <a:buSzPts val="3840"/>
              <a:buNone/>
              <a:defRPr sz="5120" b="1"/>
            </a:lvl9pPr>
          </a:lstStyle>
          <a:p>
            <a:endParaRPr/>
          </a:p>
        </p:txBody>
      </p:sp>
      <p:sp>
        <p:nvSpPr>
          <p:cNvPr id="43" name="Google Shape;43;p8"/>
          <p:cNvSpPr txBox="1">
            <a:spLocks noGrp="1"/>
          </p:cNvSpPr>
          <p:nvPr>
            <p:ph type="body" idx="2"/>
          </p:nvPr>
        </p:nvSpPr>
        <p:spPr>
          <a:xfrm>
            <a:off x="2267432" y="16032480"/>
            <a:ext cx="13926024" cy="23581363"/>
          </a:xfrm>
          <a:prstGeom prst="rect">
            <a:avLst/>
          </a:prstGeom>
          <a:noFill/>
          <a:ln>
            <a:noFill/>
          </a:ln>
        </p:spPr>
        <p:txBody>
          <a:bodyPr spcFirstLastPara="1" wrap="square" lIns="91425" tIns="45700" rIns="91425" bIns="45700" anchor="t" anchorCtr="0">
            <a:normAutofit/>
          </a:bodyPr>
          <a:lstStyle>
            <a:lvl1pPr marL="609585" lvl="0" indent="-457189" algn="l">
              <a:lnSpc>
                <a:spcPct val="90000"/>
              </a:lnSpc>
              <a:spcBef>
                <a:spcPts val="3200"/>
              </a:spcBef>
              <a:spcAft>
                <a:spcPts val="0"/>
              </a:spcAft>
              <a:buClr>
                <a:schemeClr val="dk1"/>
              </a:buClr>
              <a:buSzPts val="1800"/>
              <a:buChar char="•"/>
              <a:defRPr/>
            </a:lvl1pPr>
            <a:lvl2pPr marL="1219170" lvl="1" indent="-457189" algn="l">
              <a:lnSpc>
                <a:spcPct val="90000"/>
              </a:lnSpc>
              <a:spcBef>
                <a:spcPts val="1600"/>
              </a:spcBef>
              <a:spcAft>
                <a:spcPts val="0"/>
              </a:spcAft>
              <a:buClr>
                <a:schemeClr val="dk1"/>
              </a:buClr>
              <a:buSzPts val="1800"/>
              <a:buChar char="•"/>
              <a:defRPr/>
            </a:lvl2pPr>
            <a:lvl3pPr marL="1828754" lvl="2" indent="-457189" algn="l">
              <a:lnSpc>
                <a:spcPct val="90000"/>
              </a:lnSpc>
              <a:spcBef>
                <a:spcPts val="1600"/>
              </a:spcBef>
              <a:spcAft>
                <a:spcPts val="0"/>
              </a:spcAft>
              <a:buClr>
                <a:schemeClr val="dk1"/>
              </a:buClr>
              <a:buSzPts val="1800"/>
              <a:buChar char="•"/>
              <a:defRPr/>
            </a:lvl3pPr>
            <a:lvl4pPr marL="2438339" lvl="3" indent="-457189" algn="l">
              <a:lnSpc>
                <a:spcPct val="90000"/>
              </a:lnSpc>
              <a:spcBef>
                <a:spcPts val="1600"/>
              </a:spcBef>
              <a:spcAft>
                <a:spcPts val="0"/>
              </a:spcAft>
              <a:buClr>
                <a:schemeClr val="dk1"/>
              </a:buClr>
              <a:buSzPts val="1800"/>
              <a:buChar char="•"/>
              <a:defRPr/>
            </a:lvl4pPr>
            <a:lvl5pPr marL="3047924" lvl="4" indent="-457189" algn="l">
              <a:lnSpc>
                <a:spcPct val="90000"/>
              </a:lnSpc>
              <a:spcBef>
                <a:spcPts val="1600"/>
              </a:spcBef>
              <a:spcAft>
                <a:spcPts val="0"/>
              </a:spcAft>
              <a:buClr>
                <a:schemeClr val="dk1"/>
              </a:buClr>
              <a:buSzPts val="1800"/>
              <a:buChar char="•"/>
              <a:defRPr/>
            </a:lvl5pPr>
            <a:lvl6pPr marL="3657509" lvl="5" indent="-457189" algn="l">
              <a:lnSpc>
                <a:spcPct val="90000"/>
              </a:lnSpc>
              <a:spcBef>
                <a:spcPts val="1600"/>
              </a:spcBef>
              <a:spcAft>
                <a:spcPts val="0"/>
              </a:spcAft>
              <a:buClr>
                <a:schemeClr val="dk1"/>
              </a:buClr>
              <a:buSzPts val="1800"/>
              <a:buChar char="•"/>
              <a:defRPr/>
            </a:lvl6pPr>
            <a:lvl7pPr marL="4267093" lvl="6" indent="-457189" algn="l">
              <a:lnSpc>
                <a:spcPct val="90000"/>
              </a:lnSpc>
              <a:spcBef>
                <a:spcPts val="1600"/>
              </a:spcBef>
              <a:spcAft>
                <a:spcPts val="0"/>
              </a:spcAft>
              <a:buClr>
                <a:schemeClr val="dk1"/>
              </a:buClr>
              <a:buSzPts val="1800"/>
              <a:buChar char="•"/>
              <a:defRPr/>
            </a:lvl7pPr>
            <a:lvl8pPr marL="4876678" lvl="7" indent="-457189" algn="l">
              <a:lnSpc>
                <a:spcPct val="90000"/>
              </a:lnSpc>
              <a:spcBef>
                <a:spcPts val="1600"/>
              </a:spcBef>
              <a:spcAft>
                <a:spcPts val="0"/>
              </a:spcAft>
              <a:buClr>
                <a:schemeClr val="dk1"/>
              </a:buClr>
              <a:buSzPts val="1800"/>
              <a:buChar char="•"/>
              <a:defRPr/>
            </a:lvl8pPr>
            <a:lvl9pPr marL="5486263" lvl="8" indent="-457189" algn="l">
              <a:lnSpc>
                <a:spcPct val="90000"/>
              </a:lnSpc>
              <a:spcBef>
                <a:spcPts val="1600"/>
              </a:spcBef>
              <a:spcAft>
                <a:spcPts val="0"/>
              </a:spcAft>
              <a:buClr>
                <a:schemeClr val="dk1"/>
              </a:buClr>
              <a:buSzPts val="1800"/>
              <a:buChar char="•"/>
              <a:defRPr/>
            </a:lvl9pPr>
          </a:lstStyle>
          <a:p>
            <a:endParaRPr/>
          </a:p>
        </p:txBody>
      </p:sp>
      <p:sp>
        <p:nvSpPr>
          <p:cNvPr id="44" name="Google Shape;44;p8"/>
          <p:cNvSpPr txBox="1">
            <a:spLocks noGrp="1"/>
          </p:cNvSpPr>
          <p:nvPr>
            <p:ph type="body" idx="3"/>
          </p:nvPr>
        </p:nvSpPr>
        <p:spPr>
          <a:xfrm>
            <a:off x="16664942" y="10759443"/>
            <a:ext cx="13994607" cy="5273037"/>
          </a:xfrm>
          <a:prstGeom prst="rect">
            <a:avLst/>
          </a:prstGeom>
          <a:noFill/>
          <a:ln>
            <a:noFill/>
          </a:ln>
        </p:spPr>
        <p:txBody>
          <a:bodyPr spcFirstLastPara="1" wrap="square" lIns="91425" tIns="45700" rIns="91425" bIns="45700" anchor="b" anchorCtr="0">
            <a:normAutofit/>
          </a:bodyPr>
          <a:lstStyle>
            <a:lvl1pPr marL="609585" lvl="0" indent="-304792" algn="l">
              <a:lnSpc>
                <a:spcPct val="90000"/>
              </a:lnSpc>
              <a:spcBef>
                <a:spcPts val="3200"/>
              </a:spcBef>
              <a:spcAft>
                <a:spcPts val="0"/>
              </a:spcAft>
              <a:buClr>
                <a:schemeClr val="dk1"/>
              </a:buClr>
              <a:buSzPts val="5760"/>
              <a:buNone/>
              <a:defRPr sz="7680" b="1"/>
            </a:lvl1pPr>
            <a:lvl2pPr marL="1219170" lvl="1" indent="-304792" algn="l">
              <a:lnSpc>
                <a:spcPct val="90000"/>
              </a:lnSpc>
              <a:spcBef>
                <a:spcPts val="1600"/>
              </a:spcBef>
              <a:spcAft>
                <a:spcPts val="0"/>
              </a:spcAft>
              <a:buClr>
                <a:schemeClr val="dk1"/>
              </a:buClr>
              <a:buSzPts val="4800"/>
              <a:buNone/>
              <a:defRPr sz="6400" b="1"/>
            </a:lvl2pPr>
            <a:lvl3pPr marL="1828754" lvl="2" indent="-304792" algn="l">
              <a:lnSpc>
                <a:spcPct val="90000"/>
              </a:lnSpc>
              <a:spcBef>
                <a:spcPts val="1600"/>
              </a:spcBef>
              <a:spcAft>
                <a:spcPts val="0"/>
              </a:spcAft>
              <a:buClr>
                <a:schemeClr val="dk1"/>
              </a:buClr>
              <a:buSzPts val="4320"/>
              <a:buNone/>
              <a:defRPr sz="5760" b="1"/>
            </a:lvl3pPr>
            <a:lvl4pPr marL="2438339" lvl="3" indent="-304792" algn="l">
              <a:lnSpc>
                <a:spcPct val="90000"/>
              </a:lnSpc>
              <a:spcBef>
                <a:spcPts val="1600"/>
              </a:spcBef>
              <a:spcAft>
                <a:spcPts val="0"/>
              </a:spcAft>
              <a:buClr>
                <a:schemeClr val="dk1"/>
              </a:buClr>
              <a:buSzPts val="3840"/>
              <a:buNone/>
              <a:defRPr sz="5120" b="1"/>
            </a:lvl4pPr>
            <a:lvl5pPr marL="3047924" lvl="4" indent="-304792" algn="l">
              <a:lnSpc>
                <a:spcPct val="90000"/>
              </a:lnSpc>
              <a:spcBef>
                <a:spcPts val="1600"/>
              </a:spcBef>
              <a:spcAft>
                <a:spcPts val="0"/>
              </a:spcAft>
              <a:buClr>
                <a:schemeClr val="dk1"/>
              </a:buClr>
              <a:buSzPts val="3840"/>
              <a:buNone/>
              <a:defRPr sz="5120" b="1"/>
            </a:lvl5pPr>
            <a:lvl6pPr marL="3657509" lvl="5" indent="-304792" algn="l">
              <a:lnSpc>
                <a:spcPct val="90000"/>
              </a:lnSpc>
              <a:spcBef>
                <a:spcPts val="1600"/>
              </a:spcBef>
              <a:spcAft>
                <a:spcPts val="0"/>
              </a:spcAft>
              <a:buClr>
                <a:schemeClr val="dk1"/>
              </a:buClr>
              <a:buSzPts val="3840"/>
              <a:buNone/>
              <a:defRPr sz="5120" b="1"/>
            </a:lvl6pPr>
            <a:lvl7pPr marL="4267093" lvl="6" indent="-304792" algn="l">
              <a:lnSpc>
                <a:spcPct val="90000"/>
              </a:lnSpc>
              <a:spcBef>
                <a:spcPts val="1600"/>
              </a:spcBef>
              <a:spcAft>
                <a:spcPts val="0"/>
              </a:spcAft>
              <a:buClr>
                <a:schemeClr val="dk1"/>
              </a:buClr>
              <a:buSzPts val="3840"/>
              <a:buNone/>
              <a:defRPr sz="5120" b="1"/>
            </a:lvl7pPr>
            <a:lvl8pPr marL="4876678" lvl="7" indent="-304792" algn="l">
              <a:lnSpc>
                <a:spcPct val="90000"/>
              </a:lnSpc>
              <a:spcBef>
                <a:spcPts val="1600"/>
              </a:spcBef>
              <a:spcAft>
                <a:spcPts val="0"/>
              </a:spcAft>
              <a:buClr>
                <a:schemeClr val="dk1"/>
              </a:buClr>
              <a:buSzPts val="3840"/>
              <a:buNone/>
              <a:defRPr sz="5120" b="1"/>
            </a:lvl8pPr>
            <a:lvl9pPr marL="5486263" lvl="8" indent="-304792" algn="l">
              <a:lnSpc>
                <a:spcPct val="90000"/>
              </a:lnSpc>
              <a:spcBef>
                <a:spcPts val="1600"/>
              </a:spcBef>
              <a:spcAft>
                <a:spcPts val="0"/>
              </a:spcAft>
              <a:buClr>
                <a:schemeClr val="dk1"/>
              </a:buClr>
              <a:buSzPts val="3840"/>
              <a:buNone/>
              <a:defRPr sz="5120" b="1"/>
            </a:lvl9pPr>
          </a:lstStyle>
          <a:p>
            <a:endParaRPr/>
          </a:p>
        </p:txBody>
      </p:sp>
      <p:sp>
        <p:nvSpPr>
          <p:cNvPr id="45" name="Google Shape;45;p8"/>
          <p:cNvSpPr txBox="1">
            <a:spLocks noGrp="1"/>
          </p:cNvSpPr>
          <p:nvPr>
            <p:ph type="body" idx="4"/>
          </p:nvPr>
        </p:nvSpPr>
        <p:spPr>
          <a:xfrm>
            <a:off x="16664942" y="16032480"/>
            <a:ext cx="13994607" cy="23581363"/>
          </a:xfrm>
          <a:prstGeom prst="rect">
            <a:avLst/>
          </a:prstGeom>
          <a:noFill/>
          <a:ln>
            <a:noFill/>
          </a:ln>
        </p:spPr>
        <p:txBody>
          <a:bodyPr spcFirstLastPara="1" wrap="square" lIns="91425" tIns="45700" rIns="91425" bIns="45700" anchor="t" anchorCtr="0">
            <a:normAutofit/>
          </a:bodyPr>
          <a:lstStyle>
            <a:lvl1pPr marL="609585" lvl="0" indent="-457189" algn="l">
              <a:lnSpc>
                <a:spcPct val="90000"/>
              </a:lnSpc>
              <a:spcBef>
                <a:spcPts val="3200"/>
              </a:spcBef>
              <a:spcAft>
                <a:spcPts val="0"/>
              </a:spcAft>
              <a:buClr>
                <a:schemeClr val="dk1"/>
              </a:buClr>
              <a:buSzPts val="1800"/>
              <a:buChar char="•"/>
              <a:defRPr/>
            </a:lvl1pPr>
            <a:lvl2pPr marL="1219170" lvl="1" indent="-457189" algn="l">
              <a:lnSpc>
                <a:spcPct val="90000"/>
              </a:lnSpc>
              <a:spcBef>
                <a:spcPts val="1600"/>
              </a:spcBef>
              <a:spcAft>
                <a:spcPts val="0"/>
              </a:spcAft>
              <a:buClr>
                <a:schemeClr val="dk1"/>
              </a:buClr>
              <a:buSzPts val="1800"/>
              <a:buChar char="•"/>
              <a:defRPr/>
            </a:lvl2pPr>
            <a:lvl3pPr marL="1828754" lvl="2" indent="-457189" algn="l">
              <a:lnSpc>
                <a:spcPct val="90000"/>
              </a:lnSpc>
              <a:spcBef>
                <a:spcPts val="1600"/>
              </a:spcBef>
              <a:spcAft>
                <a:spcPts val="0"/>
              </a:spcAft>
              <a:buClr>
                <a:schemeClr val="dk1"/>
              </a:buClr>
              <a:buSzPts val="1800"/>
              <a:buChar char="•"/>
              <a:defRPr/>
            </a:lvl3pPr>
            <a:lvl4pPr marL="2438339" lvl="3" indent="-457189" algn="l">
              <a:lnSpc>
                <a:spcPct val="90000"/>
              </a:lnSpc>
              <a:spcBef>
                <a:spcPts val="1600"/>
              </a:spcBef>
              <a:spcAft>
                <a:spcPts val="0"/>
              </a:spcAft>
              <a:buClr>
                <a:schemeClr val="dk1"/>
              </a:buClr>
              <a:buSzPts val="1800"/>
              <a:buChar char="•"/>
              <a:defRPr/>
            </a:lvl4pPr>
            <a:lvl5pPr marL="3047924" lvl="4" indent="-457189" algn="l">
              <a:lnSpc>
                <a:spcPct val="90000"/>
              </a:lnSpc>
              <a:spcBef>
                <a:spcPts val="1600"/>
              </a:spcBef>
              <a:spcAft>
                <a:spcPts val="0"/>
              </a:spcAft>
              <a:buClr>
                <a:schemeClr val="dk1"/>
              </a:buClr>
              <a:buSzPts val="1800"/>
              <a:buChar char="•"/>
              <a:defRPr/>
            </a:lvl5pPr>
            <a:lvl6pPr marL="3657509" lvl="5" indent="-457189" algn="l">
              <a:lnSpc>
                <a:spcPct val="90000"/>
              </a:lnSpc>
              <a:spcBef>
                <a:spcPts val="1600"/>
              </a:spcBef>
              <a:spcAft>
                <a:spcPts val="0"/>
              </a:spcAft>
              <a:buClr>
                <a:schemeClr val="dk1"/>
              </a:buClr>
              <a:buSzPts val="1800"/>
              <a:buChar char="•"/>
              <a:defRPr/>
            </a:lvl6pPr>
            <a:lvl7pPr marL="4267093" lvl="6" indent="-457189" algn="l">
              <a:lnSpc>
                <a:spcPct val="90000"/>
              </a:lnSpc>
              <a:spcBef>
                <a:spcPts val="1600"/>
              </a:spcBef>
              <a:spcAft>
                <a:spcPts val="0"/>
              </a:spcAft>
              <a:buClr>
                <a:schemeClr val="dk1"/>
              </a:buClr>
              <a:buSzPts val="1800"/>
              <a:buChar char="•"/>
              <a:defRPr/>
            </a:lvl7pPr>
            <a:lvl8pPr marL="4876678" lvl="7" indent="-457189" algn="l">
              <a:lnSpc>
                <a:spcPct val="90000"/>
              </a:lnSpc>
              <a:spcBef>
                <a:spcPts val="1600"/>
              </a:spcBef>
              <a:spcAft>
                <a:spcPts val="0"/>
              </a:spcAft>
              <a:buClr>
                <a:schemeClr val="dk1"/>
              </a:buClr>
              <a:buSzPts val="1800"/>
              <a:buChar char="•"/>
              <a:defRPr/>
            </a:lvl8pPr>
            <a:lvl9pPr marL="5486263" lvl="8" indent="-457189" algn="l">
              <a:lnSpc>
                <a:spcPct val="90000"/>
              </a:lnSpc>
              <a:spcBef>
                <a:spcPts val="1600"/>
              </a:spcBef>
              <a:spcAft>
                <a:spcPts val="0"/>
              </a:spcAft>
              <a:buClr>
                <a:schemeClr val="dk1"/>
              </a:buClr>
              <a:buSzPts val="1800"/>
              <a:buChar char="•"/>
              <a:defRPr/>
            </a:lvl9pPr>
          </a:lstStyle>
          <a:p>
            <a:endParaRPr/>
          </a:p>
        </p:txBody>
      </p:sp>
      <p:sp>
        <p:nvSpPr>
          <p:cNvPr id="46" name="Google Shape;46;p8"/>
          <p:cNvSpPr txBox="1">
            <a:spLocks noGrp="1"/>
          </p:cNvSpPr>
          <p:nvPr>
            <p:ph type="dt" idx="10"/>
          </p:nvPr>
        </p:nvSpPr>
        <p:spPr>
          <a:xfrm>
            <a:off x="2263140" y="40680649"/>
            <a:ext cx="7406640" cy="23368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8"/>
          <p:cNvSpPr txBox="1">
            <a:spLocks noGrp="1"/>
          </p:cNvSpPr>
          <p:nvPr>
            <p:ph type="ftr" idx="11"/>
          </p:nvPr>
        </p:nvSpPr>
        <p:spPr>
          <a:xfrm>
            <a:off x="10904220" y="40680649"/>
            <a:ext cx="11109960" cy="2336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8"/>
          <p:cNvSpPr txBox="1">
            <a:spLocks noGrp="1"/>
          </p:cNvSpPr>
          <p:nvPr>
            <p:ph type="sldNum" idx="12"/>
          </p:nvPr>
        </p:nvSpPr>
        <p:spPr>
          <a:xfrm>
            <a:off x="23248620" y="40680649"/>
            <a:ext cx="7406640" cy="2336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9"/>
          <p:cNvSpPr txBox="1">
            <a:spLocks noGrp="1"/>
          </p:cNvSpPr>
          <p:nvPr>
            <p:ph type="title"/>
          </p:nvPr>
        </p:nvSpPr>
        <p:spPr>
          <a:xfrm>
            <a:off x="2263140" y="2336809"/>
            <a:ext cx="28392120" cy="848360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9"/>
          <p:cNvSpPr txBox="1">
            <a:spLocks noGrp="1"/>
          </p:cNvSpPr>
          <p:nvPr>
            <p:ph type="dt" idx="10"/>
          </p:nvPr>
        </p:nvSpPr>
        <p:spPr>
          <a:xfrm>
            <a:off x="2263140" y="40680649"/>
            <a:ext cx="7406640" cy="23368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9"/>
          <p:cNvSpPr txBox="1">
            <a:spLocks noGrp="1"/>
          </p:cNvSpPr>
          <p:nvPr>
            <p:ph type="ftr" idx="11"/>
          </p:nvPr>
        </p:nvSpPr>
        <p:spPr>
          <a:xfrm>
            <a:off x="10904220" y="40680649"/>
            <a:ext cx="11109960" cy="2336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9"/>
          <p:cNvSpPr txBox="1">
            <a:spLocks noGrp="1"/>
          </p:cNvSpPr>
          <p:nvPr>
            <p:ph type="sldNum" idx="12"/>
          </p:nvPr>
        </p:nvSpPr>
        <p:spPr>
          <a:xfrm>
            <a:off x="23248620" y="40680649"/>
            <a:ext cx="7406640" cy="2336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10"/>
          <p:cNvSpPr txBox="1">
            <a:spLocks noGrp="1"/>
          </p:cNvSpPr>
          <p:nvPr>
            <p:ph type="dt" idx="10"/>
          </p:nvPr>
        </p:nvSpPr>
        <p:spPr>
          <a:xfrm>
            <a:off x="2263140" y="40680649"/>
            <a:ext cx="7406640" cy="23368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10"/>
          <p:cNvSpPr txBox="1">
            <a:spLocks noGrp="1"/>
          </p:cNvSpPr>
          <p:nvPr>
            <p:ph type="ftr" idx="11"/>
          </p:nvPr>
        </p:nvSpPr>
        <p:spPr>
          <a:xfrm>
            <a:off x="10904220" y="40680649"/>
            <a:ext cx="11109960" cy="2336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10"/>
          <p:cNvSpPr txBox="1">
            <a:spLocks noGrp="1"/>
          </p:cNvSpPr>
          <p:nvPr>
            <p:ph type="sldNum" idx="12"/>
          </p:nvPr>
        </p:nvSpPr>
        <p:spPr>
          <a:xfrm>
            <a:off x="23248620" y="40680649"/>
            <a:ext cx="7406640" cy="2336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11"/>
          <p:cNvSpPr txBox="1">
            <a:spLocks noGrp="1"/>
          </p:cNvSpPr>
          <p:nvPr>
            <p:ph type="title"/>
          </p:nvPr>
        </p:nvSpPr>
        <p:spPr>
          <a:xfrm>
            <a:off x="2267429" y="2926080"/>
            <a:ext cx="10617041" cy="1024128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7680"/>
              <a:buFont typeface="Calibri"/>
              <a:buNone/>
              <a:defRPr sz="1024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1"/>
          <p:cNvSpPr txBox="1">
            <a:spLocks noGrp="1"/>
          </p:cNvSpPr>
          <p:nvPr>
            <p:ph type="body" idx="1"/>
          </p:nvPr>
        </p:nvSpPr>
        <p:spPr>
          <a:xfrm>
            <a:off x="13994607" y="6319529"/>
            <a:ext cx="16664940" cy="31191200"/>
          </a:xfrm>
          <a:prstGeom prst="rect">
            <a:avLst/>
          </a:prstGeom>
          <a:noFill/>
          <a:ln>
            <a:noFill/>
          </a:ln>
        </p:spPr>
        <p:txBody>
          <a:bodyPr spcFirstLastPara="1" wrap="square" lIns="91425" tIns="45700" rIns="91425" bIns="45700" anchor="t" anchorCtr="0">
            <a:normAutofit/>
          </a:bodyPr>
          <a:lstStyle>
            <a:lvl1pPr marL="609585" lvl="0" indent="-955016" algn="l">
              <a:lnSpc>
                <a:spcPct val="90000"/>
              </a:lnSpc>
              <a:spcBef>
                <a:spcPts val="3200"/>
              </a:spcBef>
              <a:spcAft>
                <a:spcPts val="0"/>
              </a:spcAft>
              <a:buClr>
                <a:schemeClr val="dk1"/>
              </a:buClr>
              <a:buSzPts val="7680"/>
              <a:buChar char="•"/>
              <a:defRPr sz="10240"/>
            </a:lvl1pPr>
            <a:lvl2pPr marL="1219170" lvl="1" indent="-873738" algn="l">
              <a:lnSpc>
                <a:spcPct val="90000"/>
              </a:lnSpc>
              <a:spcBef>
                <a:spcPts val="1600"/>
              </a:spcBef>
              <a:spcAft>
                <a:spcPts val="0"/>
              </a:spcAft>
              <a:buClr>
                <a:schemeClr val="dk1"/>
              </a:buClr>
              <a:buSzPts val="6720"/>
              <a:buChar char="•"/>
              <a:defRPr sz="8958"/>
            </a:lvl2pPr>
            <a:lvl3pPr marL="1828754" lvl="2" indent="-792460" algn="l">
              <a:lnSpc>
                <a:spcPct val="90000"/>
              </a:lnSpc>
              <a:spcBef>
                <a:spcPts val="1600"/>
              </a:spcBef>
              <a:spcAft>
                <a:spcPts val="0"/>
              </a:spcAft>
              <a:buClr>
                <a:schemeClr val="dk1"/>
              </a:buClr>
              <a:buSzPts val="5760"/>
              <a:buChar char="•"/>
              <a:defRPr sz="7680"/>
            </a:lvl3pPr>
            <a:lvl4pPr marL="2438339" lvl="3" indent="-711182" algn="l">
              <a:lnSpc>
                <a:spcPct val="90000"/>
              </a:lnSpc>
              <a:spcBef>
                <a:spcPts val="1600"/>
              </a:spcBef>
              <a:spcAft>
                <a:spcPts val="0"/>
              </a:spcAft>
              <a:buClr>
                <a:schemeClr val="dk1"/>
              </a:buClr>
              <a:buSzPts val="4800"/>
              <a:buChar char="•"/>
              <a:defRPr sz="6400"/>
            </a:lvl4pPr>
            <a:lvl5pPr marL="3047924" lvl="4" indent="-711182" algn="l">
              <a:lnSpc>
                <a:spcPct val="90000"/>
              </a:lnSpc>
              <a:spcBef>
                <a:spcPts val="1600"/>
              </a:spcBef>
              <a:spcAft>
                <a:spcPts val="0"/>
              </a:spcAft>
              <a:buClr>
                <a:schemeClr val="dk1"/>
              </a:buClr>
              <a:buSzPts val="4800"/>
              <a:buChar char="•"/>
              <a:defRPr sz="6400"/>
            </a:lvl5pPr>
            <a:lvl6pPr marL="3657509" lvl="5" indent="-711182" algn="l">
              <a:lnSpc>
                <a:spcPct val="90000"/>
              </a:lnSpc>
              <a:spcBef>
                <a:spcPts val="1600"/>
              </a:spcBef>
              <a:spcAft>
                <a:spcPts val="0"/>
              </a:spcAft>
              <a:buClr>
                <a:schemeClr val="dk1"/>
              </a:buClr>
              <a:buSzPts val="4800"/>
              <a:buChar char="•"/>
              <a:defRPr sz="6400"/>
            </a:lvl6pPr>
            <a:lvl7pPr marL="4267093" lvl="6" indent="-711182" algn="l">
              <a:lnSpc>
                <a:spcPct val="90000"/>
              </a:lnSpc>
              <a:spcBef>
                <a:spcPts val="1600"/>
              </a:spcBef>
              <a:spcAft>
                <a:spcPts val="0"/>
              </a:spcAft>
              <a:buClr>
                <a:schemeClr val="dk1"/>
              </a:buClr>
              <a:buSzPts val="4800"/>
              <a:buChar char="•"/>
              <a:defRPr sz="6400"/>
            </a:lvl7pPr>
            <a:lvl8pPr marL="4876678" lvl="7" indent="-711182" algn="l">
              <a:lnSpc>
                <a:spcPct val="90000"/>
              </a:lnSpc>
              <a:spcBef>
                <a:spcPts val="1600"/>
              </a:spcBef>
              <a:spcAft>
                <a:spcPts val="0"/>
              </a:spcAft>
              <a:buClr>
                <a:schemeClr val="dk1"/>
              </a:buClr>
              <a:buSzPts val="4800"/>
              <a:buChar char="•"/>
              <a:defRPr sz="6400"/>
            </a:lvl8pPr>
            <a:lvl9pPr marL="5486263" lvl="8" indent="-711182" algn="l">
              <a:lnSpc>
                <a:spcPct val="90000"/>
              </a:lnSpc>
              <a:spcBef>
                <a:spcPts val="1600"/>
              </a:spcBef>
              <a:spcAft>
                <a:spcPts val="0"/>
              </a:spcAft>
              <a:buClr>
                <a:schemeClr val="dk1"/>
              </a:buClr>
              <a:buSzPts val="4800"/>
              <a:buChar char="•"/>
              <a:defRPr sz="6400"/>
            </a:lvl9pPr>
          </a:lstStyle>
          <a:p>
            <a:endParaRPr/>
          </a:p>
        </p:txBody>
      </p:sp>
      <p:sp>
        <p:nvSpPr>
          <p:cNvPr id="61" name="Google Shape;61;p11"/>
          <p:cNvSpPr txBox="1">
            <a:spLocks noGrp="1"/>
          </p:cNvSpPr>
          <p:nvPr>
            <p:ph type="body" idx="2"/>
          </p:nvPr>
        </p:nvSpPr>
        <p:spPr>
          <a:xfrm>
            <a:off x="2267429" y="13167360"/>
            <a:ext cx="10617041" cy="24394163"/>
          </a:xfrm>
          <a:prstGeom prst="rect">
            <a:avLst/>
          </a:prstGeom>
          <a:noFill/>
          <a:ln>
            <a:noFill/>
          </a:ln>
        </p:spPr>
        <p:txBody>
          <a:bodyPr spcFirstLastPara="1" wrap="square" lIns="91425" tIns="45700" rIns="91425" bIns="45700" anchor="t" anchorCtr="0">
            <a:normAutofit/>
          </a:bodyPr>
          <a:lstStyle>
            <a:lvl1pPr marL="609585" lvl="0" indent="-304792" algn="l">
              <a:lnSpc>
                <a:spcPct val="90000"/>
              </a:lnSpc>
              <a:spcBef>
                <a:spcPts val="3200"/>
              </a:spcBef>
              <a:spcAft>
                <a:spcPts val="0"/>
              </a:spcAft>
              <a:buClr>
                <a:schemeClr val="dk1"/>
              </a:buClr>
              <a:buSzPts val="3840"/>
              <a:buNone/>
              <a:defRPr sz="5120"/>
            </a:lvl1pPr>
            <a:lvl2pPr marL="1219170" lvl="1" indent="-304792" algn="l">
              <a:lnSpc>
                <a:spcPct val="90000"/>
              </a:lnSpc>
              <a:spcBef>
                <a:spcPts val="1600"/>
              </a:spcBef>
              <a:spcAft>
                <a:spcPts val="0"/>
              </a:spcAft>
              <a:buClr>
                <a:schemeClr val="dk1"/>
              </a:buClr>
              <a:buSzPts val="3360"/>
              <a:buNone/>
              <a:defRPr sz="4479"/>
            </a:lvl2pPr>
            <a:lvl3pPr marL="1828754" lvl="2" indent="-304792" algn="l">
              <a:lnSpc>
                <a:spcPct val="90000"/>
              </a:lnSpc>
              <a:spcBef>
                <a:spcPts val="1600"/>
              </a:spcBef>
              <a:spcAft>
                <a:spcPts val="0"/>
              </a:spcAft>
              <a:buClr>
                <a:schemeClr val="dk1"/>
              </a:buClr>
              <a:buSzPts val="2880"/>
              <a:buNone/>
              <a:defRPr sz="3840"/>
            </a:lvl3pPr>
            <a:lvl4pPr marL="2438339" lvl="3" indent="-304792" algn="l">
              <a:lnSpc>
                <a:spcPct val="90000"/>
              </a:lnSpc>
              <a:spcBef>
                <a:spcPts val="1600"/>
              </a:spcBef>
              <a:spcAft>
                <a:spcPts val="0"/>
              </a:spcAft>
              <a:buClr>
                <a:schemeClr val="dk1"/>
              </a:buClr>
              <a:buSzPts val="2400"/>
              <a:buNone/>
              <a:defRPr sz="3200"/>
            </a:lvl4pPr>
            <a:lvl5pPr marL="3047924" lvl="4" indent="-304792" algn="l">
              <a:lnSpc>
                <a:spcPct val="90000"/>
              </a:lnSpc>
              <a:spcBef>
                <a:spcPts val="1600"/>
              </a:spcBef>
              <a:spcAft>
                <a:spcPts val="0"/>
              </a:spcAft>
              <a:buClr>
                <a:schemeClr val="dk1"/>
              </a:buClr>
              <a:buSzPts val="2400"/>
              <a:buNone/>
              <a:defRPr sz="3200"/>
            </a:lvl5pPr>
            <a:lvl6pPr marL="3657509" lvl="5" indent="-304792" algn="l">
              <a:lnSpc>
                <a:spcPct val="90000"/>
              </a:lnSpc>
              <a:spcBef>
                <a:spcPts val="1600"/>
              </a:spcBef>
              <a:spcAft>
                <a:spcPts val="0"/>
              </a:spcAft>
              <a:buClr>
                <a:schemeClr val="dk1"/>
              </a:buClr>
              <a:buSzPts val="2400"/>
              <a:buNone/>
              <a:defRPr sz="3200"/>
            </a:lvl6pPr>
            <a:lvl7pPr marL="4267093" lvl="6" indent="-304792" algn="l">
              <a:lnSpc>
                <a:spcPct val="90000"/>
              </a:lnSpc>
              <a:spcBef>
                <a:spcPts val="1600"/>
              </a:spcBef>
              <a:spcAft>
                <a:spcPts val="0"/>
              </a:spcAft>
              <a:buClr>
                <a:schemeClr val="dk1"/>
              </a:buClr>
              <a:buSzPts val="2400"/>
              <a:buNone/>
              <a:defRPr sz="3200"/>
            </a:lvl7pPr>
            <a:lvl8pPr marL="4876678" lvl="7" indent="-304792" algn="l">
              <a:lnSpc>
                <a:spcPct val="90000"/>
              </a:lnSpc>
              <a:spcBef>
                <a:spcPts val="1600"/>
              </a:spcBef>
              <a:spcAft>
                <a:spcPts val="0"/>
              </a:spcAft>
              <a:buClr>
                <a:schemeClr val="dk1"/>
              </a:buClr>
              <a:buSzPts val="2400"/>
              <a:buNone/>
              <a:defRPr sz="3200"/>
            </a:lvl8pPr>
            <a:lvl9pPr marL="5486263" lvl="8" indent="-304792" algn="l">
              <a:lnSpc>
                <a:spcPct val="90000"/>
              </a:lnSpc>
              <a:spcBef>
                <a:spcPts val="1600"/>
              </a:spcBef>
              <a:spcAft>
                <a:spcPts val="0"/>
              </a:spcAft>
              <a:buClr>
                <a:schemeClr val="dk1"/>
              </a:buClr>
              <a:buSzPts val="2400"/>
              <a:buNone/>
              <a:defRPr sz="3200"/>
            </a:lvl9pPr>
          </a:lstStyle>
          <a:p>
            <a:endParaRPr/>
          </a:p>
        </p:txBody>
      </p:sp>
      <p:sp>
        <p:nvSpPr>
          <p:cNvPr id="62" name="Google Shape;62;p11"/>
          <p:cNvSpPr txBox="1">
            <a:spLocks noGrp="1"/>
          </p:cNvSpPr>
          <p:nvPr>
            <p:ph type="dt" idx="10"/>
          </p:nvPr>
        </p:nvSpPr>
        <p:spPr>
          <a:xfrm>
            <a:off x="2263140" y="40680649"/>
            <a:ext cx="7406640" cy="23368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11"/>
          <p:cNvSpPr txBox="1">
            <a:spLocks noGrp="1"/>
          </p:cNvSpPr>
          <p:nvPr>
            <p:ph type="ftr" idx="11"/>
          </p:nvPr>
        </p:nvSpPr>
        <p:spPr>
          <a:xfrm>
            <a:off x="10904220" y="40680649"/>
            <a:ext cx="11109960" cy="2336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1"/>
          <p:cNvSpPr txBox="1">
            <a:spLocks noGrp="1"/>
          </p:cNvSpPr>
          <p:nvPr>
            <p:ph type="sldNum" idx="12"/>
          </p:nvPr>
        </p:nvSpPr>
        <p:spPr>
          <a:xfrm>
            <a:off x="23248620" y="40680649"/>
            <a:ext cx="7406640" cy="2336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12"/>
          <p:cNvSpPr txBox="1">
            <a:spLocks noGrp="1"/>
          </p:cNvSpPr>
          <p:nvPr>
            <p:ph type="title"/>
          </p:nvPr>
        </p:nvSpPr>
        <p:spPr>
          <a:xfrm>
            <a:off x="2267429" y="2926080"/>
            <a:ext cx="10617041" cy="1024128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7680"/>
              <a:buFont typeface="Calibri"/>
              <a:buNone/>
              <a:defRPr sz="1024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2"/>
          <p:cNvSpPr>
            <a:spLocks noGrp="1"/>
          </p:cNvSpPr>
          <p:nvPr>
            <p:ph type="pic" idx="2"/>
          </p:nvPr>
        </p:nvSpPr>
        <p:spPr>
          <a:xfrm>
            <a:off x="13994607" y="6319529"/>
            <a:ext cx="16664940" cy="31191200"/>
          </a:xfrm>
          <a:prstGeom prst="rect">
            <a:avLst/>
          </a:prstGeom>
          <a:noFill/>
          <a:ln>
            <a:noFill/>
          </a:ln>
        </p:spPr>
      </p:sp>
      <p:sp>
        <p:nvSpPr>
          <p:cNvPr id="68" name="Google Shape;68;p12"/>
          <p:cNvSpPr txBox="1">
            <a:spLocks noGrp="1"/>
          </p:cNvSpPr>
          <p:nvPr>
            <p:ph type="body" idx="1"/>
          </p:nvPr>
        </p:nvSpPr>
        <p:spPr>
          <a:xfrm>
            <a:off x="2267429" y="13167360"/>
            <a:ext cx="10617041" cy="24394163"/>
          </a:xfrm>
          <a:prstGeom prst="rect">
            <a:avLst/>
          </a:prstGeom>
          <a:noFill/>
          <a:ln>
            <a:noFill/>
          </a:ln>
        </p:spPr>
        <p:txBody>
          <a:bodyPr spcFirstLastPara="1" wrap="square" lIns="91425" tIns="45700" rIns="91425" bIns="45700" anchor="t" anchorCtr="0">
            <a:normAutofit/>
          </a:bodyPr>
          <a:lstStyle>
            <a:lvl1pPr marL="609585" lvl="0" indent="-304792" algn="l">
              <a:lnSpc>
                <a:spcPct val="90000"/>
              </a:lnSpc>
              <a:spcBef>
                <a:spcPts val="3200"/>
              </a:spcBef>
              <a:spcAft>
                <a:spcPts val="0"/>
              </a:spcAft>
              <a:buClr>
                <a:schemeClr val="dk1"/>
              </a:buClr>
              <a:buSzPts val="3840"/>
              <a:buNone/>
              <a:defRPr sz="5120"/>
            </a:lvl1pPr>
            <a:lvl2pPr marL="1219170" lvl="1" indent="-304792" algn="l">
              <a:lnSpc>
                <a:spcPct val="90000"/>
              </a:lnSpc>
              <a:spcBef>
                <a:spcPts val="1600"/>
              </a:spcBef>
              <a:spcAft>
                <a:spcPts val="0"/>
              </a:spcAft>
              <a:buClr>
                <a:schemeClr val="dk1"/>
              </a:buClr>
              <a:buSzPts val="3360"/>
              <a:buNone/>
              <a:defRPr sz="4479"/>
            </a:lvl2pPr>
            <a:lvl3pPr marL="1828754" lvl="2" indent="-304792" algn="l">
              <a:lnSpc>
                <a:spcPct val="90000"/>
              </a:lnSpc>
              <a:spcBef>
                <a:spcPts val="1600"/>
              </a:spcBef>
              <a:spcAft>
                <a:spcPts val="0"/>
              </a:spcAft>
              <a:buClr>
                <a:schemeClr val="dk1"/>
              </a:buClr>
              <a:buSzPts val="2880"/>
              <a:buNone/>
              <a:defRPr sz="3840"/>
            </a:lvl3pPr>
            <a:lvl4pPr marL="2438339" lvl="3" indent="-304792" algn="l">
              <a:lnSpc>
                <a:spcPct val="90000"/>
              </a:lnSpc>
              <a:spcBef>
                <a:spcPts val="1600"/>
              </a:spcBef>
              <a:spcAft>
                <a:spcPts val="0"/>
              </a:spcAft>
              <a:buClr>
                <a:schemeClr val="dk1"/>
              </a:buClr>
              <a:buSzPts val="2400"/>
              <a:buNone/>
              <a:defRPr sz="3200"/>
            </a:lvl4pPr>
            <a:lvl5pPr marL="3047924" lvl="4" indent="-304792" algn="l">
              <a:lnSpc>
                <a:spcPct val="90000"/>
              </a:lnSpc>
              <a:spcBef>
                <a:spcPts val="1600"/>
              </a:spcBef>
              <a:spcAft>
                <a:spcPts val="0"/>
              </a:spcAft>
              <a:buClr>
                <a:schemeClr val="dk1"/>
              </a:buClr>
              <a:buSzPts val="2400"/>
              <a:buNone/>
              <a:defRPr sz="3200"/>
            </a:lvl5pPr>
            <a:lvl6pPr marL="3657509" lvl="5" indent="-304792" algn="l">
              <a:lnSpc>
                <a:spcPct val="90000"/>
              </a:lnSpc>
              <a:spcBef>
                <a:spcPts val="1600"/>
              </a:spcBef>
              <a:spcAft>
                <a:spcPts val="0"/>
              </a:spcAft>
              <a:buClr>
                <a:schemeClr val="dk1"/>
              </a:buClr>
              <a:buSzPts val="2400"/>
              <a:buNone/>
              <a:defRPr sz="3200"/>
            </a:lvl6pPr>
            <a:lvl7pPr marL="4267093" lvl="6" indent="-304792" algn="l">
              <a:lnSpc>
                <a:spcPct val="90000"/>
              </a:lnSpc>
              <a:spcBef>
                <a:spcPts val="1600"/>
              </a:spcBef>
              <a:spcAft>
                <a:spcPts val="0"/>
              </a:spcAft>
              <a:buClr>
                <a:schemeClr val="dk1"/>
              </a:buClr>
              <a:buSzPts val="2400"/>
              <a:buNone/>
              <a:defRPr sz="3200"/>
            </a:lvl7pPr>
            <a:lvl8pPr marL="4876678" lvl="7" indent="-304792" algn="l">
              <a:lnSpc>
                <a:spcPct val="90000"/>
              </a:lnSpc>
              <a:spcBef>
                <a:spcPts val="1600"/>
              </a:spcBef>
              <a:spcAft>
                <a:spcPts val="0"/>
              </a:spcAft>
              <a:buClr>
                <a:schemeClr val="dk1"/>
              </a:buClr>
              <a:buSzPts val="2400"/>
              <a:buNone/>
              <a:defRPr sz="3200"/>
            </a:lvl8pPr>
            <a:lvl9pPr marL="5486263" lvl="8" indent="-304792" algn="l">
              <a:lnSpc>
                <a:spcPct val="90000"/>
              </a:lnSpc>
              <a:spcBef>
                <a:spcPts val="1600"/>
              </a:spcBef>
              <a:spcAft>
                <a:spcPts val="0"/>
              </a:spcAft>
              <a:buClr>
                <a:schemeClr val="dk1"/>
              </a:buClr>
              <a:buSzPts val="2400"/>
              <a:buNone/>
              <a:defRPr sz="3200"/>
            </a:lvl9pPr>
          </a:lstStyle>
          <a:p>
            <a:endParaRPr/>
          </a:p>
        </p:txBody>
      </p:sp>
      <p:sp>
        <p:nvSpPr>
          <p:cNvPr id="69" name="Google Shape;69;p12"/>
          <p:cNvSpPr txBox="1">
            <a:spLocks noGrp="1"/>
          </p:cNvSpPr>
          <p:nvPr>
            <p:ph type="dt" idx="10"/>
          </p:nvPr>
        </p:nvSpPr>
        <p:spPr>
          <a:xfrm>
            <a:off x="2263140" y="40680649"/>
            <a:ext cx="7406640" cy="23368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2"/>
          <p:cNvSpPr txBox="1">
            <a:spLocks noGrp="1"/>
          </p:cNvSpPr>
          <p:nvPr>
            <p:ph type="ftr" idx="11"/>
          </p:nvPr>
        </p:nvSpPr>
        <p:spPr>
          <a:xfrm>
            <a:off x="10904220" y="40680649"/>
            <a:ext cx="11109960" cy="2336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2"/>
          <p:cNvSpPr txBox="1">
            <a:spLocks noGrp="1"/>
          </p:cNvSpPr>
          <p:nvPr>
            <p:ph type="sldNum" idx="12"/>
          </p:nvPr>
        </p:nvSpPr>
        <p:spPr>
          <a:xfrm>
            <a:off x="23248620" y="40680649"/>
            <a:ext cx="7406640" cy="2336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13"/>
          <p:cNvSpPr txBox="1">
            <a:spLocks noGrp="1"/>
          </p:cNvSpPr>
          <p:nvPr>
            <p:ph type="title"/>
          </p:nvPr>
        </p:nvSpPr>
        <p:spPr>
          <a:xfrm>
            <a:off x="2263140" y="2336809"/>
            <a:ext cx="28392120" cy="848360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3"/>
          <p:cNvSpPr txBox="1">
            <a:spLocks noGrp="1"/>
          </p:cNvSpPr>
          <p:nvPr>
            <p:ph type="body" idx="1"/>
          </p:nvPr>
        </p:nvSpPr>
        <p:spPr>
          <a:xfrm rot="5400000">
            <a:off x="2534919" y="11412221"/>
            <a:ext cx="27848563" cy="28392120"/>
          </a:xfrm>
          <a:prstGeom prst="rect">
            <a:avLst/>
          </a:prstGeom>
          <a:noFill/>
          <a:ln>
            <a:noFill/>
          </a:ln>
        </p:spPr>
        <p:txBody>
          <a:bodyPr spcFirstLastPara="1" wrap="square" lIns="91425" tIns="45700" rIns="91425" bIns="45700" anchor="t" anchorCtr="0">
            <a:normAutofit/>
          </a:bodyPr>
          <a:lstStyle>
            <a:lvl1pPr marL="609585" lvl="0" indent="-457189" algn="l">
              <a:lnSpc>
                <a:spcPct val="90000"/>
              </a:lnSpc>
              <a:spcBef>
                <a:spcPts val="3200"/>
              </a:spcBef>
              <a:spcAft>
                <a:spcPts val="0"/>
              </a:spcAft>
              <a:buClr>
                <a:schemeClr val="dk1"/>
              </a:buClr>
              <a:buSzPts val="1800"/>
              <a:buChar char="•"/>
              <a:defRPr/>
            </a:lvl1pPr>
            <a:lvl2pPr marL="1219170" lvl="1" indent="-457189" algn="l">
              <a:lnSpc>
                <a:spcPct val="90000"/>
              </a:lnSpc>
              <a:spcBef>
                <a:spcPts val="1600"/>
              </a:spcBef>
              <a:spcAft>
                <a:spcPts val="0"/>
              </a:spcAft>
              <a:buClr>
                <a:schemeClr val="dk1"/>
              </a:buClr>
              <a:buSzPts val="1800"/>
              <a:buChar char="•"/>
              <a:defRPr/>
            </a:lvl2pPr>
            <a:lvl3pPr marL="1828754" lvl="2" indent="-457189" algn="l">
              <a:lnSpc>
                <a:spcPct val="90000"/>
              </a:lnSpc>
              <a:spcBef>
                <a:spcPts val="1600"/>
              </a:spcBef>
              <a:spcAft>
                <a:spcPts val="0"/>
              </a:spcAft>
              <a:buClr>
                <a:schemeClr val="dk1"/>
              </a:buClr>
              <a:buSzPts val="1800"/>
              <a:buChar char="•"/>
              <a:defRPr/>
            </a:lvl3pPr>
            <a:lvl4pPr marL="2438339" lvl="3" indent="-457189" algn="l">
              <a:lnSpc>
                <a:spcPct val="90000"/>
              </a:lnSpc>
              <a:spcBef>
                <a:spcPts val="1600"/>
              </a:spcBef>
              <a:spcAft>
                <a:spcPts val="0"/>
              </a:spcAft>
              <a:buClr>
                <a:schemeClr val="dk1"/>
              </a:buClr>
              <a:buSzPts val="1800"/>
              <a:buChar char="•"/>
              <a:defRPr/>
            </a:lvl4pPr>
            <a:lvl5pPr marL="3047924" lvl="4" indent="-457189" algn="l">
              <a:lnSpc>
                <a:spcPct val="90000"/>
              </a:lnSpc>
              <a:spcBef>
                <a:spcPts val="1600"/>
              </a:spcBef>
              <a:spcAft>
                <a:spcPts val="0"/>
              </a:spcAft>
              <a:buClr>
                <a:schemeClr val="dk1"/>
              </a:buClr>
              <a:buSzPts val="1800"/>
              <a:buChar char="•"/>
              <a:defRPr/>
            </a:lvl5pPr>
            <a:lvl6pPr marL="3657509" lvl="5" indent="-457189" algn="l">
              <a:lnSpc>
                <a:spcPct val="90000"/>
              </a:lnSpc>
              <a:spcBef>
                <a:spcPts val="1600"/>
              </a:spcBef>
              <a:spcAft>
                <a:spcPts val="0"/>
              </a:spcAft>
              <a:buClr>
                <a:schemeClr val="dk1"/>
              </a:buClr>
              <a:buSzPts val="1800"/>
              <a:buChar char="•"/>
              <a:defRPr/>
            </a:lvl6pPr>
            <a:lvl7pPr marL="4267093" lvl="6" indent="-457189" algn="l">
              <a:lnSpc>
                <a:spcPct val="90000"/>
              </a:lnSpc>
              <a:spcBef>
                <a:spcPts val="1600"/>
              </a:spcBef>
              <a:spcAft>
                <a:spcPts val="0"/>
              </a:spcAft>
              <a:buClr>
                <a:schemeClr val="dk1"/>
              </a:buClr>
              <a:buSzPts val="1800"/>
              <a:buChar char="•"/>
              <a:defRPr/>
            </a:lvl7pPr>
            <a:lvl8pPr marL="4876678" lvl="7" indent="-457189" algn="l">
              <a:lnSpc>
                <a:spcPct val="90000"/>
              </a:lnSpc>
              <a:spcBef>
                <a:spcPts val="1600"/>
              </a:spcBef>
              <a:spcAft>
                <a:spcPts val="0"/>
              </a:spcAft>
              <a:buClr>
                <a:schemeClr val="dk1"/>
              </a:buClr>
              <a:buSzPts val="1800"/>
              <a:buChar char="•"/>
              <a:defRPr/>
            </a:lvl8pPr>
            <a:lvl9pPr marL="5486263" lvl="8" indent="-457189" algn="l">
              <a:lnSpc>
                <a:spcPct val="90000"/>
              </a:lnSpc>
              <a:spcBef>
                <a:spcPts val="1600"/>
              </a:spcBef>
              <a:spcAft>
                <a:spcPts val="0"/>
              </a:spcAft>
              <a:buClr>
                <a:schemeClr val="dk1"/>
              </a:buClr>
              <a:buSzPts val="1800"/>
              <a:buChar char="•"/>
              <a:defRPr/>
            </a:lvl9pPr>
          </a:lstStyle>
          <a:p>
            <a:endParaRPr/>
          </a:p>
        </p:txBody>
      </p:sp>
      <p:sp>
        <p:nvSpPr>
          <p:cNvPr id="75" name="Google Shape;75;p13"/>
          <p:cNvSpPr txBox="1">
            <a:spLocks noGrp="1"/>
          </p:cNvSpPr>
          <p:nvPr>
            <p:ph type="dt" idx="10"/>
          </p:nvPr>
        </p:nvSpPr>
        <p:spPr>
          <a:xfrm>
            <a:off x="2263140" y="40680649"/>
            <a:ext cx="7406640" cy="23368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3"/>
          <p:cNvSpPr txBox="1">
            <a:spLocks noGrp="1"/>
          </p:cNvSpPr>
          <p:nvPr>
            <p:ph type="ftr" idx="11"/>
          </p:nvPr>
        </p:nvSpPr>
        <p:spPr>
          <a:xfrm>
            <a:off x="10904220" y="40680649"/>
            <a:ext cx="11109960" cy="2336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3"/>
          <p:cNvSpPr txBox="1">
            <a:spLocks noGrp="1"/>
          </p:cNvSpPr>
          <p:nvPr>
            <p:ph type="sldNum" idx="12"/>
          </p:nvPr>
        </p:nvSpPr>
        <p:spPr>
          <a:xfrm>
            <a:off x="23248620" y="40680649"/>
            <a:ext cx="7406640" cy="2336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14"/>
          <p:cNvSpPr txBox="1">
            <a:spLocks noGrp="1"/>
          </p:cNvSpPr>
          <p:nvPr>
            <p:ph type="title"/>
          </p:nvPr>
        </p:nvSpPr>
        <p:spPr>
          <a:xfrm rot="5400000">
            <a:off x="8508365" y="17385666"/>
            <a:ext cx="37195763" cy="709803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4"/>
          <p:cNvSpPr txBox="1">
            <a:spLocks noGrp="1"/>
          </p:cNvSpPr>
          <p:nvPr>
            <p:ph type="body" idx="1"/>
          </p:nvPr>
        </p:nvSpPr>
        <p:spPr>
          <a:xfrm rot="5400000">
            <a:off x="-5893435" y="10493376"/>
            <a:ext cx="37195763" cy="20882610"/>
          </a:xfrm>
          <a:prstGeom prst="rect">
            <a:avLst/>
          </a:prstGeom>
          <a:noFill/>
          <a:ln>
            <a:noFill/>
          </a:ln>
        </p:spPr>
        <p:txBody>
          <a:bodyPr spcFirstLastPara="1" wrap="square" lIns="91425" tIns="45700" rIns="91425" bIns="45700" anchor="t" anchorCtr="0">
            <a:normAutofit/>
          </a:bodyPr>
          <a:lstStyle>
            <a:lvl1pPr marL="609585" lvl="0" indent="-457189" algn="l">
              <a:lnSpc>
                <a:spcPct val="90000"/>
              </a:lnSpc>
              <a:spcBef>
                <a:spcPts val="3200"/>
              </a:spcBef>
              <a:spcAft>
                <a:spcPts val="0"/>
              </a:spcAft>
              <a:buClr>
                <a:schemeClr val="dk1"/>
              </a:buClr>
              <a:buSzPts val="1800"/>
              <a:buChar char="•"/>
              <a:defRPr/>
            </a:lvl1pPr>
            <a:lvl2pPr marL="1219170" lvl="1" indent="-457189" algn="l">
              <a:lnSpc>
                <a:spcPct val="90000"/>
              </a:lnSpc>
              <a:spcBef>
                <a:spcPts val="1600"/>
              </a:spcBef>
              <a:spcAft>
                <a:spcPts val="0"/>
              </a:spcAft>
              <a:buClr>
                <a:schemeClr val="dk1"/>
              </a:buClr>
              <a:buSzPts val="1800"/>
              <a:buChar char="•"/>
              <a:defRPr/>
            </a:lvl2pPr>
            <a:lvl3pPr marL="1828754" lvl="2" indent="-457189" algn="l">
              <a:lnSpc>
                <a:spcPct val="90000"/>
              </a:lnSpc>
              <a:spcBef>
                <a:spcPts val="1600"/>
              </a:spcBef>
              <a:spcAft>
                <a:spcPts val="0"/>
              </a:spcAft>
              <a:buClr>
                <a:schemeClr val="dk1"/>
              </a:buClr>
              <a:buSzPts val="1800"/>
              <a:buChar char="•"/>
              <a:defRPr/>
            </a:lvl3pPr>
            <a:lvl4pPr marL="2438339" lvl="3" indent="-457189" algn="l">
              <a:lnSpc>
                <a:spcPct val="90000"/>
              </a:lnSpc>
              <a:spcBef>
                <a:spcPts val="1600"/>
              </a:spcBef>
              <a:spcAft>
                <a:spcPts val="0"/>
              </a:spcAft>
              <a:buClr>
                <a:schemeClr val="dk1"/>
              </a:buClr>
              <a:buSzPts val="1800"/>
              <a:buChar char="•"/>
              <a:defRPr/>
            </a:lvl4pPr>
            <a:lvl5pPr marL="3047924" lvl="4" indent="-457189" algn="l">
              <a:lnSpc>
                <a:spcPct val="90000"/>
              </a:lnSpc>
              <a:spcBef>
                <a:spcPts val="1600"/>
              </a:spcBef>
              <a:spcAft>
                <a:spcPts val="0"/>
              </a:spcAft>
              <a:buClr>
                <a:schemeClr val="dk1"/>
              </a:buClr>
              <a:buSzPts val="1800"/>
              <a:buChar char="•"/>
              <a:defRPr/>
            </a:lvl5pPr>
            <a:lvl6pPr marL="3657509" lvl="5" indent="-457189" algn="l">
              <a:lnSpc>
                <a:spcPct val="90000"/>
              </a:lnSpc>
              <a:spcBef>
                <a:spcPts val="1600"/>
              </a:spcBef>
              <a:spcAft>
                <a:spcPts val="0"/>
              </a:spcAft>
              <a:buClr>
                <a:schemeClr val="dk1"/>
              </a:buClr>
              <a:buSzPts val="1800"/>
              <a:buChar char="•"/>
              <a:defRPr/>
            </a:lvl6pPr>
            <a:lvl7pPr marL="4267093" lvl="6" indent="-457189" algn="l">
              <a:lnSpc>
                <a:spcPct val="90000"/>
              </a:lnSpc>
              <a:spcBef>
                <a:spcPts val="1600"/>
              </a:spcBef>
              <a:spcAft>
                <a:spcPts val="0"/>
              </a:spcAft>
              <a:buClr>
                <a:schemeClr val="dk1"/>
              </a:buClr>
              <a:buSzPts val="1800"/>
              <a:buChar char="•"/>
              <a:defRPr/>
            </a:lvl7pPr>
            <a:lvl8pPr marL="4876678" lvl="7" indent="-457189" algn="l">
              <a:lnSpc>
                <a:spcPct val="90000"/>
              </a:lnSpc>
              <a:spcBef>
                <a:spcPts val="1600"/>
              </a:spcBef>
              <a:spcAft>
                <a:spcPts val="0"/>
              </a:spcAft>
              <a:buClr>
                <a:schemeClr val="dk1"/>
              </a:buClr>
              <a:buSzPts val="1800"/>
              <a:buChar char="•"/>
              <a:defRPr/>
            </a:lvl8pPr>
            <a:lvl9pPr marL="5486263" lvl="8" indent="-457189" algn="l">
              <a:lnSpc>
                <a:spcPct val="90000"/>
              </a:lnSpc>
              <a:spcBef>
                <a:spcPts val="1600"/>
              </a:spcBef>
              <a:spcAft>
                <a:spcPts val="0"/>
              </a:spcAft>
              <a:buClr>
                <a:schemeClr val="dk1"/>
              </a:buClr>
              <a:buSzPts val="1800"/>
              <a:buChar char="•"/>
              <a:defRPr/>
            </a:lvl9pPr>
          </a:lstStyle>
          <a:p>
            <a:endParaRPr/>
          </a:p>
        </p:txBody>
      </p:sp>
      <p:sp>
        <p:nvSpPr>
          <p:cNvPr id="81" name="Google Shape;81;p14"/>
          <p:cNvSpPr txBox="1">
            <a:spLocks noGrp="1"/>
          </p:cNvSpPr>
          <p:nvPr>
            <p:ph type="dt" idx="10"/>
          </p:nvPr>
        </p:nvSpPr>
        <p:spPr>
          <a:xfrm>
            <a:off x="2263140" y="40680649"/>
            <a:ext cx="7406640" cy="23368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4"/>
          <p:cNvSpPr txBox="1">
            <a:spLocks noGrp="1"/>
          </p:cNvSpPr>
          <p:nvPr>
            <p:ph type="ftr" idx="11"/>
          </p:nvPr>
        </p:nvSpPr>
        <p:spPr>
          <a:xfrm>
            <a:off x="10904220" y="40680649"/>
            <a:ext cx="11109960" cy="2336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4"/>
          <p:cNvSpPr txBox="1">
            <a:spLocks noGrp="1"/>
          </p:cNvSpPr>
          <p:nvPr>
            <p:ph type="sldNum" idx="12"/>
          </p:nvPr>
        </p:nvSpPr>
        <p:spPr>
          <a:xfrm>
            <a:off x="23248620" y="40680649"/>
            <a:ext cx="7406640" cy="2336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3"/>
          <p:cNvSpPr txBox="1">
            <a:spLocks noGrp="1"/>
          </p:cNvSpPr>
          <p:nvPr>
            <p:ph type="title"/>
          </p:nvPr>
        </p:nvSpPr>
        <p:spPr>
          <a:xfrm>
            <a:off x="2263140" y="2336809"/>
            <a:ext cx="28392120" cy="848360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10560"/>
              <a:buFont typeface="Calibri"/>
              <a:buNone/>
              <a:defRPr sz="1056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
          <p:cNvSpPr txBox="1">
            <a:spLocks noGrp="1"/>
          </p:cNvSpPr>
          <p:nvPr>
            <p:ph type="body" idx="1"/>
          </p:nvPr>
        </p:nvSpPr>
        <p:spPr>
          <a:xfrm>
            <a:off x="2263140" y="11684000"/>
            <a:ext cx="28392120" cy="27848563"/>
          </a:xfrm>
          <a:prstGeom prst="rect">
            <a:avLst/>
          </a:prstGeom>
          <a:noFill/>
          <a:ln>
            <a:noFill/>
          </a:ln>
        </p:spPr>
        <p:txBody>
          <a:bodyPr spcFirstLastPara="1" wrap="square" lIns="91425" tIns="45700" rIns="91425" bIns="45700" anchor="t" anchorCtr="0">
            <a:normAutofit/>
          </a:bodyPr>
          <a:lstStyle>
            <a:lvl1pPr marL="457200" marR="0" lvl="0" indent="-655320" algn="l" rtl="0">
              <a:lnSpc>
                <a:spcPct val="90000"/>
              </a:lnSpc>
              <a:spcBef>
                <a:spcPts val="2400"/>
              </a:spcBef>
              <a:spcAft>
                <a:spcPts val="0"/>
              </a:spcAft>
              <a:buClr>
                <a:schemeClr val="dk1"/>
              </a:buClr>
              <a:buSzPts val="6720"/>
              <a:buFont typeface="Arial"/>
              <a:buChar char="•"/>
              <a:defRPr sz="6719" b="0" i="0" u="none" strike="noStrike" cap="none">
                <a:solidFill>
                  <a:schemeClr val="dk1"/>
                </a:solidFill>
                <a:latin typeface="Calibri"/>
                <a:ea typeface="Calibri"/>
                <a:cs typeface="Calibri"/>
                <a:sym typeface="Calibri"/>
              </a:defRPr>
            </a:lvl1pPr>
            <a:lvl2pPr marL="914400" marR="0" lvl="1" indent="-594360" algn="l" rtl="0">
              <a:lnSpc>
                <a:spcPct val="90000"/>
              </a:lnSpc>
              <a:spcBef>
                <a:spcPts val="1200"/>
              </a:spcBef>
              <a:spcAft>
                <a:spcPts val="0"/>
              </a:spcAft>
              <a:buClr>
                <a:schemeClr val="dk1"/>
              </a:buClr>
              <a:buSzPts val="5760"/>
              <a:buFont typeface="Arial"/>
              <a:buChar char="•"/>
              <a:defRPr sz="5760" b="0" i="0" u="none" strike="noStrike" cap="none">
                <a:solidFill>
                  <a:schemeClr val="dk1"/>
                </a:solidFill>
                <a:latin typeface="Calibri"/>
                <a:ea typeface="Calibri"/>
                <a:cs typeface="Calibri"/>
                <a:sym typeface="Calibri"/>
              </a:defRPr>
            </a:lvl2pPr>
            <a:lvl3pPr marL="1371600" marR="0" lvl="2" indent="-533400" algn="l" rtl="0">
              <a:lnSpc>
                <a:spcPct val="90000"/>
              </a:lnSpc>
              <a:spcBef>
                <a:spcPts val="1200"/>
              </a:spcBef>
              <a:spcAft>
                <a:spcPts val="0"/>
              </a:spcAft>
              <a:buClr>
                <a:schemeClr val="dk1"/>
              </a:buClr>
              <a:buSzPts val="4800"/>
              <a:buFont typeface="Arial"/>
              <a:buChar char="•"/>
              <a:defRPr sz="4800" b="0" i="0" u="none" strike="noStrike" cap="none">
                <a:solidFill>
                  <a:schemeClr val="dk1"/>
                </a:solidFill>
                <a:latin typeface="Calibri"/>
                <a:ea typeface="Calibri"/>
                <a:cs typeface="Calibri"/>
                <a:sym typeface="Calibri"/>
              </a:defRPr>
            </a:lvl3pPr>
            <a:lvl4pPr marL="1828800" marR="0" lvl="3" indent="-502919" algn="l" rtl="0">
              <a:lnSpc>
                <a:spcPct val="90000"/>
              </a:lnSpc>
              <a:spcBef>
                <a:spcPts val="1200"/>
              </a:spcBef>
              <a:spcAft>
                <a:spcPts val="0"/>
              </a:spcAft>
              <a:buClr>
                <a:schemeClr val="dk1"/>
              </a:buClr>
              <a:buSzPts val="4320"/>
              <a:buFont typeface="Arial"/>
              <a:buChar char="•"/>
              <a:defRPr sz="4320" b="0" i="0" u="none" strike="noStrike" cap="none">
                <a:solidFill>
                  <a:schemeClr val="dk1"/>
                </a:solidFill>
                <a:latin typeface="Calibri"/>
                <a:ea typeface="Calibri"/>
                <a:cs typeface="Calibri"/>
                <a:sym typeface="Calibri"/>
              </a:defRPr>
            </a:lvl4pPr>
            <a:lvl5pPr marL="2286000" marR="0" lvl="4" indent="-502920" algn="l" rtl="0">
              <a:lnSpc>
                <a:spcPct val="90000"/>
              </a:lnSpc>
              <a:spcBef>
                <a:spcPts val="1200"/>
              </a:spcBef>
              <a:spcAft>
                <a:spcPts val="0"/>
              </a:spcAft>
              <a:buClr>
                <a:schemeClr val="dk1"/>
              </a:buClr>
              <a:buSzPts val="4320"/>
              <a:buFont typeface="Arial"/>
              <a:buChar char="•"/>
              <a:defRPr sz="4320" b="0" i="0" u="none" strike="noStrike" cap="none">
                <a:solidFill>
                  <a:schemeClr val="dk1"/>
                </a:solidFill>
                <a:latin typeface="Calibri"/>
                <a:ea typeface="Calibri"/>
                <a:cs typeface="Calibri"/>
                <a:sym typeface="Calibri"/>
              </a:defRPr>
            </a:lvl5pPr>
            <a:lvl6pPr marL="2743200" marR="0" lvl="5" indent="-502920" algn="l" rtl="0">
              <a:lnSpc>
                <a:spcPct val="90000"/>
              </a:lnSpc>
              <a:spcBef>
                <a:spcPts val="1200"/>
              </a:spcBef>
              <a:spcAft>
                <a:spcPts val="0"/>
              </a:spcAft>
              <a:buClr>
                <a:schemeClr val="dk1"/>
              </a:buClr>
              <a:buSzPts val="4320"/>
              <a:buFont typeface="Arial"/>
              <a:buChar char="•"/>
              <a:defRPr sz="4320" b="0" i="0" u="none" strike="noStrike" cap="none">
                <a:solidFill>
                  <a:schemeClr val="dk1"/>
                </a:solidFill>
                <a:latin typeface="Calibri"/>
                <a:ea typeface="Calibri"/>
                <a:cs typeface="Calibri"/>
                <a:sym typeface="Calibri"/>
              </a:defRPr>
            </a:lvl6pPr>
            <a:lvl7pPr marL="3200400" marR="0" lvl="6" indent="-502920" algn="l" rtl="0">
              <a:lnSpc>
                <a:spcPct val="90000"/>
              </a:lnSpc>
              <a:spcBef>
                <a:spcPts val="1200"/>
              </a:spcBef>
              <a:spcAft>
                <a:spcPts val="0"/>
              </a:spcAft>
              <a:buClr>
                <a:schemeClr val="dk1"/>
              </a:buClr>
              <a:buSzPts val="4320"/>
              <a:buFont typeface="Arial"/>
              <a:buChar char="•"/>
              <a:defRPr sz="4320" b="0" i="0" u="none" strike="noStrike" cap="none">
                <a:solidFill>
                  <a:schemeClr val="dk1"/>
                </a:solidFill>
                <a:latin typeface="Calibri"/>
                <a:ea typeface="Calibri"/>
                <a:cs typeface="Calibri"/>
                <a:sym typeface="Calibri"/>
              </a:defRPr>
            </a:lvl7pPr>
            <a:lvl8pPr marL="3657600" marR="0" lvl="7" indent="-502920" algn="l" rtl="0">
              <a:lnSpc>
                <a:spcPct val="90000"/>
              </a:lnSpc>
              <a:spcBef>
                <a:spcPts val="1200"/>
              </a:spcBef>
              <a:spcAft>
                <a:spcPts val="0"/>
              </a:spcAft>
              <a:buClr>
                <a:schemeClr val="dk1"/>
              </a:buClr>
              <a:buSzPts val="4320"/>
              <a:buFont typeface="Arial"/>
              <a:buChar char="•"/>
              <a:defRPr sz="4320" b="0" i="0" u="none" strike="noStrike" cap="none">
                <a:solidFill>
                  <a:schemeClr val="dk1"/>
                </a:solidFill>
                <a:latin typeface="Calibri"/>
                <a:ea typeface="Calibri"/>
                <a:cs typeface="Calibri"/>
                <a:sym typeface="Calibri"/>
              </a:defRPr>
            </a:lvl8pPr>
            <a:lvl9pPr marL="4114800" marR="0" lvl="8" indent="-502920" algn="l" rtl="0">
              <a:lnSpc>
                <a:spcPct val="90000"/>
              </a:lnSpc>
              <a:spcBef>
                <a:spcPts val="1200"/>
              </a:spcBef>
              <a:spcAft>
                <a:spcPts val="0"/>
              </a:spcAft>
              <a:buClr>
                <a:schemeClr val="dk1"/>
              </a:buClr>
              <a:buSzPts val="4320"/>
              <a:buFont typeface="Arial"/>
              <a:buChar char="•"/>
              <a:defRPr sz="4320" b="0" i="0" u="none" strike="noStrike" cap="none">
                <a:solidFill>
                  <a:schemeClr val="dk1"/>
                </a:solidFill>
                <a:latin typeface="Calibri"/>
                <a:ea typeface="Calibri"/>
                <a:cs typeface="Calibri"/>
                <a:sym typeface="Calibri"/>
              </a:defRPr>
            </a:lvl9pPr>
          </a:lstStyle>
          <a:p>
            <a:endParaRPr/>
          </a:p>
        </p:txBody>
      </p:sp>
      <p:sp>
        <p:nvSpPr>
          <p:cNvPr id="12" name="Google Shape;12;p3"/>
          <p:cNvSpPr txBox="1">
            <a:spLocks noGrp="1"/>
          </p:cNvSpPr>
          <p:nvPr>
            <p:ph type="dt" idx="10"/>
          </p:nvPr>
        </p:nvSpPr>
        <p:spPr>
          <a:xfrm>
            <a:off x="2263140" y="40680649"/>
            <a:ext cx="7406640" cy="23368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384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9pPr>
          </a:lstStyle>
          <a:p>
            <a:endParaRPr/>
          </a:p>
        </p:txBody>
      </p:sp>
      <p:sp>
        <p:nvSpPr>
          <p:cNvPr id="13" name="Google Shape;13;p3"/>
          <p:cNvSpPr txBox="1">
            <a:spLocks noGrp="1"/>
          </p:cNvSpPr>
          <p:nvPr>
            <p:ph type="ftr" idx="11"/>
          </p:nvPr>
        </p:nvSpPr>
        <p:spPr>
          <a:xfrm>
            <a:off x="10904220" y="40680649"/>
            <a:ext cx="11109960" cy="23368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384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9pPr>
          </a:lstStyle>
          <a:p>
            <a:endParaRPr/>
          </a:p>
        </p:txBody>
      </p:sp>
      <p:sp>
        <p:nvSpPr>
          <p:cNvPr id="14" name="Google Shape;14;p3"/>
          <p:cNvSpPr txBox="1">
            <a:spLocks noGrp="1"/>
          </p:cNvSpPr>
          <p:nvPr>
            <p:ph type="sldNum" idx="12"/>
          </p:nvPr>
        </p:nvSpPr>
        <p:spPr>
          <a:xfrm>
            <a:off x="23248620" y="40680649"/>
            <a:ext cx="7406640" cy="23368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3840" b="0" i="0" u="none" strike="noStrike" cap="none">
                <a:solidFill>
                  <a:srgbClr val="888888"/>
                </a:solidFill>
                <a:latin typeface="Calibri"/>
                <a:ea typeface="Calibri"/>
                <a:cs typeface="Calibri"/>
                <a:sym typeface="Calibri"/>
              </a:defRPr>
            </a:lvl1pPr>
            <a:lvl2pPr marL="0" marR="0" lvl="1" indent="0" algn="r" rtl="0">
              <a:spcBef>
                <a:spcPts val="0"/>
              </a:spcBef>
              <a:buNone/>
              <a:defRPr sz="3840" b="0" i="0" u="none" strike="noStrike" cap="none">
                <a:solidFill>
                  <a:srgbClr val="888888"/>
                </a:solidFill>
                <a:latin typeface="Calibri"/>
                <a:ea typeface="Calibri"/>
                <a:cs typeface="Calibri"/>
                <a:sym typeface="Calibri"/>
              </a:defRPr>
            </a:lvl2pPr>
            <a:lvl3pPr marL="0" marR="0" lvl="2" indent="0" algn="r" rtl="0">
              <a:spcBef>
                <a:spcPts val="0"/>
              </a:spcBef>
              <a:buNone/>
              <a:defRPr sz="3840" b="0" i="0" u="none" strike="noStrike" cap="none">
                <a:solidFill>
                  <a:srgbClr val="888888"/>
                </a:solidFill>
                <a:latin typeface="Calibri"/>
                <a:ea typeface="Calibri"/>
                <a:cs typeface="Calibri"/>
                <a:sym typeface="Calibri"/>
              </a:defRPr>
            </a:lvl3pPr>
            <a:lvl4pPr marL="0" marR="0" lvl="3" indent="0" algn="r" rtl="0">
              <a:spcBef>
                <a:spcPts val="0"/>
              </a:spcBef>
              <a:buNone/>
              <a:defRPr sz="3840" b="0" i="0" u="none" strike="noStrike" cap="none">
                <a:solidFill>
                  <a:srgbClr val="888888"/>
                </a:solidFill>
                <a:latin typeface="Calibri"/>
                <a:ea typeface="Calibri"/>
                <a:cs typeface="Calibri"/>
                <a:sym typeface="Calibri"/>
              </a:defRPr>
            </a:lvl4pPr>
            <a:lvl5pPr marL="0" marR="0" lvl="4" indent="0" algn="r" rtl="0">
              <a:spcBef>
                <a:spcPts val="0"/>
              </a:spcBef>
              <a:buNone/>
              <a:defRPr sz="3840" b="0" i="0" u="none" strike="noStrike" cap="none">
                <a:solidFill>
                  <a:srgbClr val="888888"/>
                </a:solidFill>
                <a:latin typeface="Calibri"/>
                <a:ea typeface="Calibri"/>
                <a:cs typeface="Calibri"/>
                <a:sym typeface="Calibri"/>
              </a:defRPr>
            </a:lvl5pPr>
            <a:lvl6pPr marL="0" marR="0" lvl="5" indent="0" algn="r" rtl="0">
              <a:spcBef>
                <a:spcPts val="0"/>
              </a:spcBef>
              <a:buNone/>
              <a:defRPr sz="3840" b="0" i="0" u="none" strike="noStrike" cap="none">
                <a:solidFill>
                  <a:srgbClr val="888888"/>
                </a:solidFill>
                <a:latin typeface="Calibri"/>
                <a:ea typeface="Calibri"/>
                <a:cs typeface="Calibri"/>
                <a:sym typeface="Calibri"/>
              </a:defRPr>
            </a:lvl6pPr>
            <a:lvl7pPr marL="0" marR="0" lvl="6" indent="0" algn="r" rtl="0">
              <a:spcBef>
                <a:spcPts val="0"/>
              </a:spcBef>
              <a:buNone/>
              <a:defRPr sz="3840" b="0" i="0" u="none" strike="noStrike" cap="none">
                <a:solidFill>
                  <a:srgbClr val="888888"/>
                </a:solidFill>
                <a:latin typeface="Calibri"/>
                <a:ea typeface="Calibri"/>
                <a:cs typeface="Calibri"/>
                <a:sym typeface="Calibri"/>
              </a:defRPr>
            </a:lvl7pPr>
            <a:lvl8pPr marL="0" marR="0" lvl="7" indent="0" algn="r" rtl="0">
              <a:spcBef>
                <a:spcPts val="0"/>
              </a:spcBef>
              <a:buNone/>
              <a:defRPr sz="3840" b="0" i="0" u="none" strike="noStrike" cap="none">
                <a:solidFill>
                  <a:srgbClr val="888888"/>
                </a:solidFill>
                <a:latin typeface="Calibri"/>
                <a:ea typeface="Calibri"/>
                <a:cs typeface="Calibri"/>
                <a:sym typeface="Calibri"/>
              </a:defRPr>
            </a:lvl8pPr>
            <a:lvl9pPr marL="0" marR="0" lvl="8" indent="0" algn="r" rtl="0">
              <a:spcBef>
                <a:spcPts val="0"/>
              </a:spcBef>
              <a:buNone/>
              <a:defRPr sz="384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jpg"/><Relationship Id="rId3" Type="http://schemas.openxmlformats.org/officeDocument/2006/relationships/image" Target="../media/image1.png"/><Relationship Id="rId7" Type="http://schemas.openxmlformats.org/officeDocument/2006/relationships/image" Target="../media/image5.jpeg"/><Relationship Id="rId12" Type="http://schemas.openxmlformats.org/officeDocument/2006/relationships/image" Target="../media/image10.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pic>
        <p:nvPicPr>
          <p:cNvPr id="2" name="Google Shape;110;p2">
            <a:extLst>
              <a:ext uri="{FF2B5EF4-FFF2-40B4-BE49-F238E27FC236}">
                <a16:creationId xmlns:a16="http://schemas.microsoft.com/office/drawing/2014/main" id="{F6603F2C-0F97-09ED-3593-9315F4E6186B}"/>
              </a:ext>
            </a:extLst>
          </p:cNvPr>
          <p:cNvPicPr preferRelativeResize="0"/>
          <p:nvPr/>
        </p:nvPicPr>
        <p:blipFill rotWithShape="1">
          <a:blip r:embed="rId3">
            <a:alphaModFix/>
          </a:blip>
          <a:srcRect/>
          <a:stretch/>
        </p:blipFill>
        <p:spPr>
          <a:xfrm>
            <a:off x="0" y="-134575"/>
            <a:ext cx="32918400" cy="18657998"/>
          </a:xfrm>
          <a:prstGeom prst="rect">
            <a:avLst/>
          </a:prstGeom>
          <a:noFill/>
          <a:ln>
            <a:noFill/>
          </a:ln>
        </p:spPr>
      </p:pic>
      <p:sp>
        <p:nvSpPr>
          <p:cNvPr id="90" name="Google Shape;90;p1"/>
          <p:cNvSpPr txBox="1"/>
          <p:nvPr/>
        </p:nvSpPr>
        <p:spPr>
          <a:xfrm>
            <a:off x="1555413" y="12492048"/>
            <a:ext cx="14282056" cy="1107941"/>
          </a:xfrm>
          <a:prstGeom prst="rect">
            <a:avLst/>
          </a:prstGeom>
          <a:noFill/>
          <a:ln>
            <a:noFill/>
          </a:ln>
        </p:spPr>
        <p:txBody>
          <a:bodyPr spcFirstLastPara="1" wrap="square" lIns="121900" tIns="60933" rIns="121900" bIns="60933" anchor="t" anchorCtr="0">
            <a:spAutoFit/>
          </a:bodyPr>
          <a:lstStyle/>
          <a:p>
            <a:r>
              <a:rPr lang="en-US" sz="6400" b="1" dirty="0">
                <a:solidFill>
                  <a:srgbClr val="1E4E79"/>
                </a:solidFill>
                <a:latin typeface="Calibri"/>
                <a:ea typeface="Calibri"/>
                <a:cs typeface="Calibri"/>
                <a:sym typeface="Calibri"/>
              </a:rPr>
              <a:t>Customer Discovery</a:t>
            </a:r>
            <a:endParaRPr sz="2613" dirty="0"/>
          </a:p>
        </p:txBody>
      </p:sp>
      <p:sp>
        <p:nvSpPr>
          <p:cNvPr id="91" name="Google Shape;91;p1"/>
          <p:cNvSpPr txBox="1"/>
          <p:nvPr/>
        </p:nvSpPr>
        <p:spPr>
          <a:xfrm>
            <a:off x="1555413" y="20171247"/>
            <a:ext cx="14282056" cy="1107941"/>
          </a:xfrm>
          <a:prstGeom prst="rect">
            <a:avLst/>
          </a:prstGeom>
          <a:noFill/>
          <a:ln>
            <a:noFill/>
          </a:ln>
        </p:spPr>
        <p:txBody>
          <a:bodyPr spcFirstLastPara="1" wrap="square" lIns="121900" tIns="60933" rIns="121900" bIns="60933" anchor="t" anchorCtr="0">
            <a:spAutoFit/>
          </a:bodyPr>
          <a:lstStyle/>
          <a:p>
            <a:r>
              <a:rPr lang="en-US" sz="6400" b="1" dirty="0">
                <a:solidFill>
                  <a:srgbClr val="1E4E79"/>
                </a:solidFill>
                <a:latin typeface="Calibri"/>
                <a:ea typeface="Calibri"/>
                <a:cs typeface="Calibri"/>
                <a:sym typeface="Calibri"/>
              </a:rPr>
              <a:t>Technical Design</a:t>
            </a:r>
            <a:endParaRPr sz="2613" dirty="0"/>
          </a:p>
        </p:txBody>
      </p:sp>
      <p:sp>
        <p:nvSpPr>
          <p:cNvPr id="92" name="Google Shape;92;p1"/>
          <p:cNvSpPr txBox="1"/>
          <p:nvPr/>
        </p:nvSpPr>
        <p:spPr>
          <a:xfrm>
            <a:off x="1555413" y="21288983"/>
            <a:ext cx="14282056" cy="1107941"/>
          </a:xfrm>
          <a:prstGeom prst="rect">
            <a:avLst/>
          </a:prstGeom>
          <a:noFill/>
          <a:ln>
            <a:noFill/>
          </a:ln>
        </p:spPr>
        <p:txBody>
          <a:bodyPr spcFirstLastPara="1" wrap="square" lIns="121900" tIns="60933" rIns="121900" bIns="60933" anchor="t" anchorCtr="0">
            <a:spAutoFit/>
          </a:bodyPr>
          <a:lstStyle/>
          <a:p>
            <a:r>
              <a:rPr lang="en-US" sz="6400" dirty="0">
                <a:solidFill>
                  <a:srgbClr val="1E4E79"/>
                </a:solidFill>
                <a:latin typeface="Calibri"/>
                <a:ea typeface="Calibri"/>
                <a:cs typeface="Calibri"/>
                <a:sym typeface="Calibri"/>
              </a:rPr>
              <a:t>System Design</a:t>
            </a:r>
            <a:endParaRPr sz="2613" dirty="0"/>
          </a:p>
        </p:txBody>
      </p:sp>
      <p:pic>
        <p:nvPicPr>
          <p:cNvPr id="95" name="Google Shape;95;p1"/>
          <p:cNvPicPr preferRelativeResize="0"/>
          <p:nvPr/>
        </p:nvPicPr>
        <p:blipFill rotWithShape="1">
          <a:blip r:embed="rId4">
            <a:alphaModFix/>
          </a:blip>
          <a:srcRect/>
          <a:stretch/>
        </p:blipFill>
        <p:spPr>
          <a:xfrm>
            <a:off x="2666945" y="46414289"/>
            <a:ext cx="12174339" cy="4765755"/>
          </a:xfrm>
          <a:prstGeom prst="rect">
            <a:avLst/>
          </a:prstGeom>
          <a:noFill/>
          <a:ln>
            <a:noFill/>
          </a:ln>
        </p:spPr>
      </p:pic>
      <p:sp>
        <p:nvSpPr>
          <p:cNvPr id="99" name="Google Shape;99;p1"/>
          <p:cNvSpPr txBox="1"/>
          <p:nvPr/>
        </p:nvSpPr>
        <p:spPr>
          <a:xfrm>
            <a:off x="1399449" y="22399018"/>
            <a:ext cx="14975483" cy="14579642"/>
          </a:xfrm>
          <a:prstGeom prst="rect">
            <a:avLst/>
          </a:prstGeom>
          <a:noFill/>
          <a:ln>
            <a:noFill/>
          </a:ln>
        </p:spPr>
        <p:txBody>
          <a:bodyPr spcFirstLastPara="1" wrap="square" lIns="121900" tIns="60933" rIns="121900" bIns="60933" anchor="t" anchorCtr="0">
            <a:spAutoFit/>
          </a:bodyPr>
          <a:lstStyle/>
          <a:p>
            <a:pPr marL="609585" indent="-609585">
              <a:buClr>
                <a:schemeClr val="dk1"/>
              </a:buClr>
              <a:buSzPts val="2800"/>
              <a:buFont typeface="Arial"/>
              <a:buChar char="•"/>
            </a:pPr>
            <a:r>
              <a:rPr lang="en-US" sz="3600" dirty="0">
                <a:solidFill>
                  <a:schemeClr val="dk1"/>
                </a:solidFill>
                <a:latin typeface="Calibri"/>
                <a:ea typeface="Calibri"/>
                <a:cs typeface="Calibri"/>
                <a:sym typeface="Calibri"/>
              </a:rPr>
              <a:t>Design philosophy was to maximize movement of the linear generator</a:t>
            </a:r>
          </a:p>
          <a:p>
            <a:pPr marL="609585" indent="-609585">
              <a:buClr>
                <a:schemeClr val="dk1"/>
              </a:buClr>
              <a:buSzPts val="2800"/>
              <a:buFont typeface="Arial"/>
              <a:buChar char="•"/>
            </a:pPr>
            <a:r>
              <a:rPr lang="en-US" sz="3600" dirty="0">
                <a:solidFill>
                  <a:schemeClr val="dk1"/>
                </a:solidFill>
                <a:latin typeface="Calibri"/>
                <a:ea typeface="Calibri"/>
                <a:cs typeface="Calibri"/>
                <a:sym typeface="Calibri"/>
              </a:rPr>
              <a:t>Initially modeled in Simulink</a:t>
            </a:r>
          </a:p>
          <a:p>
            <a:pPr marL="609585" indent="-609585">
              <a:buClr>
                <a:schemeClr val="dk1"/>
              </a:buClr>
              <a:buSzPts val="2800"/>
              <a:buFont typeface="Arial"/>
              <a:buChar char="•"/>
            </a:pPr>
            <a:endParaRPr lang="en-US" sz="3600" dirty="0">
              <a:solidFill>
                <a:schemeClr val="dk1"/>
              </a:solidFill>
              <a:latin typeface="Calibri"/>
              <a:cs typeface="Calibri"/>
              <a:sym typeface="Calibri"/>
            </a:endParaRPr>
          </a:p>
          <a:p>
            <a:pPr marL="609585" indent="-609585">
              <a:buClr>
                <a:schemeClr val="dk1"/>
              </a:buClr>
              <a:buSzPts val="2800"/>
              <a:buFont typeface="Arial"/>
              <a:buChar char="•"/>
            </a:pPr>
            <a:endParaRPr lang="en-US" sz="3600" dirty="0">
              <a:solidFill>
                <a:schemeClr val="dk1"/>
              </a:solidFill>
              <a:latin typeface="Calibri"/>
              <a:cs typeface="Calibri"/>
              <a:sym typeface="Calibri"/>
            </a:endParaRPr>
          </a:p>
          <a:p>
            <a:pPr marL="609585" indent="-609585">
              <a:buClr>
                <a:schemeClr val="dk1"/>
              </a:buClr>
              <a:buSzPts val="2800"/>
              <a:buFont typeface="Arial"/>
              <a:buChar char="•"/>
            </a:pPr>
            <a:endParaRPr lang="en-US" sz="3600" dirty="0">
              <a:solidFill>
                <a:schemeClr val="dk1"/>
              </a:solidFill>
              <a:latin typeface="Calibri"/>
              <a:cs typeface="Calibri"/>
              <a:sym typeface="Calibri"/>
            </a:endParaRPr>
          </a:p>
          <a:p>
            <a:pPr marL="609585" indent="-609585">
              <a:buClr>
                <a:schemeClr val="dk1"/>
              </a:buClr>
              <a:buSzPts val="2800"/>
              <a:buFont typeface="Arial"/>
              <a:buChar char="•"/>
            </a:pPr>
            <a:endParaRPr lang="en-US" sz="3600" dirty="0">
              <a:solidFill>
                <a:schemeClr val="dk1"/>
              </a:solidFill>
              <a:latin typeface="Calibri"/>
              <a:cs typeface="Calibri"/>
              <a:sym typeface="Calibri"/>
            </a:endParaRPr>
          </a:p>
          <a:p>
            <a:pPr marL="609585" indent="-609585">
              <a:buClr>
                <a:schemeClr val="dk1"/>
              </a:buClr>
              <a:buSzPts val="2800"/>
              <a:buFont typeface="Arial"/>
              <a:buChar char="•"/>
            </a:pPr>
            <a:endParaRPr lang="en-US" sz="3600" dirty="0">
              <a:solidFill>
                <a:schemeClr val="dk1"/>
              </a:solidFill>
              <a:latin typeface="Calibri"/>
              <a:cs typeface="Calibri"/>
              <a:sym typeface="Calibri"/>
            </a:endParaRPr>
          </a:p>
          <a:p>
            <a:pPr marL="609585" indent="-609585">
              <a:buClr>
                <a:schemeClr val="dk1"/>
              </a:buClr>
              <a:buSzPts val="2800"/>
              <a:buFont typeface="Arial"/>
              <a:buChar char="•"/>
            </a:pPr>
            <a:endParaRPr lang="en-US" sz="3600" dirty="0">
              <a:solidFill>
                <a:schemeClr val="dk1"/>
              </a:solidFill>
              <a:latin typeface="Calibri"/>
              <a:cs typeface="Calibri"/>
              <a:sym typeface="Calibri"/>
            </a:endParaRPr>
          </a:p>
          <a:p>
            <a:pPr marL="609585" indent="-609585">
              <a:buClr>
                <a:schemeClr val="dk1"/>
              </a:buClr>
              <a:buSzPts val="2800"/>
              <a:buFont typeface="Arial"/>
              <a:buChar char="•"/>
            </a:pPr>
            <a:endParaRPr lang="en-US" sz="3600" dirty="0">
              <a:solidFill>
                <a:schemeClr val="dk1"/>
              </a:solidFill>
              <a:latin typeface="Calibri"/>
              <a:cs typeface="Calibri"/>
              <a:sym typeface="Calibri"/>
            </a:endParaRPr>
          </a:p>
          <a:p>
            <a:pPr marL="609585" indent="-609585">
              <a:buClr>
                <a:schemeClr val="dk1"/>
              </a:buClr>
              <a:buSzPts val="2800"/>
              <a:buFont typeface="Arial"/>
              <a:buChar char="•"/>
            </a:pPr>
            <a:endParaRPr lang="en-US" sz="3600" dirty="0">
              <a:solidFill>
                <a:schemeClr val="dk1"/>
              </a:solidFill>
              <a:latin typeface="Calibri"/>
              <a:cs typeface="Calibri"/>
              <a:sym typeface="Calibri"/>
            </a:endParaRPr>
          </a:p>
          <a:p>
            <a:pPr marL="609585" indent="-609585">
              <a:buClr>
                <a:schemeClr val="dk1"/>
              </a:buClr>
              <a:buSzPts val="2800"/>
              <a:buFont typeface="Arial"/>
              <a:buChar char="•"/>
            </a:pPr>
            <a:endParaRPr lang="en-US" sz="3600" dirty="0">
              <a:solidFill>
                <a:schemeClr val="dk1"/>
              </a:solidFill>
              <a:latin typeface="Calibri"/>
              <a:cs typeface="Calibri"/>
              <a:sym typeface="Calibri"/>
            </a:endParaRPr>
          </a:p>
          <a:p>
            <a:pPr marL="609585" indent="-609585">
              <a:buClr>
                <a:schemeClr val="dk1"/>
              </a:buClr>
              <a:buSzPts val="2800"/>
              <a:buFont typeface="Arial"/>
              <a:buChar char="•"/>
            </a:pPr>
            <a:endParaRPr lang="en-US" sz="3600" dirty="0">
              <a:solidFill>
                <a:schemeClr val="dk1"/>
              </a:solidFill>
              <a:latin typeface="Calibri"/>
              <a:cs typeface="Calibri"/>
              <a:sym typeface="Calibri"/>
            </a:endParaRPr>
          </a:p>
          <a:p>
            <a:pPr marL="609585" indent="-609585">
              <a:buClr>
                <a:schemeClr val="dk1"/>
              </a:buClr>
              <a:buSzPts val="2800"/>
              <a:buFont typeface="Arial"/>
              <a:buChar char="•"/>
            </a:pPr>
            <a:endParaRPr lang="en-US" sz="3600" dirty="0">
              <a:solidFill>
                <a:schemeClr val="dk1"/>
              </a:solidFill>
              <a:latin typeface="Calibri"/>
              <a:cs typeface="Calibri"/>
              <a:sym typeface="Calibri"/>
            </a:endParaRPr>
          </a:p>
          <a:p>
            <a:pPr marL="609585" indent="-609585">
              <a:buClr>
                <a:schemeClr val="dk1"/>
              </a:buClr>
              <a:buSzPts val="2800"/>
              <a:buFont typeface="Arial"/>
              <a:buChar char="•"/>
            </a:pPr>
            <a:r>
              <a:rPr lang="en-US" sz="3600" dirty="0">
                <a:solidFill>
                  <a:schemeClr val="dk1"/>
                </a:solidFill>
                <a:latin typeface="Calibri"/>
                <a:ea typeface="Calibri"/>
                <a:cs typeface="Calibri"/>
                <a:sym typeface="Calibri"/>
              </a:rPr>
              <a:t>Tests with an initial linear generator design showed it could successfully produce voltage output.</a:t>
            </a:r>
            <a:endParaRPr lang="en-US" sz="3600" dirty="0"/>
          </a:p>
          <a:p>
            <a:pPr marL="609585" indent="-609585">
              <a:buClr>
                <a:schemeClr val="dk1"/>
              </a:buClr>
              <a:buSzPts val="2800"/>
              <a:buFont typeface="Arial"/>
              <a:buChar char="•"/>
            </a:pPr>
            <a:endParaRPr sz="2613" dirty="0"/>
          </a:p>
          <a:p>
            <a:pPr marL="609585" indent="-372524">
              <a:buClr>
                <a:schemeClr val="dk1"/>
              </a:buClr>
              <a:buSzPts val="2800"/>
            </a:pPr>
            <a:endParaRPr sz="3733" dirty="0">
              <a:solidFill>
                <a:schemeClr val="dk1"/>
              </a:solidFill>
              <a:latin typeface="Calibri"/>
              <a:ea typeface="Calibri"/>
              <a:cs typeface="Calibri"/>
              <a:sym typeface="Calibri"/>
            </a:endParaRPr>
          </a:p>
          <a:p>
            <a:pPr marL="609585" indent="-372524">
              <a:buClr>
                <a:schemeClr val="dk1"/>
              </a:buClr>
              <a:buSzPts val="2800"/>
            </a:pPr>
            <a:endParaRPr sz="3733" dirty="0">
              <a:solidFill>
                <a:schemeClr val="dk1"/>
              </a:solidFill>
              <a:latin typeface="Calibri"/>
              <a:ea typeface="Calibri"/>
              <a:cs typeface="Calibri"/>
              <a:sym typeface="Calibri"/>
            </a:endParaRPr>
          </a:p>
          <a:p>
            <a:pPr marL="609585" indent="-372524">
              <a:buClr>
                <a:schemeClr val="dk1"/>
              </a:buClr>
              <a:buSzPts val="2800"/>
            </a:pPr>
            <a:endParaRPr sz="3733" dirty="0">
              <a:solidFill>
                <a:schemeClr val="dk1"/>
              </a:solidFill>
              <a:latin typeface="Calibri"/>
              <a:ea typeface="Calibri"/>
              <a:cs typeface="Calibri"/>
              <a:sym typeface="Calibri"/>
            </a:endParaRPr>
          </a:p>
          <a:p>
            <a:pPr marL="609585" indent="-372524">
              <a:buClr>
                <a:schemeClr val="dk1"/>
              </a:buClr>
              <a:buSzPts val="2800"/>
            </a:pPr>
            <a:endParaRPr sz="3733" dirty="0">
              <a:solidFill>
                <a:schemeClr val="dk1"/>
              </a:solidFill>
              <a:latin typeface="Calibri"/>
              <a:ea typeface="Calibri"/>
              <a:cs typeface="Calibri"/>
              <a:sym typeface="Calibri"/>
            </a:endParaRPr>
          </a:p>
          <a:p>
            <a:pPr marL="609585" indent="-372524">
              <a:buClr>
                <a:schemeClr val="dk1"/>
              </a:buClr>
              <a:buSzPts val="2800"/>
            </a:pPr>
            <a:endParaRPr sz="3733" dirty="0">
              <a:solidFill>
                <a:schemeClr val="dk1"/>
              </a:solidFill>
              <a:latin typeface="Calibri"/>
              <a:ea typeface="Calibri"/>
              <a:cs typeface="Calibri"/>
              <a:sym typeface="Calibri"/>
            </a:endParaRPr>
          </a:p>
          <a:p>
            <a:pPr marL="609585" indent="-372524">
              <a:buClr>
                <a:schemeClr val="dk1"/>
              </a:buClr>
              <a:buSzPts val="2800"/>
            </a:pPr>
            <a:endParaRPr sz="3733" dirty="0">
              <a:solidFill>
                <a:schemeClr val="dk1"/>
              </a:solidFill>
              <a:latin typeface="Calibri"/>
              <a:ea typeface="Calibri"/>
              <a:cs typeface="Calibri"/>
              <a:sym typeface="Calibri"/>
            </a:endParaRPr>
          </a:p>
          <a:p>
            <a:pPr marL="609585" indent="-372524">
              <a:buClr>
                <a:schemeClr val="dk1"/>
              </a:buClr>
              <a:buSzPts val="2800"/>
            </a:pPr>
            <a:endParaRPr sz="3733" dirty="0">
              <a:solidFill>
                <a:schemeClr val="dk1"/>
              </a:solidFill>
              <a:latin typeface="Calibri"/>
              <a:ea typeface="Calibri"/>
              <a:cs typeface="Calibri"/>
              <a:sym typeface="Calibri"/>
            </a:endParaRPr>
          </a:p>
          <a:p>
            <a:pPr marL="609585" indent="-372524">
              <a:buClr>
                <a:schemeClr val="dk1"/>
              </a:buClr>
              <a:buSzPts val="2800"/>
            </a:pPr>
            <a:endParaRPr sz="3733" dirty="0">
              <a:solidFill>
                <a:schemeClr val="dk1"/>
              </a:solidFill>
              <a:latin typeface="Calibri"/>
              <a:ea typeface="Calibri"/>
              <a:cs typeface="Calibri"/>
              <a:sym typeface="Calibri"/>
            </a:endParaRPr>
          </a:p>
          <a:p>
            <a:pPr marL="609585" indent="-372524">
              <a:buClr>
                <a:schemeClr val="dk1"/>
              </a:buClr>
              <a:buSzPts val="2800"/>
            </a:pPr>
            <a:endParaRPr sz="3733" dirty="0">
              <a:solidFill>
                <a:schemeClr val="dk1"/>
              </a:solidFill>
              <a:latin typeface="Calibri"/>
              <a:ea typeface="Calibri"/>
              <a:cs typeface="Calibri"/>
              <a:sym typeface="Calibri"/>
            </a:endParaRPr>
          </a:p>
          <a:p>
            <a:pPr marL="609585" indent="-372524">
              <a:buClr>
                <a:schemeClr val="dk1"/>
              </a:buClr>
              <a:buSzPts val="2800"/>
            </a:pPr>
            <a:endParaRPr sz="3733" dirty="0">
              <a:solidFill>
                <a:schemeClr val="dk1"/>
              </a:solidFill>
              <a:latin typeface="Calibri"/>
              <a:ea typeface="Calibri"/>
              <a:cs typeface="Calibri"/>
              <a:sym typeface="Calibri"/>
            </a:endParaRPr>
          </a:p>
        </p:txBody>
      </p:sp>
      <p:pic>
        <p:nvPicPr>
          <p:cNvPr id="101" name="Google Shape;101;p1"/>
          <p:cNvPicPr preferRelativeResize="0"/>
          <p:nvPr/>
        </p:nvPicPr>
        <p:blipFill rotWithShape="1">
          <a:blip r:embed="rId5">
            <a:alphaModFix/>
          </a:blip>
          <a:srcRect/>
          <a:stretch/>
        </p:blipFill>
        <p:spPr>
          <a:xfrm>
            <a:off x="3205037" y="23742522"/>
            <a:ext cx="9986622" cy="5678687"/>
          </a:xfrm>
          <a:prstGeom prst="rect">
            <a:avLst/>
          </a:prstGeom>
          <a:noFill/>
          <a:ln>
            <a:noFill/>
          </a:ln>
        </p:spPr>
      </p:pic>
      <p:sp>
        <p:nvSpPr>
          <p:cNvPr id="104" name="Google Shape;104;p1"/>
          <p:cNvSpPr txBox="1"/>
          <p:nvPr/>
        </p:nvSpPr>
        <p:spPr>
          <a:xfrm>
            <a:off x="1533984" y="13849826"/>
            <a:ext cx="14282056" cy="6217032"/>
          </a:xfrm>
          <a:prstGeom prst="rect">
            <a:avLst/>
          </a:prstGeom>
          <a:noFill/>
          <a:ln>
            <a:noFill/>
          </a:ln>
        </p:spPr>
        <p:txBody>
          <a:bodyPr spcFirstLastPara="1" wrap="square" lIns="121900" tIns="60933" rIns="121900" bIns="60933" anchor="t" anchorCtr="0">
            <a:spAutoFit/>
          </a:bodyPr>
          <a:lstStyle/>
          <a:p>
            <a:pPr marL="380990" indent="-380990">
              <a:buClr>
                <a:schemeClr val="dk1"/>
              </a:buClr>
              <a:buSzPts val="2600"/>
              <a:buFont typeface="Arial"/>
              <a:buChar char="•"/>
            </a:pPr>
            <a:r>
              <a:rPr lang="en-US" sz="3600" dirty="0">
                <a:solidFill>
                  <a:schemeClr val="dk1"/>
                </a:solidFill>
                <a:latin typeface="Calibri"/>
                <a:ea typeface="Calibri"/>
                <a:cs typeface="Calibri"/>
                <a:sym typeface="Calibri"/>
              </a:rPr>
              <a:t>Last year the team decided that the best area to deploy our product initially was in the steel industry. We have since further expanded the scope in where we would like to introduce our product to the microgrid space.</a:t>
            </a:r>
            <a:br>
              <a:rPr lang="en-US" sz="3600" dirty="0">
                <a:solidFill>
                  <a:schemeClr val="dk1"/>
                </a:solidFill>
                <a:latin typeface="Calibri"/>
                <a:ea typeface="Calibri"/>
                <a:cs typeface="Calibri"/>
                <a:sym typeface="Calibri"/>
              </a:rPr>
            </a:br>
            <a:endParaRPr sz="3600" dirty="0">
              <a:solidFill>
                <a:schemeClr val="dk1"/>
              </a:solidFill>
              <a:latin typeface="Calibri"/>
              <a:ea typeface="Calibri"/>
              <a:cs typeface="Calibri"/>
              <a:sym typeface="Calibri"/>
            </a:endParaRPr>
          </a:p>
          <a:p>
            <a:pPr marL="380990" indent="-380990">
              <a:buClr>
                <a:schemeClr val="dk1"/>
              </a:buClr>
              <a:buSzPts val="2600"/>
              <a:buFont typeface="Arial"/>
              <a:buChar char="•"/>
            </a:pPr>
            <a:r>
              <a:rPr lang="en-US" sz="3600" dirty="0">
                <a:solidFill>
                  <a:schemeClr val="dk1"/>
                </a:solidFill>
                <a:latin typeface="Calibri"/>
                <a:ea typeface="Calibri"/>
                <a:cs typeface="Calibri"/>
                <a:sym typeface="Calibri"/>
              </a:rPr>
              <a:t>The microgrid space has expanded rapidly and self ownership of energy will be beneficial for environmental, legal, and technological reasons.</a:t>
            </a:r>
            <a:br>
              <a:rPr lang="en-US" sz="3600" dirty="0">
                <a:solidFill>
                  <a:schemeClr val="dk1"/>
                </a:solidFill>
                <a:latin typeface="Calibri"/>
                <a:ea typeface="Calibri"/>
                <a:cs typeface="Calibri"/>
                <a:sym typeface="Calibri"/>
              </a:rPr>
            </a:br>
            <a:endParaRPr sz="3600" dirty="0">
              <a:solidFill>
                <a:schemeClr val="dk1"/>
              </a:solidFill>
              <a:latin typeface="Calibri"/>
              <a:ea typeface="Calibri"/>
              <a:cs typeface="Calibri"/>
              <a:sym typeface="Calibri"/>
            </a:endParaRPr>
          </a:p>
          <a:p>
            <a:pPr marL="380990" indent="-380990">
              <a:buClr>
                <a:schemeClr val="dk1"/>
              </a:buClr>
              <a:buSzPts val="2600"/>
              <a:buFont typeface="Arial"/>
              <a:buChar char="•"/>
            </a:pPr>
            <a:r>
              <a:rPr lang="en-US" sz="3600" dirty="0">
                <a:solidFill>
                  <a:schemeClr val="dk1"/>
                </a:solidFill>
                <a:latin typeface="Calibri"/>
                <a:ea typeface="Calibri"/>
                <a:cs typeface="Calibri"/>
                <a:sym typeface="Calibri"/>
              </a:rPr>
              <a:t>Wave energy provides greater benefits to the renewables on the market today and is a great investment opportunity for renewable energy portfolios.</a:t>
            </a:r>
            <a:endParaRPr sz="3600" dirty="0"/>
          </a:p>
        </p:txBody>
      </p:sp>
      <p:pic>
        <p:nvPicPr>
          <p:cNvPr id="105" name="Google Shape;105;p1" descr="Types of Microgrid Models - Techlustt"/>
          <p:cNvPicPr preferRelativeResize="0"/>
          <p:nvPr/>
        </p:nvPicPr>
        <p:blipFill rotWithShape="1">
          <a:blip r:embed="rId6">
            <a:alphaModFix/>
          </a:blip>
          <a:srcRect/>
          <a:stretch/>
        </p:blipFill>
        <p:spPr>
          <a:xfrm>
            <a:off x="16459200" y="12776465"/>
            <a:ext cx="11570269" cy="6503255"/>
          </a:xfrm>
          <a:prstGeom prst="rect">
            <a:avLst/>
          </a:prstGeom>
          <a:noFill/>
          <a:ln>
            <a:noFill/>
          </a:ln>
        </p:spPr>
      </p:pic>
      <p:pic>
        <p:nvPicPr>
          <p:cNvPr id="1026" name="Picture 2">
            <a:extLst>
              <a:ext uri="{FF2B5EF4-FFF2-40B4-BE49-F238E27FC236}">
                <a16:creationId xmlns:a16="http://schemas.microsoft.com/office/drawing/2014/main" id="{4A6C9552-75E0-2DFD-4213-E3FC7BE5578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0850" y="3849680"/>
            <a:ext cx="7929101" cy="8497855"/>
          </a:xfrm>
          <a:prstGeom prst="rect">
            <a:avLst/>
          </a:prstGeom>
          <a:noFill/>
          <a:extLst>
            <a:ext uri="{909E8E84-426E-40DD-AFC4-6F175D3DCCD1}">
              <a14:hiddenFill xmlns:a14="http://schemas.microsoft.com/office/drawing/2010/main">
                <a:solidFill>
                  <a:srgbClr val="FFFFFF"/>
                </a:solidFill>
              </a14:hiddenFill>
            </a:ext>
          </a:extLst>
        </p:spPr>
      </p:pic>
      <p:sp>
        <p:nvSpPr>
          <p:cNvPr id="3" name="Google Shape;90;p1">
            <a:extLst>
              <a:ext uri="{FF2B5EF4-FFF2-40B4-BE49-F238E27FC236}">
                <a16:creationId xmlns:a16="http://schemas.microsoft.com/office/drawing/2014/main" id="{1982F43B-F77C-C4C3-AE4C-26374C5CDD1F}"/>
              </a:ext>
            </a:extLst>
          </p:cNvPr>
          <p:cNvSpPr txBox="1"/>
          <p:nvPr/>
        </p:nvSpPr>
        <p:spPr>
          <a:xfrm>
            <a:off x="8819951" y="5482531"/>
            <a:ext cx="18401034" cy="5047481"/>
          </a:xfrm>
          <a:prstGeom prst="rect">
            <a:avLst/>
          </a:prstGeom>
          <a:noFill/>
          <a:ln>
            <a:noFill/>
          </a:ln>
        </p:spPr>
        <p:txBody>
          <a:bodyPr spcFirstLastPara="1" wrap="square" lIns="121900" tIns="60933" rIns="121900" bIns="60933" anchor="t" anchorCtr="0">
            <a:spAutoFit/>
          </a:bodyPr>
          <a:lstStyle/>
          <a:p>
            <a:r>
              <a:rPr lang="en-US" sz="6400" b="1" dirty="0">
                <a:solidFill>
                  <a:srgbClr val="1E4E79"/>
                </a:solidFill>
                <a:latin typeface="Calibri"/>
                <a:ea typeface="Calibri"/>
                <a:cs typeface="Calibri"/>
                <a:sym typeface="Calibri"/>
              </a:rPr>
              <a:t>Our team's purpose is to create a marine energy solution for the Great Lakes. We have worked to create a viable business plan, develop and test our design as well as engage the community and educate people about the marine energy industry.</a:t>
            </a:r>
            <a:endParaRPr lang="en-US" sz="2613" dirty="0"/>
          </a:p>
        </p:txBody>
      </p:sp>
      <p:sp>
        <p:nvSpPr>
          <p:cNvPr id="5" name="Google Shape;113;p2">
            <a:extLst>
              <a:ext uri="{FF2B5EF4-FFF2-40B4-BE49-F238E27FC236}">
                <a16:creationId xmlns:a16="http://schemas.microsoft.com/office/drawing/2014/main" id="{5DDD4CAC-9BDB-3A80-F720-0D2596D198F9}"/>
              </a:ext>
            </a:extLst>
          </p:cNvPr>
          <p:cNvSpPr txBox="1"/>
          <p:nvPr/>
        </p:nvSpPr>
        <p:spPr>
          <a:xfrm>
            <a:off x="1293350" y="31244821"/>
            <a:ext cx="14282056" cy="1107941"/>
          </a:xfrm>
          <a:prstGeom prst="rect">
            <a:avLst/>
          </a:prstGeom>
          <a:noFill/>
          <a:ln>
            <a:noFill/>
          </a:ln>
        </p:spPr>
        <p:txBody>
          <a:bodyPr spcFirstLastPara="1" wrap="square" lIns="121900" tIns="60933" rIns="121900" bIns="60933" anchor="t" anchorCtr="0">
            <a:spAutoFit/>
          </a:bodyPr>
          <a:lstStyle/>
          <a:p>
            <a:r>
              <a:rPr lang="en-US" sz="6400" dirty="0">
                <a:solidFill>
                  <a:srgbClr val="1E4E79"/>
                </a:solidFill>
                <a:latin typeface="Calibri"/>
                <a:ea typeface="Calibri"/>
                <a:cs typeface="Calibri"/>
                <a:sym typeface="Calibri"/>
              </a:rPr>
              <a:t>Prototype Construction</a:t>
            </a:r>
            <a:endParaRPr sz="2613" dirty="0"/>
          </a:p>
        </p:txBody>
      </p:sp>
      <p:pic>
        <p:nvPicPr>
          <p:cNvPr id="6" name="Google Shape;120;p2">
            <a:extLst>
              <a:ext uri="{FF2B5EF4-FFF2-40B4-BE49-F238E27FC236}">
                <a16:creationId xmlns:a16="http://schemas.microsoft.com/office/drawing/2014/main" id="{BB5B1D36-9AF0-03A3-78A9-73689AF5405E}"/>
              </a:ext>
            </a:extLst>
          </p:cNvPr>
          <p:cNvPicPr preferRelativeResize="0"/>
          <p:nvPr/>
        </p:nvPicPr>
        <p:blipFill rotWithShape="1">
          <a:blip r:embed="rId8">
            <a:alphaModFix/>
          </a:blip>
          <a:srcRect/>
          <a:stretch/>
        </p:blipFill>
        <p:spPr>
          <a:xfrm>
            <a:off x="8183823" y="32258918"/>
            <a:ext cx="8431892" cy="5080134"/>
          </a:xfrm>
          <a:prstGeom prst="rect">
            <a:avLst/>
          </a:prstGeom>
          <a:noFill/>
          <a:ln>
            <a:noFill/>
          </a:ln>
        </p:spPr>
      </p:pic>
      <p:pic>
        <p:nvPicPr>
          <p:cNvPr id="8" name="Google Shape;122;p2">
            <a:extLst>
              <a:ext uri="{FF2B5EF4-FFF2-40B4-BE49-F238E27FC236}">
                <a16:creationId xmlns:a16="http://schemas.microsoft.com/office/drawing/2014/main" id="{610660D3-A805-950A-4083-09B44690DD03}"/>
              </a:ext>
            </a:extLst>
          </p:cNvPr>
          <p:cNvPicPr preferRelativeResize="0"/>
          <p:nvPr/>
        </p:nvPicPr>
        <p:blipFill rotWithShape="1">
          <a:blip r:embed="rId9">
            <a:alphaModFix/>
          </a:blip>
          <a:srcRect/>
          <a:stretch/>
        </p:blipFill>
        <p:spPr>
          <a:xfrm>
            <a:off x="787571" y="37339052"/>
            <a:ext cx="16293361" cy="5297346"/>
          </a:xfrm>
          <a:prstGeom prst="rect">
            <a:avLst/>
          </a:prstGeom>
          <a:noFill/>
          <a:ln>
            <a:noFill/>
          </a:ln>
        </p:spPr>
      </p:pic>
      <p:pic>
        <p:nvPicPr>
          <p:cNvPr id="1030" name="Picture 6">
            <a:extLst>
              <a:ext uri="{FF2B5EF4-FFF2-40B4-BE49-F238E27FC236}">
                <a16:creationId xmlns:a16="http://schemas.microsoft.com/office/drawing/2014/main" id="{C464F190-A9A4-ADE2-226E-23325A3C9F6C}"/>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11122" t="23013" r="67785" b="13458"/>
          <a:stretch/>
        </p:blipFill>
        <p:spPr bwMode="auto">
          <a:xfrm>
            <a:off x="17640097" y="25010975"/>
            <a:ext cx="6384788" cy="543875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EEF586EC-82C2-B27E-CE21-4810DAD55FA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4577114" y="24378986"/>
            <a:ext cx="8108631" cy="6070748"/>
          </a:xfrm>
          <a:prstGeom prst="rect">
            <a:avLst/>
          </a:prstGeom>
          <a:noFill/>
          <a:extLst>
            <a:ext uri="{909E8E84-426E-40DD-AFC4-6F175D3DCCD1}">
              <a14:hiddenFill xmlns:a14="http://schemas.microsoft.com/office/drawing/2010/main">
                <a:solidFill>
                  <a:srgbClr val="FFFFFF"/>
                </a:solidFill>
              </a14:hiddenFill>
            </a:ext>
          </a:extLst>
        </p:spPr>
      </p:pic>
      <p:sp>
        <p:nvSpPr>
          <p:cNvPr id="14" name="Google Shape;99;p1">
            <a:extLst>
              <a:ext uri="{FF2B5EF4-FFF2-40B4-BE49-F238E27FC236}">
                <a16:creationId xmlns:a16="http://schemas.microsoft.com/office/drawing/2014/main" id="{3E8E01C7-D77A-A0F8-314D-3E32624CE12B}"/>
              </a:ext>
            </a:extLst>
          </p:cNvPr>
          <p:cNvSpPr txBox="1"/>
          <p:nvPr/>
        </p:nvSpPr>
        <p:spPr>
          <a:xfrm>
            <a:off x="1293350" y="32495506"/>
            <a:ext cx="7526601" cy="6442030"/>
          </a:xfrm>
          <a:prstGeom prst="rect">
            <a:avLst/>
          </a:prstGeom>
          <a:noFill/>
          <a:ln>
            <a:noFill/>
          </a:ln>
        </p:spPr>
        <p:txBody>
          <a:bodyPr spcFirstLastPara="1" wrap="square" lIns="121900" tIns="60933" rIns="121900" bIns="60933" anchor="t" anchorCtr="0">
            <a:spAutoFit/>
          </a:bodyPr>
          <a:lstStyle/>
          <a:p>
            <a:pPr marL="609585" indent="-609585">
              <a:buClr>
                <a:schemeClr val="dk1"/>
              </a:buClr>
              <a:buSzPts val="2800"/>
              <a:buFont typeface="Arial"/>
              <a:buChar char="•"/>
            </a:pPr>
            <a:r>
              <a:rPr lang="en-US" sz="3733" dirty="0">
                <a:solidFill>
                  <a:schemeClr val="dk1"/>
                </a:solidFill>
                <a:latin typeface="Calibri"/>
                <a:ea typeface="Calibri"/>
                <a:cs typeface="Calibri"/>
                <a:sym typeface="Calibri"/>
              </a:rPr>
              <a:t>Constructed using a combination of custom 3D-printed and standardized parts.</a:t>
            </a:r>
            <a:endParaRPr lang="en-US" sz="2613" dirty="0"/>
          </a:p>
          <a:p>
            <a:pPr marL="609585" indent="-609585">
              <a:buClr>
                <a:schemeClr val="dk1"/>
              </a:buClr>
              <a:buSzPts val="2800"/>
              <a:buFont typeface="Arial"/>
              <a:buChar char="•"/>
            </a:pPr>
            <a:r>
              <a:rPr lang="en-US" sz="3733" dirty="0">
                <a:solidFill>
                  <a:schemeClr val="dk1"/>
                </a:solidFill>
                <a:latin typeface="Calibri"/>
                <a:ea typeface="Calibri"/>
                <a:cs typeface="Calibri"/>
                <a:sym typeface="Calibri"/>
              </a:rPr>
              <a:t>Key challenges were waterproofing, reducing friction, electrical output, and buoy production</a:t>
            </a:r>
          </a:p>
          <a:p>
            <a:pPr marL="609585" indent="-609585">
              <a:buClr>
                <a:schemeClr val="dk1"/>
              </a:buClr>
              <a:buSzPts val="2800"/>
              <a:buFont typeface="Arial"/>
              <a:buChar char="•"/>
            </a:pPr>
            <a:r>
              <a:rPr lang="en-US" sz="3733" dirty="0">
                <a:solidFill>
                  <a:schemeClr val="dk1"/>
                </a:solidFill>
                <a:latin typeface="Calibri"/>
                <a:ea typeface="Calibri"/>
                <a:cs typeface="Calibri"/>
                <a:sym typeface="Calibri"/>
              </a:rPr>
              <a:t>Used feedback from experts for iteration in the rapid prototyping phase</a:t>
            </a:r>
          </a:p>
          <a:p>
            <a:pPr marL="609585" indent="-372524">
              <a:buClr>
                <a:schemeClr val="dk1"/>
              </a:buClr>
              <a:buSzPts val="2800"/>
            </a:pPr>
            <a:endParaRPr sz="3733" dirty="0">
              <a:solidFill>
                <a:schemeClr val="dk1"/>
              </a:solidFill>
              <a:latin typeface="Calibri"/>
              <a:ea typeface="Calibri"/>
              <a:cs typeface="Calibri"/>
              <a:sym typeface="Calibri"/>
            </a:endParaRPr>
          </a:p>
        </p:txBody>
      </p:sp>
      <p:sp>
        <p:nvSpPr>
          <p:cNvPr id="19" name="Google Shape;113;p2">
            <a:extLst>
              <a:ext uri="{FF2B5EF4-FFF2-40B4-BE49-F238E27FC236}">
                <a16:creationId xmlns:a16="http://schemas.microsoft.com/office/drawing/2014/main" id="{68F4292E-69C3-213F-4B5D-146993A09E64}"/>
              </a:ext>
            </a:extLst>
          </p:cNvPr>
          <p:cNvSpPr txBox="1"/>
          <p:nvPr/>
        </p:nvSpPr>
        <p:spPr>
          <a:xfrm>
            <a:off x="17080933" y="21279188"/>
            <a:ext cx="14282056" cy="1107941"/>
          </a:xfrm>
          <a:prstGeom prst="rect">
            <a:avLst/>
          </a:prstGeom>
          <a:noFill/>
          <a:ln>
            <a:noFill/>
          </a:ln>
        </p:spPr>
        <p:txBody>
          <a:bodyPr spcFirstLastPara="1" wrap="square" lIns="121900" tIns="60933" rIns="121900" bIns="60933" anchor="t" anchorCtr="0">
            <a:spAutoFit/>
          </a:bodyPr>
          <a:lstStyle/>
          <a:p>
            <a:r>
              <a:rPr lang="en-US" sz="6400" dirty="0">
                <a:solidFill>
                  <a:srgbClr val="1E4E79"/>
                </a:solidFill>
                <a:latin typeface="Calibri"/>
                <a:ea typeface="Calibri"/>
                <a:cs typeface="Calibri"/>
                <a:sym typeface="Calibri"/>
              </a:rPr>
              <a:t>Prototype Testing</a:t>
            </a:r>
            <a:endParaRPr sz="2613" dirty="0"/>
          </a:p>
        </p:txBody>
      </p:sp>
      <p:sp>
        <p:nvSpPr>
          <p:cNvPr id="20" name="Google Shape;99;p1">
            <a:extLst>
              <a:ext uri="{FF2B5EF4-FFF2-40B4-BE49-F238E27FC236}">
                <a16:creationId xmlns:a16="http://schemas.microsoft.com/office/drawing/2014/main" id="{D784F71A-1853-7A21-624D-7A96EBC04785}"/>
              </a:ext>
            </a:extLst>
          </p:cNvPr>
          <p:cNvSpPr txBox="1"/>
          <p:nvPr/>
        </p:nvSpPr>
        <p:spPr>
          <a:xfrm>
            <a:off x="16883530" y="22361957"/>
            <a:ext cx="15387169" cy="3569769"/>
          </a:xfrm>
          <a:prstGeom prst="rect">
            <a:avLst/>
          </a:prstGeom>
          <a:noFill/>
          <a:ln>
            <a:noFill/>
          </a:ln>
        </p:spPr>
        <p:txBody>
          <a:bodyPr spcFirstLastPara="1" wrap="square" lIns="121900" tIns="60933" rIns="121900" bIns="60933" anchor="t" anchorCtr="0">
            <a:spAutoFit/>
          </a:bodyPr>
          <a:lstStyle/>
          <a:p>
            <a:pPr marL="609585" indent="-609585">
              <a:buClr>
                <a:schemeClr val="dk1"/>
              </a:buClr>
              <a:buSzPts val="2800"/>
              <a:buFont typeface="Arial"/>
              <a:buChar char="•"/>
            </a:pPr>
            <a:r>
              <a:rPr lang="en-US" sz="3733" dirty="0">
                <a:solidFill>
                  <a:schemeClr val="dk1"/>
                </a:solidFill>
                <a:latin typeface="Calibri"/>
                <a:ea typeface="Calibri"/>
                <a:cs typeface="Calibri"/>
                <a:sym typeface="Calibri"/>
              </a:rPr>
              <a:t>Final prototype sent to the University of Michigan Marine Hydrodynamics Laboratory for testing. </a:t>
            </a:r>
          </a:p>
          <a:p>
            <a:pPr marL="609585" indent="-609585">
              <a:buClr>
                <a:schemeClr val="dk1"/>
              </a:buClr>
              <a:buSzPts val="2800"/>
              <a:buFont typeface="Arial"/>
              <a:buChar char="•"/>
            </a:pPr>
            <a:r>
              <a:rPr lang="en-US" sz="3733" dirty="0">
                <a:solidFill>
                  <a:schemeClr val="dk1"/>
                </a:solidFill>
                <a:latin typeface="Calibri"/>
                <a:cs typeface="Calibri"/>
                <a:sym typeface="Calibri"/>
              </a:rPr>
              <a:t>Testing allowed us to identify the best configuration for the device and identify ways to improve the device in the future.</a:t>
            </a:r>
            <a:endParaRPr lang="en-US" sz="3733" dirty="0">
              <a:solidFill>
                <a:schemeClr val="dk1"/>
              </a:solidFill>
              <a:latin typeface="Calibri"/>
              <a:ea typeface="Calibri"/>
              <a:cs typeface="Calibri"/>
              <a:sym typeface="Calibri"/>
            </a:endParaRPr>
          </a:p>
          <a:p>
            <a:pPr marL="609585" indent="-372524">
              <a:buClr>
                <a:schemeClr val="dk1"/>
              </a:buClr>
              <a:buSzPts val="2800"/>
            </a:pPr>
            <a:endParaRPr lang="en-US" sz="3733" dirty="0">
              <a:solidFill>
                <a:schemeClr val="dk1"/>
              </a:solidFill>
              <a:latin typeface="Calibri"/>
              <a:ea typeface="Calibri"/>
              <a:cs typeface="Calibri"/>
              <a:sym typeface="Calibri"/>
            </a:endParaRPr>
          </a:p>
          <a:p>
            <a:pPr marL="609585" indent="-372524">
              <a:buClr>
                <a:schemeClr val="dk1"/>
              </a:buClr>
              <a:buSzPts val="2800"/>
            </a:pPr>
            <a:endParaRPr sz="3733" dirty="0">
              <a:solidFill>
                <a:schemeClr val="dk1"/>
              </a:solidFill>
              <a:latin typeface="Calibri"/>
              <a:ea typeface="Calibri"/>
              <a:cs typeface="Calibri"/>
              <a:sym typeface="Calibri"/>
            </a:endParaRPr>
          </a:p>
        </p:txBody>
      </p:sp>
      <p:sp>
        <p:nvSpPr>
          <p:cNvPr id="21" name="Google Shape;111;p2">
            <a:extLst>
              <a:ext uri="{FF2B5EF4-FFF2-40B4-BE49-F238E27FC236}">
                <a16:creationId xmlns:a16="http://schemas.microsoft.com/office/drawing/2014/main" id="{C7D6BDF4-FB14-B856-78DB-B9BB5F233EC8}"/>
              </a:ext>
            </a:extLst>
          </p:cNvPr>
          <p:cNvSpPr txBox="1"/>
          <p:nvPr/>
        </p:nvSpPr>
        <p:spPr>
          <a:xfrm>
            <a:off x="16856497" y="31363757"/>
            <a:ext cx="14282056" cy="1107941"/>
          </a:xfrm>
          <a:prstGeom prst="rect">
            <a:avLst/>
          </a:prstGeom>
          <a:noFill/>
          <a:ln>
            <a:noFill/>
          </a:ln>
        </p:spPr>
        <p:txBody>
          <a:bodyPr spcFirstLastPara="1" wrap="square" lIns="121900" tIns="60933" rIns="121900" bIns="60933" anchor="t" anchorCtr="0">
            <a:spAutoFit/>
          </a:bodyPr>
          <a:lstStyle/>
          <a:p>
            <a:r>
              <a:rPr lang="en-US" sz="6400" b="1">
                <a:solidFill>
                  <a:srgbClr val="1E4E79"/>
                </a:solidFill>
                <a:latin typeface="Calibri"/>
                <a:ea typeface="Calibri"/>
                <a:cs typeface="Calibri"/>
                <a:sym typeface="Calibri"/>
              </a:rPr>
              <a:t>Community Connections</a:t>
            </a:r>
            <a:endParaRPr sz="2613"/>
          </a:p>
        </p:txBody>
      </p:sp>
      <p:pic>
        <p:nvPicPr>
          <p:cNvPr id="22" name="Google Shape;128;p2">
            <a:extLst>
              <a:ext uri="{FF2B5EF4-FFF2-40B4-BE49-F238E27FC236}">
                <a16:creationId xmlns:a16="http://schemas.microsoft.com/office/drawing/2014/main" id="{00A11B22-986E-8463-C6DF-18C17D551B11}"/>
              </a:ext>
            </a:extLst>
          </p:cNvPr>
          <p:cNvPicPr preferRelativeResize="0"/>
          <p:nvPr/>
        </p:nvPicPr>
        <p:blipFill rotWithShape="1">
          <a:blip r:embed="rId12">
            <a:alphaModFix/>
          </a:blip>
          <a:srcRect l="-1" r="-1"/>
          <a:stretch/>
        </p:blipFill>
        <p:spPr>
          <a:xfrm>
            <a:off x="18287573" y="38055243"/>
            <a:ext cx="5747086" cy="4216909"/>
          </a:xfrm>
          <a:prstGeom prst="rect">
            <a:avLst/>
          </a:prstGeom>
          <a:noFill/>
          <a:ln>
            <a:noFill/>
          </a:ln>
        </p:spPr>
      </p:pic>
      <p:pic>
        <p:nvPicPr>
          <p:cNvPr id="24" name="Google Shape;130;p2" descr="A window with a drawing of leaves&#10;&#10;Description automatically generated">
            <a:extLst>
              <a:ext uri="{FF2B5EF4-FFF2-40B4-BE49-F238E27FC236}">
                <a16:creationId xmlns:a16="http://schemas.microsoft.com/office/drawing/2014/main" id="{464EA8B8-CB86-8F0A-BD17-DF7BE449046C}"/>
              </a:ext>
            </a:extLst>
          </p:cNvPr>
          <p:cNvPicPr preferRelativeResize="0"/>
          <p:nvPr/>
        </p:nvPicPr>
        <p:blipFill rotWithShape="1">
          <a:blip r:embed="rId13">
            <a:alphaModFix/>
          </a:blip>
          <a:srcRect/>
          <a:stretch/>
        </p:blipFill>
        <p:spPr>
          <a:xfrm>
            <a:off x="25537219" y="38004065"/>
            <a:ext cx="5981732" cy="4125102"/>
          </a:xfrm>
          <a:prstGeom prst="rect">
            <a:avLst/>
          </a:prstGeom>
          <a:noFill/>
          <a:ln>
            <a:noFill/>
          </a:ln>
        </p:spPr>
      </p:pic>
      <p:pic>
        <p:nvPicPr>
          <p:cNvPr id="25" name="Google Shape;131;p2" descr="A person sitting at a table with paper cutouts&#10;&#10;Description automatically generated">
            <a:extLst>
              <a:ext uri="{FF2B5EF4-FFF2-40B4-BE49-F238E27FC236}">
                <a16:creationId xmlns:a16="http://schemas.microsoft.com/office/drawing/2014/main" id="{E2F035A9-0E54-A3FC-1E96-04B6D5633726}"/>
              </a:ext>
            </a:extLst>
          </p:cNvPr>
          <p:cNvPicPr preferRelativeResize="0"/>
          <p:nvPr/>
        </p:nvPicPr>
        <p:blipFill rotWithShape="1">
          <a:blip r:embed="rId14">
            <a:alphaModFix/>
          </a:blip>
          <a:srcRect/>
          <a:stretch/>
        </p:blipFill>
        <p:spPr>
          <a:xfrm rot="5400000">
            <a:off x="28357645" y="34742423"/>
            <a:ext cx="3612921" cy="2709691"/>
          </a:xfrm>
          <a:prstGeom prst="rect">
            <a:avLst/>
          </a:prstGeom>
          <a:noFill/>
          <a:ln>
            <a:noFill/>
          </a:ln>
        </p:spPr>
      </p:pic>
      <p:sp>
        <p:nvSpPr>
          <p:cNvPr id="29" name="Google Shape;99;p1">
            <a:extLst>
              <a:ext uri="{FF2B5EF4-FFF2-40B4-BE49-F238E27FC236}">
                <a16:creationId xmlns:a16="http://schemas.microsoft.com/office/drawing/2014/main" id="{CDD5A199-9047-DEE2-3918-EF46C771C818}"/>
              </a:ext>
            </a:extLst>
          </p:cNvPr>
          <p:cNvSpPr txBox="1"/>
          <p:nvPr/>
        </p:nvSpPr>
        <p:spPr>
          <a:xfrm>
            <a:off x="17015494" y="32519879"/>
            <a:ext cx="15902905" cy="2995317"/>
          </a:xfrm>
          <a:prstGeom prst="rect">
            <a:avLst/>
          </a:prstGeom>
          <a:noFill/>
          <a:ln>
            <a:noFill/>
          </a:ln>
        </p:spPr>
        <p:txBody>
          <a:bodyPr spcFirstLastPara="1" wrap="square" lIns="121900" tIns="60933" rIns="121900" bIns="60933" anchor="t" anchorCtr="0">
            <a:spAutoFit/>
          </a:bodyPr>
          <a:lstStyle/>
          <a:p>
            <a:pPr marL="609585" indent="-609585">
              <a:buClr>
                <a:schemeClr val="dk1"/>
              </a:buClr>
              <a:buSzPts val="2800"/>
              <a:buFont typeface="Arial"/>
              <a:buChar char="•"/>
            </a:pPr>
            <a:r>
              <a:rPr lang="en-US" sz="3733" dirty="0">
                <a:solidFill>
                  <a:schemeClr val="dk1"/>
                </a:solidFill>
                <a:latin typeface="Calibri"/>
                <a:ea typeface="Calibri"/>
                <a:cs typeface="Calibri"/>
                <a:sym typeface="Calibri"/>
              </a:rPr>
              <a:t>Our team connected with and interview four energy professionals.</a:t>
            </a:r>
          </a:p>
          <a:p>
            <a:pPr lvl="8">
              <a:buClr>
                <a:schemeClr val="dk1"/>
              </a:buClr>
              <a:buSzPts val="2800"/>
            </a:pPr>
            <a:r>
              <a:rPr lang="en-US" sz="3733" dirty="0">
                <a:solidFill>
                  <a:schemeClr val="dk1"/>
                </a:solidFill>
                <a:latin typeface="Calibri"/>
                <a:ea typeface="Calibri"/>
                <a:cs typeface="Calibri"/>
                <a:sym typeface="Calibri"/>
              </a:rPr>
              <a:t>	Mr. Olivier Bourdin, CEO and Founder of </a:t>
            </a:r>
            <a:r>
              <a:rPr lang="en-US" sz="3733" dirty="0" err="1">
                <a:solidFill>
                  <a:schemeClr val="dk1"/>
                </a:solidFill>
                <a:latin typeface="Calibri"/>
                <a:ea typeface="Calibri"/>
                <a:cs typeface="Calibri"/>
                <a:sym typeface="Calibri"/>
              </a:rPr>
              <a:t>WaveX</a:t>
            </a:r>
            <a:endParaRPr lang="en-US" sz="3733" dirty="0">
              <a:solidFill>
                <a:schemeClr val="dk1"/>
              </a:solidFill>
              <a:latin typeface="Calibri"/>
              <a:ea typeface="Calibri"/>
              <a:cs typeface="Calibri"/>
              <a:sym typeface="Calibri"/>
            </a:endParaRPr>
          </a:p>
          <a:p>
            <a:pPr lvl="8">
              <a:buClr>
                <a:schemeClr val="dk1"/>
              </a:buClr>
              <a:buSzPts val="2800"/>
            </a:pPr>
            <a:r>
              <a:rPr lang="en-US" sz="3733" dirty="0">
                <a:solidFill>
                  <a:schemeClr val="dk1"/>
                </a:solidFill>
                <a:latin typeface="Calibri"/>
                <a:ea typeface="Calibri"/>
                <a:cs typeface="Calibri"/>
                <a:sym typeface="Calibri"/>
              </a:rPr>
              <a:t>         Shannon </a:t>
            </a:r>
            <a:r>
              <a:rPr lang="en-US" sz="3733" dirty="0" err="1">
                <a:solidFill>
                  <a:schemeClr val="dk1"/>
                </a:solidFill>
                <a:latin typeface="Calibri"/>
                <a:ea typeface="Calibri"/>
                <a:cs typeface="Calibri"/>
                <a:sym typeface="Calibri"/>
              </a:rPr>
              <a:t>Ricles</a:t>
            </a:r>
            <a:r>
              <a:rPr lang="en-US" sz="3733" dirty="0">
                <a:solidFill>
                  <a:schemeClr val="dk1"/>
                </a:solidFill>
                <a:latin typeface="Calibri"/>
                <a:ea typeface="Calibri"/>
                <a:cs typeface="Calibri"/>
                <a:sym typeface="Calibri"/>
              </a:rPr>
              <a:t>, National Oceanic and Atmospheric Administration</a:t>
            </a:r>
          </a:p>
          <a:p>
            <a:pPr lvl="8">
              <a:buClr>
                <a:schemeClr val="dk1"/>
              </a:buClr>
              <a:buSzPts val="2800"/>
            </a:pPr>
            <a:r>
              <a:rPr lang="en-US" sz="3733" dirty="0">
                <a:solidFill>
                  <a:schemeClr val="dk1"/>
                </a:solidFill>
                <a:latin typeface="Calibri"/>
                <a:ea typeface="Calibri"/>
                <a:cs typeface="Calibri"/>
                <a:sym typeface="Calibri"/>
              </a:rPr>
              <a:t>         Kelley </a:t>
            </a:r>
            <a:r>
              <a:rPr lang="en-US" sz="3733" dirty="0" err="1">
                <a:solidFill>
                  <a:schemeClr val="dk1"/>
                </a:solidFill>
                <a:latin typeface="Calibri"/>
                <a:ea typeface="Calibri"/>
                <a:cs typeface="Calibri"/>
                <a:sym typeface="Calibri"/>
              </a:rPr>
              <a:t>Ruehl</a:t>
            </a:r>
            <a:r>
              <a:rPr lang="en-US" sz="3733" dirty="0">
                <a:solidFill>
                  <a:schemeClr val="dk1"/>
                </a:solidFill>
                <a:latin typeface="Calibri"/>
                <a:ea typeface="Calibri"/>
                <a:cs typeface="Calibri"/>
                <a:sym typeface="Calibri"/>
              </a:rPr>
              <a:t>, Sandia National Laboratories</a:t>
            </a:r>
          </a:p>
          <a:p>
            <a:pPr lvl="1">
              <a:buClr>
                <a:schemeClr val="dk1"/>
              </a:buClr>
              <a:buSzPts val="2800"/>
            </a:pPr>
            <a:r>
              <a:rPr lang="en-US" sz="3733" dirty="0">
                <a:solidFill>
                  <a:schemeClr val="dk1"/>
                </a:solidFill>
                <a:latin typeface="Calibri"/>
                <a:ea typeface="Calibri"/>
                <a:cs typeface="Calibri"/>
                <a:sym typeface="Calibri"/>
              </a:rPr>
              <a:t>         Francisco Ruiz, Illinois Tech</a:t>
            </a:r>
          </a:p>
        </p:txBody>
      </p:sp>
      <p:sp>
        <p:nvSpPr>
          <p:cNvPr id="31" name="TextBox 30">
            <a:extLst>
              <a:ext uri="{FF2B5EF4-FFF2-40B4-BE49-F238E27FC236}">
                <a16:creationId xmlns:a16="http://schemas.microsoft.com/office/drawing/2014/main" id="{E6E522B9-0F4E-E3B3-3361-F8874A09F254}"/>
              </a:ext>
            </a:extLst>
          </p:cNvPr>
          <p:cNvSpPr txBox="1"/>
          <p:nvPr/>
        </p:nvSpPr>
        <p:spPr>
          <a:xfrm>
            <a:off x="17080933" y="35059926"/>
            <a:ext cx="11728327" cy="2944139"/>
          </a:xfrm>
          <a:prstGeom prst="rect">
            <a:avLst/>
          </a:prstGeom>
          <a:noFill/>
        </p:spPr>
        <p:txBody>
          <a:bodyPr wrap="square">
            <a:spAutoFit/>
          </a:bodyPr>
          <a:lstStyle/>
          <a:p>
            <a:pPr lvl="1">
              <a:buClr>
                <a:schemeClr val="dk1"/>
              </a:buClr>
              <a:buSzPts val="2800"/>
            </a:pPr>
            <a:endParaRPr lang="en-US" sz="3733" dirty="0">
              <a:solidFill>
                <a:schemeClr val="dk1"/>
              </a:solidFill>
              <a:latin typeface="Calibri"/>
              <a:ea typeface="Calibri"/>
              <a:cs typeface="Calibri"/>
              <a:sym typeface="Calibri"/>
            </a:endParaRPr>
          </a:p>
          <a:p>
            <a:pPr marL="609585" indent="-609585">
              <a:buClr>
                <a:schemeClr val="dk1"/>
              </a:buClr>
              <a:buSzPts val="2800"/>
              <a:buFont typeface="Arial"/>
              <a:buChar char="•"/>
            </a:pPr>
            <a:r>
              <a:rPr lang="en-US" sz="3733" dirty="0">
                <a:solidFill>
                  <a:schemeClr val="dk1"/>
                </a:solidFill>
                <a:latin typeface="Calibri"/>
                <a:ea typeface="Calibri"/>
                <a:cs typeface="Calibri"/>
                <a:sym typeface="Calibri"/>
              </a:rPr>
              <a:t>We also held two events on campus. One that aimed to teach students about marine energy and another that focused on </a:t>
            </a:r>
            <a:r>
              <a:rPr lang="en-US" sz="3600" dirty="0">
                <a:solidFill>
                  <a:srgbClr val="0D0D0D"/>
                </a:solidFill>
                <a:highlight>
                  <a:srgbClr val="FFFFFF"/>
                </a:highlight>
                <a:latin typeface="Calibri"/>
                <a:ea typeface="Calibri"/>
                <a:cs typeface="Calibri"/>
                <a:sym typeface="Calibri"/>
              </a:rPr>
              <a:t>better understanding their perceptions of marine energy and providing resources for further learning</a:t>
            </a:r>
            <a:endParaRPr lang="en-US" sz="3733" dirty="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TotalTime>
  <Words>325</Words>
  <Application>Microsoft Office PowerPoint</Application>
  <PresentationFormat>Custom</PresentationFormat>
  <Paragraphs>45</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Carrie Hall</dc:creator>
  <cp:lastModifiedBy>Carrie Hall</cp:lastModifiedBy>
  <cp:revision>2</cp:revision>
  <dcterms:created xsi:type="dcterms:W3CDTF">2024-04-18T21:30:54Z</dcterms:created>
  <dcterms:modified xsi:type="dcterms:W3CDTF">2024-05-13T20:17:36Z</dcterms:modified>
</cp:coreProperties>
</file>