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7.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8.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9.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10.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11.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1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4.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5.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16.xml" ContentType="application/vnd.openxmlformats-officedocument.theme+xml"/>
  <Override PartName="/ppt/slideLayouts/slideLayout33.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4"/>
    <p:sldMasterId id="2147483667" r:id="rId5"/>
    <p:sldMasterId id="2147483669" r:id="rId6"/>
    <p:sldMasterId id="2147483671" r:id="rId7"/>
    <p:sldMasterId id="2147483650" r:id="rId8"/>
    <p:sldMasterId id="2147483661" r:id="rId9"/>
    <p:sldMasterId id="2147483663" r:id="rId10"/>
    <p:sldMasterId id="2147483665" r:id="rId11"/>
    <p:sldMasterId id="2147483653" r:id="rId12"/>
    <p:sldMasterId id="2147483673" r:id="rId13"/>
    <p:sldMasterId id="2147483675" r:id="rId14"/>
    <p:sldMasterId id="2147483677" r:id="rId15"/>
    <p:sldMasterId id="2147483679" r:id="rId16"/>
    <p:sldMasterId id="2147483681" r:id="rId17"/>
    <p:sldMasterId id="2147483683" r:id="rId18"/>
    <p:sldMasterId id="2147483685" r:id="rId19"/>
    <p:sldMasterId id="2147483703" r:id="rId20"/>
  </p:sldMasterIdLst>
  <p:notesMasterIdLst>
    <p:notesMasterId r:id="rId22"/>
  </p:notesMasterIdLst>
  <p:sldIdLst>
    <p:sldId id="256" r:id="rId21"/>
  </p:sldIdLst>
  <p:sldSz cx="43891200" cy="32918400"/>
  <p:notesSz cx="6858000" cy="9144000"/>
  <p:defaultTextStyle>
    <a:defPPr>
      <a:defRPr lang="en-US"/>
    </a:defPPr>
    <a:lvl1pPr algn="l" defTabSz="5014913" rtl="0" fontAlgn="base">
      <a:spcBef>
        <a:spcPct val="0"/>
      </a:spcBef>
      <a:spcAft>
        <a:spcPct val="0"/>
      </a:spcAft>
      <a:defRPr sz="9800" kern="1200">
        <a:solidFill>
          <a:schemeClr val="tx1"/>
        </a:solidFill>
        <a:latin typeface="Calibri" pitchFamily="34" charset="0"/>
        <a:ea typeface="+mn-ea"/>
        <a:cs typeface="Arial" charset="0"/>
      </a:defRPr>
    </a:lvl1pPr>
    <a:lvl2pPr marL="2506663" indent="-2049463" algn="l" defTabSz="5014913" rtl="0" fontAlgn="base">
      <a:spcBef>
        <a:spcPct val="0"/>
      </a:spcBef>
      <a:spcAft>
        <a:spcPct val="0"/>
      </a:spcAft>
      <a:defRPr sz="9800" kern="1200">
        <a:solidFill>
          <a:schemeClr val="tx1"/>
        </a:solidFill>
        <a:latin typeface="Calibri" pitchFamily="34" charset="0"/>
        <a:ea typeface="+mn-ea"/>
        <a:cs typeface="Arial" charset="0"/>
      </a:defRPr>
    </a:lvl2pPr>
    <a:lvl3pPr marL="5014913" indent="-4100513" algn="l" defTabSz="5014913" rtl="0" fontAlgn="base">
      <a:spcBef>
        <a:spcPct val="0"/>
      </a:spcBef>
      <a:spcAft>
        <a:spcPct val="0"/>
      </a:spcAft>
      <a:defRPr sz="9800" kern="1200">
        <a:solidFill>
          <a:schemeClr val="tx1"/>
        </a:solidFill>
        <a:latin typeface="Calibri" pitchFamily="34" charset="0"/>
        <a:ea typeface="+mn-ea"/>
        <a:cs typeface="Arial" charset="0"/>
      </a:defRPr>
    </a:lvl3pPr>
    <a:lvl4pPr marL="7523163" indent="-6151563" algn="l" defTabSz="5014913" rtl="0" fontAlgn="base">
      <a:spcBef>
        <a:spcPct val="0"/>
      </a:spcBef>
      <a:spcAft>
        <a:spcPct val="0"/>
      </a:spcAft>
      <a:defRPr sz="9800" kern="1200">
        <a:solidFill>
          <a:schemeClr val="tx1"/>
        </a:solidFill>
        <a:latin typeface="Calibri" pitchFamily="34" charset="0"/>
        <a:ea typeface="+mn-ea"/>
        <a:cs typeface="Arial" charset="0"/>
      </a:defRPr>
    </a:lvl4pPr>
    <a:lvl5pPr marL="10031413" indent="-8202613" algn="l" defTabSz="5014913" rtl="0" fontAlgn="base">
      <a:spcBef>
        <a:spcPct val="0"/>
      </a:spcBef>
      <a:spcAft>
        <a:spcPct val="0"/>
      </a:spcAft>
      <a:defRPr sz="9800" kern="1200">
        <a:solidFill>
          <a:schemeClr val="tx1"/>
        </a:solidFill>
        <a:latin typeface="Calibri" pitchFamily="34" charset="0"/>
        <a:ea typeface="+mn-ea"/>
        <a:cs typeface="Arial" charset="0"/>
      </a:defRPr>
    </a:lvl5pPr>
    <a:lvl6pPr marL="2286000" algn="l" defTabSz="914400" rtl="0" eaLnBrk="1" latinLnBrk="0" hangingPunct="1">
      <a:defRPr sz="9800" kern="1200">
        <a:solidFill>
          <a:schemeClr val="tx1"/>
        </a:solidFill>
        <a:latin typeface="Calibri" pitchFamily="34" charset="0"/>
        <a:ea typeface="+mn-ea"/>
        <a:cs typeface="Arial" charset="0"/>
      </a:defRPr>
    </a:lvl6pPr>
    <a:lvl7pPr marL="2743200" algn="l" defTabSz="914400" rtl="0" eaLnBrk="1" latinLnBrk="0" hangingPunct="1">
      <a:defRPr sz="9800" kern="1200">
        <a:solidFill>
          <a:schemeClr val="tx1"/>
        </a:solidFill>
        <a:latin typeface="Calibri" pitchFamily="34" charset="0"/>
        <a:ea typeface="+mn-ea"/>
        <a:cs typeface="Arial" charset="0"/>
      </a:defRPr>
    </a:lvl7pPr>
    <a:lvl8pPr marL="3200400" algn="l" defTabSz="914400" rtl="0" eaLnBrk="1" latinLnBrk="0" hangingPunct="1">
      <a:defRPr sz="9800" kern="1200">
        <a:solidFill>
          <a:schemeClr val="tx1"/>
        </a:solidFill>
        <a:latin typeface="Calibri" pitchFamily="34" charset="0"/>
        <a:ea typeface="+mn-ea"/>
        <a:cs typeface="Arial" charset="0"/>
      </a:defRPr>
    </a:lvl8pPr>
    <a:lvl9pPr marL="3657600" algn="l" defTabSz="914400" rtl="0" eaLnBrk="1" latinLnBrk="0" hangingPunct="1">
      <a:defRPr sz="9800"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3422" userDrawn="1">
          <p15:clr>
            <a:srgbClr val="A4A3A4"/>
          </p15:clr>
        </p15:guide>
        <p15:guide id="2" orient="horz" pos="288" userDrawn="1">
          <p15:clr>
            <a:srgbClr val="A4A3A4"/>
          </p15:clr>
        </p15:guide>
        <p15:guide id="3" orient="horz" pos="20160" userDrawn="1">
          <p15:clr>
            <a:srgbClr val="A4A3A4"/>
          </p15:clr>
        </p15:guide>
        <p15:guide id="4" orient="horz" userDrawn="1">
          <p15:clr>
            <a:srgbClr val="A4A3A4"/>
          </p15:clr>
        </p15:guide>
        <p15:guide id="5" pos="581" userDrawn="1">
          <p15:clr>
            <a:srgbClr val="A4A3A4"/>
          </p15:clr>
        </p15:guide>
        <p15:guide id="6" pos="27069" userDrawn="1">
          <p15:clr>
            <a:srgbClr val="A4A3A4"/>
          </p15:clr>
        </p15:guide>
        <p15:guide id="7" orient="horz" pos="3462" userDrawn="1">
          <p15:clr>
            <a:srgbClr val="A4A3A4"/>
          </p15:clr>
        </p15:guide>
        <p15:guide id="8" orient="horz" pos="20179" userDrawn="1">
          <p15:clr>
            <a:srgbClr val="A4A3A4"/>
          </p15:clr>
        </p15:guide>
        <p15:guide id="9" orient="horz" pos="19584" userDrawn="1">
          <p15:clr>
            <a:srgbClr val="A4A3A4"/>
          </p15:clr>
        </p15:guide>
        <p15:guide id="10" pos="493" userDrawn="1">
          <p15:clr>
            <a:srgbClr val="A4A3A4"/>
          </p15:clr>
        </p15:guide>
        <p15:guide id="11" pos="13716" userDrawn="1">
          <p15:clr>
            <a:srgbClr val="A4A3A4"/>
          </p15:clr>
        </p15:guide>
        <p15:guide id="12" pos="27149" userDrawn="1">
          <p15:clr>
            <a:srgbClr val="A4A3A4"/>
          </p15:clr>
        </p15:guide>
        <p15:guide id="13" pos="942" userDrawn="1">
          <p15:clr>
            <a:srgbClr val="A4A3A4"/>
          </p15:clr>
        </p15:guide>
        <p15:guide id="14" pos="2166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764"/>
    <a:srgbClr val="FFB915"/>
    <a:srgbClr val="004A8D"/>
    <a:srgbClr val="2B2BAA"/>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7EF33D-AA98-8C5D-B141-53B4BA67CE47}" v="210" dt="2024-05-13T16:00:42.398"/>
    <p1510:client id="{4A5ABA72-AA7A-55B4-1CBC-B84BC589E04F}" v="51" dt="2024-05-13T01:46:14.796"/>
    <p1510:client id="{70566FFE-563F-5440-8630-9DD8631F8194}" v="9" dt="2024-05-11T16:26:12.335"/>
    <p1510:client id="{741B8C26-ADD3-20DA-44AB-0E8972F1B84C}" v="6" dt="2024-05-11T16:32:11.109"/>
    <p1510:client id="{85CEA655-EDD9-D65E-FC75-E38D90280362}" v="58" dt="2024-05-13T15:57:08.860"/>
    <p1510:client id="{8E38AF08-F9E9-881C-1A50-9AD3559F6971}" v="158" dt="2024-05-12T16:46:23.982"/>
    <p1510:client id="{9693003D-819F-0B3B-696C-1B9D97FE4289}" v="74" dt="2024-05-11T16:35:38.238"/>
    <p1510:client id="{9C1FDE4B-8FB1-4306-A31E-EA87DA7572FD}" v="970" dt="2024-05-11T17:01:41.564"/>
    <p1510:client id="{A1CD5CF1-176F-3938-DEF7-AE67BABDEED4}" v="2" dt="2024-05-13T15:18:00.0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3422"/>
        <p:guide orient="horz" pos="288"/>
        <p:guide orient="horz" pos="20160"/>
        <p:guide orient="horz"/>
        <p:guide pos="581"/>
        <p:guide pos="27069"/>
        <p:guide orient="horz" pos="3462"/>
        <p:guide orient="horz" pos="20179"/>
        <p:guide orient="horz" pos="19584"/>
        <p:guide pos="493"/>
        <p:guide pos="13716"/>
        <p:guide pos="27149"/>
        <p:guide pos="942"/>
        <p:guide pos="21662"/>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Master" Target="slideMasters/slideMaster17.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5015886"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5015886" fontAlgn="auto">
              <a:spcBef>
                <a:spcPts val="0"/>
              </a:spcBef>
              <a:spcAft>
                <a:spcPts val="0"/>
              </a:spcAft>
              <a:defRPr sz="1200">
                <a:latin typeface="+mn-lt"/>
                <a:cs typeface="+mn-cs"/>
              </a:defRPr>
            </a:lvl1pPr>
          </a:lstStyle>
          <a:p>
            <a:pPr>
              <a:defRPr/>
            </a:pPr>
            <a:fld id="{B64766A8-2453-4D11-B0DC-C50DB852D1DA}" type="datetimeFigureOut">
              <a:rPr lang="en-US"/>
              <a:pPr>
                <a:defRPr/>
              </a:pPr>
              <a:t>5/13/2024</a:t>
            </a:fld>
            <a:endParaRPr lang="en-US"/>
          </a:p>
        </p:txBody>
      </p:sp>
      <p:sp>
        <p:nvSpPr>
          <p:cNvPr id="4" name="Slide Image Placeholder 3"/>
          <p:cNvSpPr>
            <a:spLocks noGrp="1" noRot="1" noChangeAspect="1"/>
          </p:cNvSpPr>
          <p:nvPr>
            <p:ph type="sldImg" idx="2"/>
          </p:nvPr>
        </p:nvSpPr>
        <p:spPr>
          <a:xfrm>
            <a:off x="762000" y="685800"/>
            <a:ext cx="5334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5015886"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5015886" fontAlgn="auto">
              <a:spcBef>
                <a:spcPts val="0"/>
              </a:spcBef>
              <a:spcAft>
                <a:spcPts val="0"/>
              </a:spcAft>
              <a:defRPr sz="1200">
                <a:latin typeface="+mn-lt"/>
                <a:cs typeface="+mn-cs"/>
              </a:defRPr>
            </a:lvl1pPr>
          </a:lstStyle>
          <a:p>
            <a:pPr>
              <a:defRPr/>
            </a:pPr>
            <a:fld id="{C864C5C9-8908-41AA-A679-DA3363EBEEDA}" type="slidenum">
              <a:rPr lang="en-US"/>
              <a:pPr>
                <a:defRPr/>
              </a:pPr>
              <a:t>‹#›</a:t>
            </a:fld>
            <a:endParaRPr lang="en-US"/>
          </a:p>
        </p:txBody>
      </p:sp>
    </p:spTree>
    <p:extLst>
      <p:ext uri="{BB962C8B-B14F-4D97-AF65-F5344CB8AC3E}">
        <p14:creationId xmlns:p14="http://schemas.microsoft.com/office/powerpoint/2010/main" val="2506986161"/>
      </p:ext>
    </p:extLst>
  </p:cSld>
  <p:clrMap bg1="lt1" tx1="dk1" bg2="lt2" tx2="dk2" accent1="accent1" accent2="accent2" accent3="accent3" accent4="accent4" accent5="accent5" accent6="accent6" hlink="hlink" folHlink="folHlink"/>
  <p:notesStyle>
    <a:lvl1pPr algn="l" defTabSz="5014913" rtl="0" eaLnBrk="0" fontAlgn="base" hangingPunct="0">
      <a:spcBef>
        <a:spcPct val="30000"/>
      </a:spcBef>
      <a:spcAft>
        <a:spcPct val="0"/>
      </a:spcAft>
      <a:defRPr sz="6600" kern="1200">
        <a:solidFill>
          <a:schemeClr val="tx1"/>
        </a:solidFill>
        <a:latin typeface="+mn-lt"/>
        <a:ea typeface="+mn-ea"/>
        <a:cs typeface="+mn-cs"/>
      </a:defRPr>
    </a:lvl1pPr>
    <a:lvl2pPr marL="2506663" algn="l" defTabSz="5014913" rtl="0" eaLnBrk="0" fontAlgn="base" hangingPunct="0">
      <a:spcBef>
        <a:spcPct val="30000"/>
      </a:spcBef>
      <a:spcAft>
        <a:spcPct val="0"/>
      </a:spcAft>
      <a:defRPr sz="6600" kern="1200">
        <a:solidFill>
          <a:schemeClr val="tx1"/>
        </a:solidFill>
        <a:latin typeface="+mn-lt"/>
        <a:ea typeface="+mn-ea"/>
        <a:cs typeface="+mn-cs"/>
      </a:defRPr>
    </a:lvl2pPr>
    <a:lvl3pPr marL="5014913" algn="l" defTabSz="5014913" rtl="0" eaLnBrk="0" fontAlgn="base" hangingPunct="0">
      <a:spcBef>
        <a:spcPct val="30000"/>
      </a:spcBef>
      <a:spcAft>
        <a:spcPct val="0"/>
      </a:spcAft>
      <a:defRPr sz="6600" kern="1200">
        <a:solidFill>
          <a:schemeClr val="tx1"/>
        </a:solidFill>
        <a:latin typeface="+mn-lt"/>
        <a:ea typeface="+mn-ea"/>
        <a:cs typeface="+mn-cs"/>
      </a:defRPr>
    </a:lvl3pPr>
    <a:lvl4pPr marL="7523163" algn="l" defTabSz="5014913" rtl="0" eaLnBrk="0" fontAlgn="base" hangingPunct="0">
      <a:spcBef>
        <a:spcPct val="30000"/>
      </a:spcBef>
      <a:spcAft>
        <a:spcPct val="0"/>
      </a:spcAft>
      <a:defRPr sz="6600" kern="1200">
        <a:solidFill>
          <a:schemeClr val="tx1"/>
        </a:solidFill>
        <a:latin typeface="+mn-lt"/>
        <a:ea typeface="+mn-ea"/>
        <a:cs typeface="+mn-cs"/>
      </a:defRPr>
    </a:lvl4pPr>
    <a:lvl5pPr marL="10031413" algn="l" defTabSz="5014913" rtl="0" eaLnBrk="0" fontAlgn="base" hangingPunct="0">
      <a:spcBef>
        <a:spcPct val="30000"/>
      </a:spcBef>
      <a:spcAft>
        <a:spcPct val="0"/>
      </a:spcAft>
      <a:defRPr sz="6600" kern="1200">
        <a:solidFill>
          <a:schemeClr val="tx1"/>
        </a:solidFill>
        <a:latin typeface="+mn-lt"/>
        <a:ea typeface="+mn-ea"/>
        <a:cs typeface="+mn-cs"/>
      </a:defRPr>
    </a:lvl5pPr>
    <a:lvl6pPr marL="12539716" algn="l" defTabSz="5015886" rtl="0" eaLnBrk="1" latinLnBrk="0" hangingPunct="1">
      <a:defRPr sz="6600" kern="1200">
        <a:solidFill>
          <a:schemeClr val="tx1"/>
        </a:solidFill>
        <a:latin typeface="+mn-lt"/>
        <a:ea typeface="+mn-ea"/>
        <a:cs typeface="+mn-cs"/>
      </a:defRPr>
    </a:lvl6pPr>
    <a:lvl7pPr marL="15047660" algn="l" defTabSz="5015886" rtl="0" eaLnBrk="1" latinLnBrk="0" hangingPunct="1">
      <a:defRPr sz="6600" kern="1200">
        <a:solidFill>
          <a:schemeClr val="tx1"/>
        </a:solidFill>
        <a:latin typeface="+mn-lt"/>
        <a:ea typeface="+mn-ea"/>
        <a:cs typeface="+mn-cs"/>
      </a:defRPr>
    </a:lvl7pPr>
    <a:lvl8pPr marL="17555602" algn="l" defTabSz="5015886" rtl="0" eaLnBrk="1" latinLnBrk="0" hangingPunct="1">
      <a:defRPr sz="6600" kern="1200">
        <a:solidFill>
          <a:schemeClr val="tx1"/>
        </a:solidFill>
        <a:latin typeface="+mn-lt"/>
        <a:ea typeface="+mn-ea"/>
        <a:cs typeface="+mn-cs"/>
      </a:defRPr>
    </a:lvl8pPr>
    <a:lvl9pPr marL="20063546" algn="l" defTabSz="5015886" rtl="0" eaLnBrk="1" latinLnBrk="0" hangingPunct="1">
      <a:defRPr sz="6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C864C5C9-8908-41AA-A679-DA3363EBEEDA}" type="slidenum">
              <a:rPr lang="en-US" smtClean="0"/>
              <a:pPr>
                <a:defRPr/>
              </a:pPr>
              <a:t>1</a:t>
            </a:fld>
            <a:endParaRPr lang="en-US"/>
          </a:p>
        </p:txBody>
      </p:sp>
    </p:spTree>
    <p:extLst>
      <p:ext uri="{BB962C8B-B14F-4D97-AF65-F5344CB8AC3E}">
        <p14:creationId xmlns:p14="http://schemas.microsoft.com/office/powerpoint/2010/main" val="3334758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48" name="Text Placeholder 5"/>
          <p:cNvSpPr>
            <a:spLocks noGrp="1"/>
          </p:cNvSpPr>
          <p:nvPr>
            <p:ph type="body" sz="quarter" idx="11" hasCustomPrompt="1"/>
          </p:nvPr>
        </p:nvSpPr>
        <p:spPr>
          <a:xfrm>
            <a:off x="774247" y="5575991"/>
            <a:ext cx="1368454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49" name="Text Placeholder 5"/>
          <p:cNvSpPr>
            <a:spLocks noGrp="1"/>
          </p:cNvSpPr>
          <p:nvPr>
            <p:ph type="body" sz="quarter" idx="20" hasCustomPrompt="1"/>
          </p:nvPr>
        </p:nvSpPr>
        <p:spPr>
          <a:xfrm>
            <a:off x="774246" y="17482886"/>
            <a:ext cx="136845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50" name="Text Placeholder 5"/>
          <p:cNvSpPr>
            <a:spLocks noGrp="1"/>
          </p:cNvSpPr>
          <p:nvPr>
            <p:ph type="body" sz="quarter" idx="22" hasCustomPrompt="1"/>
          </p:nvPr>
        </p:nvSpPr>
        <p:spPr>
          <a:xfrm>
            <a:off x="15086852" y="20813320"/>
            <a:ext cx="1369049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51" name="Text Placeholder 5"/>
          <p:cNvSpPr>
            <a:spLocks noGrp="1"/>
          </p:cNvSpPr>
          <p:nvPr>
            <p:ph type="body" sz="quarter" idx="24" hasCustomPrompt="1"/>
          </p:nvPr>
        </p:nvSpPr>
        <p:spPr>
          <a:xfrm>
            <a:off x="15086853" y="5575991"/>
            <a:ext cx="13684090"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52" name="Text Placeholder 5"/>
          <p:cNvSpPr>
            <a:spLocks noGrp="1"/>
          </p:cNvSpPr>
          <p:nvPr>
            <p:ph type="body" sz="quarter" idx="25" hasCustomPrompt="1"/>
          </p:nvPr>
        </p:nvSpPr>
        <p:spPr>
          <a:xfrm>
            <a:off x="29423954" y="5575991"/>
            <a:ext cx="136671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53" name="Text Placeholder 5"/>
          <p:cNvSpPr>
            <a:spLocks noGrp="1"/>
          </p:cNvSpPr>
          <p:nvPr>
            <p:ph type="body" sz="quarter" idx="27" hasCustomPrompt="1"/>
          </p:nvPr>
        </p:nvSpPr>
        <p:spPr>
          <a:xfrm>
            <a:off x="29423954" y="17450780"/>
            <a:ext cx="13678075" cy="606731"/>
          </a:xfrm>
          <a:prstGeom prst="rect">
            <a:avLst/>
          </a:prstGeom>
          <a:noFill/>
        </p:spPr>
        <p:txBody>
          <a:bodyPr wrap="square" lIns="91421" tIns="91421" rIns="91421" bIns="91421" anchor="ctr" anchorCtr="0">
            <a:spAutoFit/>
          </a:bodyPr>
          <a:lstStyle>
            <a:lvl1pPr marL="0" indent="0" algn="ctr">
              <a:buNone/>
              <a:tabLst/>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54" name="Text Placeholder 5"/>
          <p:cNvSpPr>
            <a:spLocks noGrp="1"/>
          </p:cNvSpPr>
          <p:nvPr>
            <p:ph type="body" sz="quarter" idx="29" hasCustomPrompt="1"/>
          </p:nvPr>
        </p:nvSpPr>
        <p:spPr>
          <a:xfrm>
            <a:off x="29423954" y="25919314"/>
            <a:ext cx="13678075"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55" name="Text Placeholder 9"/>
          <p:cNvSpPr>
            <a:spLocks noGrp="1"/>
          </p:cNvSpPr>
          <p:nvPr>
            <p:ph type="body" sz="quarter" idx="164"/>
          </p:nvPr>
        </p:nvSpPr>
        <p:spPr>
          <a:xfrm>
            <a:off x="774246" y="6337533"/>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56" name="Text Placeholder 9"/>
          <p:cNvSpPr>
            <a:spLocks noGrp="1"/>
          </p:cNvSpPr>
          <p:nvPr>
            <p:ph type="body" sz="quarter" idx="165"/>
          </p:nvPr>
        </p:nvSpPr>
        <p:spPr>
          <a:xfrm>
            <a:off x="29423953" y="6338227"/>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57" name="Text Placeholder 9"/>
          <p:cNvSpPr>
            <a:spLocks noGrp="1"/>
          </p:cNvSpPr>
          <p:nvPr>
            <p:ph type="body" sz="quarter" idx="166"/>
          </p:nvPr>
        </p:nvSpPr>
        <p:spPr>
          <a:xfrm>
            <a:off x="15086853" y="6336857"/>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58" name="Text Placeholder 9"/>
          <p:cNvSpPr>
            <a:spLocks noGrp="1"/>
          </p:cNvSpPr>
          <p:nvPr>
            <p:ph type="body" sz="quarter" idx="167"/>
          </p:nvPr>
        </p:nvSpPr>
        <p:spPr>
          <a:xfrm>
            <a:off x="774246" y="18251286"/>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59" name="Text Placeholder 9"/>
          <p:cNvSpPr>
            <a:spLocks noGrp="1"/>
          </p:cNvSpPr>
          <p:nvPr>
            <p:ph type="body" sz="quarter" idx="168"/>
          </p:nvPr>
        </p:nvSpPr>
        <p:spPr>
          <a:xfrm>
            <a:off x="15086853" y="21563272"/>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62" name="Text Placeholder 9"/>
          <p:cNvSpPr>
            <a:spLocks noGrp="1"/>
          </p:cNvSpPr>
          <p:nvPr>
            <p:ph type="body" sz="quarter" idx="169"/>
          </p:nvPr>
        </p:nvSpPr>
        <p:spPr>
          <a:xfrm>
            <a:off x="29423953" y="1820775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64" name="Text Placeholder 9"/>
          <p:cNvSpPr>
            <a:spLocks noGrp="1"/>
          </p:cNvSpPr>
          <p:nvPr>
            <p:ph type="body" sz="quarter" idx="170"/>
          </p:nvPr>
        </p:nvSpPr>
        <p:spPr>
          <a:xfrm>
            <a:off x="29423953" y="2665779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5"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6"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7"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622252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1904860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36" name="Text Placeholder 5"/>
          <p:cNvSpPr>
            <a:spLocks noGrp="1"/>
          </p:cNvSpPr>
          <p:nvPr>
            <p:ph type="body" sz="quarter" idx="11" hasCustomPrompt="1"/>
          </p:nvPr>
        </p:nvSpPr>
        <p:spPr>
          <a:xfrm>
            <a:off x="774247" y="5575991"/>
            <a:ext cx="1368454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7" name="Text Placeholder 5"/>
          <p:cNvSpPr>
            <a:spLocks noGrp="1"/>
          </p:cNvSpPr>
          <p:nvPr>
            <p:ph type="body" sz="quarter" idx="20" hasCustomPrompt="1"/>
          </p:nvPr>
        </p:nvSpPr>
        <p:spPr>
          <a:xfrm>
            <a:off x="774246" y="17482886"/>
            <a:ext cx="136845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8" name="Text Placeholder 5"/>
          <p:cNvSpPr>
            <a:spLocks noGrp="1"/>
          </p:cNvSpPr>
          <p:nvPr>
            <p:ph type="body" sz="quarter" idx="22" hasCustomPrompt="1"/>
          </p:nvPr>
        </p:nvSpPr>
        <p:spPr>
          <a:xfrm>
            <a:off x="15086852" y="20813320"/>
            <a:ext cx="1369049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9" name="Text Placeholder 5"/>
          <p:cNvSpPr>
            <a:spLocks noGrp="1"/>
          </p:cNvSpPr>
          <p:nvPr>
            <p:ph type="body" sz="quarter" idx="24" hasCustomPrompt="1"/>
          </p:nvPr>
        </p:nvSpPr>
        <p:spPr>
          <a:xfrm>
            <a:off x="15086853" y="5575991"/>
            <a:ext cx="13684090"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40" name="Text Placeholder 5"/>
          <p:cNvSpPr>
            <a:spLocks noGrp="1"/>
          </p:cNvSpPr>
          <p:nvPr>
            <p:ph type="body" sz="quarter" idx="25" hasCustomPrompt="1"/>
          </p:nvPr>
        </p:nvSpPr>
        <p:spPr>
          <a:xfrm>
            <a:off x="29423954" y="5575991"/>
            <a:ext cx="136671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41" name="Text Placeholder 5"/>
          <p:cNvSpPr>
            <a:spLocks noGrp="1"/>
          </p:cNvSpPr>
          <p:nvPr>
            <p:ph type="body" sz="quarter" idx="27" hasCustomPrompt="1"/>
          </p:nvPr>
        </p:nvSpPr>
        <p:spPr>
          <a:xfrm>
            <a:off x="29423954" y="17450780"/>
            <a:ext cx="13678075" cy="606731"/>
          </a:xfrm>
          <a:prstGeom prst="rect">
            <a:avLst/>
          </a:prstGeom>
          <a:noFill/>
        </p:spPr>
        <p:txBody>
          <a:bodyPr wrap="square" lIns="91421" tIns="91421" rIns="91421" bIns="91421" anchor="ctr" anchorCtr="0">
            <a:spAutoFit/>
          </a:bodyPr>
          <a:lstStyle>
            <a:lvl1pPr marL="0" indent="0" algn="ctr">
              <a:buNone/>
              <a:tabLst/>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42" name="Text Placeholder 5"/>
          <p:cNvSpPr>
            <a:spLocks noGrp="1"/>
          </p:cNvSpPr>
          <p:nvPr>
            <p:ph type="body" sz="quarter" idx="29" hasCustomPrompt="1"/>
          </p:nvPr>
        </p:nvSpPr>
        <p:spPr>
          <a:xfrm>
            <a:off x="29423954" y="25919314"/>
            <a:ext cx="13678075"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43" name="Text Placeholder 9"/>
          <p:cNvSpPr>
            <a:spLocks noGrp="1"/>
          </p:cNvSpPr>
          <p:nvPr>
            <p:ph type="body" sz="quarter" idx="164"/>
          </p:nvPr>
        </p:nvSpPr>
        <p:spPr>
          <a:xfrm>
            <a:off x="774246" y="6337533"/>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4" name="Text Placeholder 9"/>
          <p:cNvSpPr>
            <a:spLocks noGrp="1"/>
          </p:cNvSpPr>
          <p:nvPr>
            <p:ph type="body" sz="quarter" idx="165"/>
          </p:nvPr>
        </p:nvSpPr>
        <p:spPr>
          <a:xfrm>
            <a:off x="29423953" y="6338227"/>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5" name="Text Placeholder 9"/>
          <p:cNvSpPr>
            <a:spLocks noGrp="1"/>
          </p:cNvSpPr>
          <p:nvPr>
            <p:ph type="body" sz="quarter" idx="166"/>
          </p:nvPr>
        </p:nvSpPr>
        <p:spPr>
          <a:xfrm>
            <a:off x="15086853" y="6336857"/>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6" name="Text Placeholder 9"/>
          <p:cNvSpPr>
            <a:spLocks noGrp="1"/>
          </p:cNvSpPr>
          <p:nvPr>
            <p:ph type="body" sz="quarter" idx="167"/>
          </p:nvPr>
        </p:nvSpPr>
        <p:spPr>
          <a:xfrm>
            <a:off x="774246" y="18251286"/>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7" name="Text Placeholder 9"/>
          <p:cNvSpPr>
            <a:spLocks noGrp="1"/>
          </p:cNvSpPr>
          <p:nvPr>
            <p:ph type="body" sz="quarter" idx="168"/>
          </p:nvPr>
        </p:nvSpPr>
        <p:spPr>
          <a:xfrm>
            <a:off x="15086853" y="21563272"/>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8" name="Text Placeholder 9"/>
          <p:cNvSpPr>
            <a:spLocks noGrp="1"/>
          </p:cNvSpPr>
          <p:nvPr>
            <p:ph type="body" sz="quarter" idx="169"/>
          </p:nvPr>
        </p:nvSpPr>
        <p:spPr>
          <a:xfrm>
            <a:off x="29423953" y="1820775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9" name="Text Placeholder 9"/>
          <p:cNvSpPr>
            <a:spLocks noGrp="1"/>
          </p:cNvSpPr>
          <p:nvPr>
            <p:ph type="body" sz="quarter" idx="170"/>
          </p:nvPr>
        </p:nvSpPr>
        <p:spPr>
          <a:xfrm>
            <a:off x="29423953" y="2665779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5" name="Text Placeholder 76"/>
          <p:cNvSpPr>
            <a:spLocks noGrp="1"/>
          </p:cNvSpPr>
          <p:nvPr>
            <p:ph type="body" sz="quarter" idx="150" hasCustomPrompt="1"/>
          </p:nvPr>
        </p:nvSpPr>
        <p:spPr>
          <a:xfrm>
            <a:off x="9463805"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6" name="Text Placeholder 76"/>
          <p:cNvSpPr>
            <a:spLocks noGrp="1"/>
          </p:cNvSpPr>
          <p:nvPr>
            <p:ph type="body" sz="quarter" idx="151" hasCustomPrompt="1"/>
          </p:nvPr>
        </p:nvSpPr>
        <p:spPr>
          <a:xfrm>
            <a:off x="9478522"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7" name="Text Placeholder 76"/>
          <p:cNvSpPr>
            <a:spLocks noGrp="1"/>
          </p:cNvSpPr>
          <p:nvPr>
            <p:ph type="body" sz="quarter" idx="153" hasCustomPrompt="1"/>
          </p:nvPr>
        </p:nvSpPr>
        <p:spPr>
          <a:xfrm>
            <a:off x="9478522"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2491440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94610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9475758"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9475758"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3485462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774247" y="5575991"/>
            <a:ext cx="1368454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774246" y="17482886"/>
            <a:ext cx="136845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21" name="Text Placeholder 5"/>
          <p:cNvSpPr>
            <a:spLocks noGrp="1"/>
          </p:cNvSpPr>
          <p:nvPr>
            <p:ph type="body" sz="quarter" idx="22" hasCustomPrompt="1"/>
          </p:nvPr>
        </p:nvSpPr>
        <p:spPr>
          <a:xfrm>
            <a:off x="15086852" y="20813320"/>
            <a:ext cx="1369049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22" name="Text Placeholder 5"/>
          <p:cNvSpPr>
            <a:spLocks noGrp="1"/>
          </p:cNvSpPr>
          <p:nvPr>
            <p:ph type="body" sz="quarter" idx="24" hasCustomPrompt="1"/>
          </p:nvPr>
        </p:nvSpPr>
        <p:spPr>
          <a:xfrm>
            <a:off x="15086853" y="5575991"/>
            <a:ext cx="13684090"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23" name="Text Placeholder 5"/>
          <p:cNvSpPr>
            <a:spLocks noGrp="1"/>
          </p:cNvSpPr>
          <p:nvPr>
            <p:ph type="body" sz="quarter" idx="25" hasCustomPrompt="1"/>
          </p:nvPr>
        </p:nvSpPr>
        <p:spPr>
          <a:xfrm>
            <a:off x="29423954" y="5575991"/>
            <a:ext cx="136671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24" name="Text Placeholder 5"/>
          <p:cNvSpPr>
            <a:spLocks noGrp="1"/>
          </p:cNvSpPr>
          <p:nvPr>
            <p:ph type="body" sz="quarter" idx="27" hasCustomPrompt="1"/>
          </p:nvPr>
        </p:nvSpPr>
        <p:spPr>
          <a:xfrm>
            <a:off x="29423954" y="17450780"/>
            <a:ext cx="13678075" cy="606731"/>
          </a:xfrm>
          <a:prstGeom prst="rect">
            <a:avLst/>
          </a:prstGeom>
          <a:noFill/>
        </p:spPr>
        <p:txBody>
          <a:bodyPr wrap="square" lIns="91421" tIns="91421" rIns="91421" bIns="91421" anchor="ctr" anchorCtr="0">
            <a:spAutoFit/>
          </a:bodyPr>
          <a:lstStyle>
            <a:lvl1pPr marL="0" indent="0" algn="ctr">
              <a:buNone/>
              <a:tabLst/>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25" name="Text Placeholder 5"/>
          <p:cNvSpPr>
            <a:spLocks noGrp="1"/>
          </p:cNvSpPr>
          <p:nvPr>
            <p:ph type="body" sz="quarter" idx="29" hasCustomPrompt="1"/>
          </p:nvPr>
        </p:nvSpPr>
        <p:spPr>
          <a:xfrm>
            <a:off x="29423954" y="25919314"/>
            <a:ext cx="13678075"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26" name="Text Placeholder 9"/>
          <p:cNvSpPr>
            <a:spLocks noGrp="1"/>
          </p:cNvSpPr>
          <p:nvPr>
            <p:ph type="body" sz="quarter" idx="164"/>
          </p:nvPr>
        </p:nvSpPr>
        <p:spPr>
          <a:xfrm>
            <a:off x="774246" y="6337533"/>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7" name="Text Placeholder 9"/>
          <p:cNvSpPr>
            <a:spLocks noGrp="1"/>
          </p:cNvSpPr>
          <p:nvPr>
            <p:ph type="body" sz="quarter" idx="165"/>
          </p:nvPr>
        </p:nvSpPr>
        <p:spPr>
          <a:xfrm>
            <a:off x="29423953" y="6338227"/>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8" name="Text Placeholder 9"/>
          <p:cNvSpPr>
            <a:spLocks noGrp="1"/>
          </p:cNvSpPr>
          <p:nvPr>
            <p:ph type="body" sz="quarter" idx="166"/>
          </p:nvPr>
        </p:nvSpPr>
        <p:spPr>
          <a:xfrm>
            <a:off x="15086853" y="6336857"/>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9" name="Text Placeholder 9"/>
          <p:cNvSpPr>
            <a:spLocks noGrp="1"/>
          </p:cNvSpPr>
          <p:nvPr>
            <p:ph type="body" sz="quarter" idx="167"/>
          </p:nvPr>
        </p:nvSpPr>
        <p:spPr>
          <a:xfrm>
            <a:off x="774246" y="18251286"/>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0" name="Text Placeholder 9"/>
          <p:cNvSpPr>
            <a:spLocks noGrp="1"/>
          </p:cNvSpPr>
          <p:nvPr>
            <p:ph type="body" sz="quarter" idx="168"/>
          </p:nvPr>
        </p:nvSpPr>
        <p:spPr>
          <a:xfrm>
            <a:off x="15086853" y="21563272"/>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1" name="Text Placeholder 9"/>
          <p:cNvSpPr>
            <a:spLocks noGrp="1"/>
          </p:cNvSpPr>
          <p:nvPr>
            <p:ph type="body" sz="quarter" idx="169"/>
          </p:nvPr>
        </p:nvSpPr>
        <p:spPr>
          <a:xfrm>
            <a:off x="29423953" y="1820775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2" name="Text Placeholder 9"/>
          <p:cNvSpPr>
            <a:spLocks noGrp="1"/>
          </p:cNvSpPr>
          <p:nvPr>
            <p:ph type="body" sz="quarter" idx="170"/>
          </p:nvPr>
        </p:nvSpPr>
        <p:spPr>
          <a:xfrm>
            <a:off x="29423953" y="2665779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3"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34"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35"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493127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3003493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36" name="Text Placeholder 5"/>
          <p:cNvSpPr>
            <a:spLocks noGrp="1"/>
          </p:cNvSpPr>
          <p:nvPr>
            <p:ph type="body" sz="quarter" idx="11" hasCustomPrompt="1"/>
          </p:nvPr>
        </p:nvSpPr>
        <p:spPr>
          <a:xfrm>
            <a:off x="774247" y="5575991"/>
            <a:ext cx="1368454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7" name="Text Placeholder 5"/>
          <p:cNvSpPr>
            <a:spLocks noGrp="1"/>
          </p:cNvSpPr>
          <p:nvPr>
            <p:ph type="body" sz="quarter" idx="20" hasCustomPrompt="1"/>
          </p:nvPr>
        </p:nvSpPr>
        <p:spPr>
          <a:xfrm>
            <a:off x="774246" y="17482886"/>
            <a:ext cx="136845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8" name="Text Placeholder 5"/>
          <p:cNvSpPr>
            <a:spLocks noGrp="1"/>
          </p:cNvSpPr>
          <p:nvPr>
            <p:ph type="body" sz="quarter" idx="22" hasCustomPrompt="1"/>
          </p:nvPr>
        </p:nvSpPr>
        <p:spPr>
          <a:xfrm>
            <a:off x="15086852" y="20813320"/>
            <a:ext cx="13690497"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9" name="Text Placeholder 5"/>
          <p:cNvSpPr>
            <a:spLocks noGrp="1"/>
          </p:cNvSpPr>
          <p:nvPr>
            <p:ph type="body" sz="quarter" idx="24" hasCustomPrompt="1"/>
          </p:nvPr>
        </p:nvSpPr>
        <p:spPr>
          <a:xfrm>
            <a:off x="15086853" y="5575991"/>
            <a:ext cx="13684090"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40" name="Text Placeholder 5"/>
          <p:cNvSpPr>
            <a:spLocks noGrp="1"/>
          </p:cNvSpPr>
          <p:nvPr>
            <p:ph type="body" sz="quarter" idx="25" hasCustomPrompt="1"/>
          </p:nvPr>
        </p:nvSpPr>
        <p:spPr>
          <a:xfrm>
            <a:off x="29423954" y="5575991"/>
            <a:ext cx="13667146"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41" name="Text Placeholder 5"/>
          <p:cNvSpPr>
            <a:spLocks noGrp="1"/>
          </p:cNvSpPr>
          <p:nvPr>
            <p:ph type="body" sz="quarter" idx="27" hasCustomPrompt="1"/>
          </p:nvPr>
        </p:nvSpPr>
        <p:spPr>
          <a:xfrm>
            <a:off x="29423954" y="17450780"/>
            <a:ext cx="13678075" cy="606731"/>
          </a:xfrm>
          <a:prstGeom prst="rect">
            <a:avLst/>
          </a:prstGeom>
          <a:noFill/>
        </p:spPr>
        <p:txBody>
          <a:bodyPr wrap="square" lIns="91421" tIns="91421" rIns="91421" bIns="91421" anchor="ctr" anchorCtr="0">
            <a:spAutoFit/>
          </a:bodyPr>
          <a:lstStyle>
            <a:lvl1pPr marL="0" indent="0" algn="ctr">
              <a:buNone/>
              <a:tabLst/>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42" name="Text Placeholder 5"/>
          <p:cNvSpPr>
            <a:spLocks noGrp="1"/>
          </p:cNvSpPr>
          <p:nvPr>
            <p:ph type="body" sz="quarter" idx="29" hasCustomPrompt="1"/>
          </p:nvPr>
        </p:nvSpPr>
        <p:spPr>
          <a:xfrm>
            <a:off x="29423954" y="25919314"/>
            <a:ext cx="13678075"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43" name="Text Placeholder 9"/>
          <p:cNvSpPr>
            <a:spLocks noGrp="1"/>
          </p:cNvSpPr>
          <p:nvPr>
            <p:ph type="body" sz="quarter" idx="164"/>
          </p:nvPr>
        </p:nvSpPr>
        <p:spPr>
          <a:xfrm>
            <a:off x="774246" y="6337533"/>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4" name="Text Placeholder 9"/>
          <p:cNvSpPr>
            <a:spLocks noGrp="1"/>
          </p:cNvSpPr>
          <p:nvPr>
            <p:ph type="body" sz="quarter" idx="165"/>
          </p:nvPr>
        </p:nvSpPr>
        <p:spPr>
          <a:xfrm>
            <a:off x="29423953" y="6338227"/>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5" name="Text Placeholder 9"/>
          <p:cNvSpPr>
            <a:spLocks noGrp="1"/>
          </p:cNvSpPr>
          <p:nvPr>
            <p:ph type="body" sz="quarter" idx="166"/>
          </p:nvPr>
        </p:nvSpPr>
        <p:spPr>
          <a:xfrm>
            <a:off x="15086853" y="6336857"/>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6" name="Text Placeholder 9"/>
          <p:cNvSpPr>
            <a:spLocks noGrp="1"/>
          </p:cNvSpPr>
          <p:nvPr>
            <p:ph type="body" sz="quarter" idx="167"/>
          </p:nvPr>
        </p:nvSpPr>
        <p:spPr>
          <a:xfrm>
            <a:off x="774246" y="18251286"/>
            <a:ext cx="1367654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7" name="Text Placeholder 9"/>
          <p:cNvSpPr>
            <a:spLocks noGrp="1"/>
          </p:cNvSpPr>
          <p:nvPr>
            <p:ph type="body" sz="quarter" idx="168"/>
          </p:nvPr>
        </p:nvSpPr>
        <p:spPr>
          <a:xfrm>
            <a:off x="15086853" y="21563272"/>
            <a:ext cx="13684090"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8" name="Text Placeholder 9"/>
          <p:cNvSpPr>
            <a:spLocks noGrp="1"/>
          </p:cNvSpPr>
          <p:nvPr>
            <p:ph type="body" sz="quarter" idx="169"/>
          </p:nvPr>
        </p:nvSpPr>
        <p:spPr>
          <a:xfrm>
            <a:off x="29423953" y="1820775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9" name="Text Placeholder 9"/>
          <p:cNvSpPr>
            <a:spLocks noGrp="1"/>
          </p:cNvSpPr>
          <p:nvPr>
            <p:ph type="body" sz="quarter" idx="170"/>
          </p:nvPr>
        </p:nvSpPr>
        <p:spPr>
          <a:xfrm>
            <a:off x="29423953" y="26657798"/>
            <a:ext cx="1366714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2" name="Text Placeholder 76"/>
          <p:cNvSpPr>
            <a:spLocks noGrp="1"/>
          </p:cNvSpPr>
          <p:nvPr>
            <p:ph type="body" sz="quarter" idx="150" hasCustomPrompt="1"/>
          </p:nvPr>
        </p:nvSpPr>
        <p:spPr>
          <a:xfrm>
            <a:off x="9463805"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3" name="Text Placeholder 76"/>
          <p:cNvSpPr>
            <a:spLocks noGrp="1"/>
          </p:cNvSpPr>
          <p:nvPr>
            <p:ph type="body" sz="quarter" idx="151" hasCustomPrompt="1"/>
          </p:nvPr>
        </p:nvSpPr>
        <p:spPr>
          <a:xfrm>
            <a:off x="9478522"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4" name="Text Placeholder 76"/>
          <p:cNvSpPr>
            <a:spLocks noGrp="1"/>
          </p:cNvSpPr>
          <p:nvPr>
            <p:ph type="body" sz="quarter" idx="153" hasCustomPrompt="1"/>
          </p:nvPr>
        </p:nvSpPr>
        <p:spPr>
          <a:xfrm>
            <a:off x="9478522"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1273116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94610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9475758"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9475758"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2245877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33" name="Text Placeholder 5"/>
          <p:cNvSpPr>
            <a:spLocks noGrp="1"/>
          </p:cNvSpPr>
          <p:nvPr>
            <p:ph type="body" sz="quarter" idx="11" hasCustomPrompt="1"/>
          </p:nvPr>
        </p:nvSpPr>
        <p:spPr>
          <a:xfrm>
            <a:off x="786686"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4" name="Text Placeholder 5"/>
          <p:cNvSpPr>
            <a:spLocks noGrp="1"/>
          </p:cNvSpPr>
          <p:nvPr>
            <p:ph type="body" sz="quarter" idx="20" hasCustomPrompt="1"/>
          </p:nvPr>
        </p:nvSpPr>
        <p:spPr>
          <a:xfrm>
            <a:off x="779878"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5" name="Text Placeholder 5"/>
          <p:cNvSpPr>
            <a:spLocks noGrp="1"/>
          </p:cNvSpPr>
          <p:nvPr>
            <p:ph type="body" sz="quarter" idx="22" hasCustomPrompt="1"/>
          </p:nvPr>
        </p:nvSpPr>
        <p:spPr>
          <a:xfrm>
            <a:off x="11520794"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6" name="Text Placeholder 5"/>
          <p:cNvSpPr>
            <a:spLocks noGrp="1"/>
          </p:cNvSpPr>
          <p:nvPr>
            <p:ph type="body" sz="quarter" idx="24" hasCustomPrompt="1"/>
          </p:nvPr>
        </p:nvSpPr>
        <p:spPr>
          <a:xfrm>
            <a:off x="22271605" y="5666361"/>
            <a:ext cx="10027149"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7" name="Text Placeholder 5"/>
          <p:cNvSpPr>
            <a:spLocks noGrp="1"/>
          </p:cNvSpPr>
          <p:nvPr>
            <p:ph type="body" sz="quarter" idx="25" hasCustomPrompt="1"/>
          </p:nvPr>
        </p:nvSpPr>
        <p:spPr>
          <a:xfrm>
            <a:off x="33070682" y="5666361"/>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8" name="Text Placeholder 5"/>
          <p:cNvSpPr>
            <a:spLocks noGrp="1"/>
          </p:cNvSpPr>
          <p:nvPr>
            <p:ph type="body" sz="quarter" idx="27" hasCustomPrompt="1"/>
          </p:nvPr>
        </p:nvSpPr>
        <p:spPr>
          <a:xfrm>
            <a:off x="33070682" y="14320012"/>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39" name="Text Placeholder 5"/>
          <p:cNvSpPr>
            <a:spLocks noGrp="1"/>
          </p:cNvSpPr>
          <p:nvPr>
            <p:ph type="body" sz="quarter" idx="29" hasCustomPrompt="1"/>
          </p:nvPr>
        </p:nvSpPr>
        <p:spPr>
          <a:xfrm>
            <a:off x="33070682" y="25726676"/>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40" name="Text Placeholder 9"/>
          <p:cNvSpPr>
            <a:spLocks noGrp="1"/>
          </p:cNvSpPr>
          <p:nvPr>
            <p:ph type="body" sz="quarter" idx="157"/>
          </p:nvPr>
        </p:nvSpPr>
        <p:spPr>
          <a:xfrm>
            <a:off x="786686" y="6462717"/>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 name="Text Placeholder 9"/>
          <p:cNvSpPr>
            <a:spLocks noGrp="1"/>
          </p:cNvSpPr>
          <p:nvPr>
            <p:ph type="body" sz="quarter" idx="158"/>
          </p:nvPr>
        </p:nvSpPr>
        <p:spPr>
          <a:xfrm>
            <a:off x="1152064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2" name="Text Placeholder 9"/>
          <p:cNvSpPr>
            <a:spLocks noGrp="1"/>
          </p:cNvSpPr>
          <p:nvPr>
            <p:ph type="body" sz="quarter" idx="159"/>
          </p:nvPr>
        </p:nvSpPr>
        <p:spPr>
          <a:xfrm>
            <a:off x="22296412" y="6462723"/>
            <a:ext cx="100178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3" name="Text Placeholder 9"/>
          <p:cNvSpPr>
            <a:spLocks noGrp="1"/>
          </p:cNvSpPr>
          <p:nvPr>
            <p:ph type="body" sz="quarter" idx="160"/>
          </p:nvPr>
        </p:nvSpPr>
        <p:spPr>
          <a:xfrm>
            <a:off x="33069665" y="6462724"/>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4" name="Text Placeholder 9"/>
          <p:cNvSpPr>
            <a:spLocks noGrp="1"/>
          </p:cNvSpPr>
          <p:nvPr>
            <p:ph type="body" sz="quarter" idx="161"/>
          </p:nvPr>
        </p:nvSpPr>
        <p:spPr>
          <a:xfrm>
            <a:off x="33069665" y="15104349"/>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5" name="Text Placeholder 9"/>
          <p:cNvSpPr>
            <a:spLocks noGrp="1"/>
          </p:cNvSpPr>
          <p:nvPr>
            <p:ph type="body" sz="quarter" idx="162"/>
          </p:nvPr>
        </p:nvSpPr>
        <p:spPr>
          <a:xfrm>
            <a:off x="775217"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6" name="Text Placeholder 9"/>
          <p:cNvSpPr>
            <a:spLocks noGrp="1"/>
          </p:cNvSpPr>
          <p:nvPr>
            <p:ph type="body" sz="quarter" idx="163"/>
          </p:nvPr>
        </p:nvSpPr>
        <p:spPr>
          <a:xfrm>
            <a:off x="33069665" y="26519437"/>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5"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6"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7"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1348474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2324308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786686"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1" name="Text Placeholder 5"/>
          <p:cNvSpPr>
            <a:spLocks noGrp="1"/>
          </p:cNvSpPr>
          <p:nvPr>
            <p:ph type="body" sz="quarter" idx="20" hasCustomPrompt="1"/>
          </p:nvPr>
        </p:nvSpPr>
        <p:spPr>
          <a:xfrm>
            <a:off x="779878"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2" name="Text Placeholder 5"/>
          <p:cNvSpPr>
            <a:spLocks noGrp="1"/>
          </p:cNvSpPr>
          <p:nvPr>
            <p:ph type="body" sz="quarter" idx="22" hasCustomPrompt="1"/>
          </p:nvPr>
        </p:nvSpPr>
        <p:spPr>
          <a:xfrm>
            <a:off x="11520794"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3" name="Text Placeholder 5"/>
          <p:cNvSpPr>
            <a:spLocks noGrp="1"/>
          </p:cNvSpPr>
          <p:nvPr>
            <p:ph type="body" sz="quarter" idx="24" hasCustomPrompt="1"/>
          </p:nvPr>
        </p:nvSpPr>
        <p:spPr>
          <a:xfrm>
            <a:off x="22271605" y="5666361"/>
            <a:ext cx="10027149"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4" name="Text Placeholder 5"/>
          <p:cNvSpPr>
            <a:spLocks noGrp="1"/>
          </p:cNvSpPr>
          <p:nvPr>
            <p:ph type="body" sz="quarter" idx="25" hasCustomPrompt="1"/>
          </p:nvPr>
        </p:nvSpPr>
        <p:spPr>
          <a:xfrm>
            <a:off x="33070682" y="5666361"/>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5" name="Text Placeholder 5"/>
          <p:cNvSpPr>
            <a:spLocks noGrp="1"/>
          </p:cNvSpPr>
          <p:nvPr>
            <p:ph type="body" sz="quarter" idx="27" hasCustomPrompt="1"/>
          </p:nvPr>
        </p:nvSpPr>
        <p:spPr>
          <a:xfrm>
            <a:off x="33070682" y="14320012"/>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36" name="Text Placeholder 5"/>
          <p:cNvSpPr>
            <a:spLocks noGrp="1"/>
          </p:cNvSpPr>
          <p:nvPr>
            <p:ph type="body" sz="quarter" idx="29" hasCustomPrompt="1"/>
          </p:nvPr>
        </p:nvSpPr>
        <p:spPr>
          <a:xfrm>
            <a:off x="33070682" y="25726676"/>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37" name="Text Placeholder 9"/>
          <p:cNvSpPr>
            <a:spLocks noGrp="1"/>
          </p:cNvSpPr>
          <p:nvPr>
            <p:ph type="body" sz="quarter" idx="157"/>
          </p:nvPr>
        </p:nvSpPr>
        <p:spPr>
          <a:xfrm>
            <a:off x="786686" y="6462717"/>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8" name="Text Placeholder 9"/>
          <p:cNvSpPr>
            <a:spLocks noGrp="1"/>
          </p:cNvSpPr>
          <p:nvPr>
            <p:ph type="body" sz="quarter" idx="158"/>
          </p:nvPr>
        </p:nvSpPr>
        <p:spPr>
          <a:xfrm>
            <a:off x="1152064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9" name="Text Placeholder 9"/>
          <p:cNvSpPr>
            <a:spLocks noGrp="1"/>
          </p:cNvSpPr>
          <p:nvPr>
            <p:ph type="body" sz="quarter" idx="159"/>
          </p:nvPr>
        </p:nvSpPr>
        <p:spPr>
          <a:xfrm>
            <a:off x="22296412" y="6462723"/>
            <a:ext cx="100178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0" name="Text Placeholder 9"/>
          <p:cNvSpPr>
            <a:spLocks noGrp="1"/>
          </p:cNvSpPr>
          <p:nvPr>
            <p:ph type="body" sz="quarter" idx="160"/>
          </p:nvPr>
        </p:nvSpPr>
        <p:spPr>
          <a:xfrm>
            <a:off x="33069665" y="6462724"/>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 name="Text Placeholder 9"/>
          <p:cNvSpPr>
            <a:spLocks noGrp="1"/>
          </p:cNvSpPr>
          <p:nvPr>
            <p:ph type="body" sz="quarter" idx="161"/>
          </p:nvPr>
        </p:nvSpPr>
        <p:spPr>
          <a:xfrm>
            <a:off x="33069665" y="15104349"/>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2" name="Text Placeholder 9"/>
          <p:cNvSpPr>
            <a:spLocks noGrp="1"/>
          </p:cNvSpPr>
          <p:nvPr>
            <p:ph type="body" sz="quarter" idx="162"/>
          </p:nvPr>
        </p:nvSpPr>
        <p:spPr>
          <a:xfrm>
            <a:off x="775217"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3" name="Text Placeholder 9"/>
          <p:cNvSpPr>
            <a:spLocks noGrp="1"/>
          </p:cNvSpPr>
          <p:nvPr>
            <p:ph type="body" sz="quarter" idx="163"/>
          </p:nvPr>
        </p:nvSpPr>
        <p:spPr>
          <a:xfrm>
            <a:off x="33069665" y="26519437"/>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76"/>
          <p:cNvSpPr>
            <a:spLocks noGrp="1"/>
          </p:cNvSpPr>
          <p:nvPr>
            <p:ph type="body" sz="quarter" idx="150" hasCustomPrompt="1"/>
          </p:nvPr>
        </p:nvSpPr>
        <p:spPr>
          <a:xfrm>
            <a:off x="9469205"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7" name="Text Placeholder 76"/>
          <p:cNvSpPr>
            <a:spLocks noGrp="1"/>
          </p:cNvSpPr>
          <p:nvPr>
            <p:ph type="body" sz="quarter" idx="151" hasCustomPrompt="1"/>
          </p:nvPr>
        </p:nvSpPr>
        <p:spPr>
          <a:xfrm>
            <a:off x="9483922"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8" name="Text Placeholder 76"/>
          <p:cNvSpPr>
            <a:spLocks noGrp="1"/>
          </p:cNvSpPr>
          <p:nvPr>
            <p:ph type="body" sz="quarter" idx="153" hasCustomPrompt="1"/>
          </p:nvPr>
        </p:nvSpPr>
        <p:spPr>
          <a:xfrm>
            <a:off x="9483922"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740170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94610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9475758"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9475758"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955339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786686"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1" name="Text Placeholder 5"/>
          <p:cNvSpPr>
            <a:spLocks noGrp="1"/>
          </p:cNvSpPr>
          <p:nvPr>
            <p:ph type="body" sz="quarter" idx="20" hasCustomPrompt="1"/>
          </p:nvPr>
        </p:nvSpPr>
        <p:spPr>
          <a:xfrm>
            <a:off x="779878"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2" name="Text Placeholder 5"/>
          <p:cNvSpPr>
            <a:spLocks noGrp="1"/>
          </p:cNvSpPr>
          <p:nvPr>
            <p:ph type="body" sz="quarter" idx="22" hasCustomPrompt="1"/>
          </p:nvPr>
        </p:nvSpPr>
        <p:spPr>
          <a:xfrm>
            <a:off x="11520794"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3" name="Text Placeholder 5"/>
          <p:cNvSpPr>
            <a:spLocks noGrp="1"/>
          </p:cNvSpPr>
          <p:nvPr>
            <p:ph type="body" sz="quarter" idx="24" hasCustomPrompt="1"/>
          </p:nvPr>
        </p:nvSpPr>
        <p:spPr>
          <a:xfrm>
            <a:off x="22271605" y="5666361"/>
            <a:ext cx="10027149"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4" name="Text Placeholder 5"/>
          <p:cNvSpPr>
            <a:spLocks noGrp="1"/>
          </p:cNvSpPr>
          <p:nvPr>
            <p:ph type="body" sz="quarter" idx="25" hasCustomPrompt="1"/>
          </p:nvPr>
        </p:nvSpPr>
        <p:spPr>
          <a:xfrm>
            <a:off x="33070682" y="5666361"/>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5" name="Text Placeholder 5"/>
          <p:cNvSpPr>
            <a:spLocks noGrp="1"/>
          </p:cNvSpPr>
          <p:nvPr>
            <p:ph type="body" sz="quarter" idx="27" hasCustomPrompt="1"/>
          </p:nvPr>
        </p:nvSpPr>
        <p:spPr>
          <a:xfrm>
            <a:off x="33070682" y="14320012"/>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36" name="Text Placeholder 5"/>
          <p:cNvSpPr>
            <a:spLocks noGrp="1"/>
          </p:cNvSpPr>
          <p:nvPr>
            <p:ph type="body" sz="quarter" idx="29" hasCustomPrompt="1"/>
          </p:nvPr>
        </p:nvSpPr>
        <p:spPr>
          <a:xfrm>
            <a:off x="33070682" y="25726676"/>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37" name="Text Placeholder 9"/>
          <p:cNvSpPr>
            <a:spLocks noGrp="1"/>
          </p:cNvSpPr>
          <p:nvPr>
            <p:ph type="body" sz="quarter" idx="157"/>
          </p:nvPr>
        </p:nvSpPr>
        <p:spPr>
          <a:xfrm>
            <a:off x="786686" y="6462717"/>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8" name="Text Placeholder 9"/>
          <p:cNvSpPr>
            <a:spLocks noGrp="1"/>
          </p:cNvSpPr>
          <p:nvPr>
            <p:ph type="body" sz="quarter" idx="158"/>
          </p:nvPr>
        </p:nvSpPr>
        <p:spPr>
          <a:xfrm>
            <a:off x="1152064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9" name="Text Placeholder 9"/>
          <p:cNvSpPr>
            <a:spLocks noGrp="1"/>
          </p:cNvSpPr>
          <p:nvPr>
            <p:ph type="body" sz="quarter" idx="159"/>
          </p:nvPr>
        </p:nvSpPr>
        <p:spPr>
          <a:xfrm>
            <a:off x="22296412" y="6462723"/>
            <a:ext cx="100178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0" name="Text Placeholder 9"/>
          <p:cNvSpPr>
            <a:spLocks noGrp="1"/>
          </p:cNvSpPr>
          <p:nvPr>
            <p:ph type="body" sz="quarter" idx="160"/>
          </p:nvPr>
        </p:nvSpPr>
        <p:spPr>
          <a:xfrm>
            <a:off x="33069665" y="6462724"/>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 name="Text Placeholder 9"/>
          <p:cNvSpPr>
            <a:spLocks noGrp="1"/>
          </p:cNvSpPr>
          <p:nvPr>
            <p:ph type="body" sz="quarter" idx="161"/>
          </p:nvPr>
        </p:nvSpPr>
        <p:spPr>
          <a:xfrm>
            <a:off x="33069665" y="15104349"/>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2" name="Text Placeholder 9"/>
          <p:cNvSpPr>
            <a:spLocks noGrp="1"/>
          </p:cNvSpPr>
          <p:nvPr>
            <p:ph type="body" sz="quarter" idx="162"/>
          </p:nvPr>
        </p:nvSpPr>
        <p:spPr>
          <a:xfrm>
            <a:off x="775217"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3" name="Text Placeholder 9"/>
          <p:cNvSpPr>
            <a:spLocks noGrp="1"/>
          </p:cNvSpPr>
          <p:nvPr>
            <p:ph type="body" sz="quarter" idx="163"/>
          </p:nvPr>
        </p:nvSpPr>
        <p:spPr>
          <a:xfrm>
            <a:off x="33069665" y="26519437"/>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9"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30"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44"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398559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4131038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786686"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1" name="Text Placeholder 5"/>
          <p:cNvSpPr>
            <a:spLocks noGrp="1"/>
          </p:cNvSpPr>
          <p:nvPr>
            <p:ph type="body" sz="quarter" idx="20" hasCustomPrompt="1"/>
          </p:nvPr>
        </p:nvSpPr>
        <p:spPr>
          <a:xfrm>
            <a:off x="779878"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2" name="Text Placeholder 5"/>
          <p:cNvSpPr>
            <a:spLocks noGrp="1"/>
          </p:cNvSpPr>
          <p:nvPr>
            <p:ph type="body" sz="quarter" idx="22" hasCustomPrompt="1"/>
          </p:nvPr>
        </p:nvSpPr>
        <p:spPr>
          <a:xfrm>
            <a:off x="11520794"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6" name="Text Placeholder 5"/>
          <p:cNvSpPr>
            <a:spLocks noGrp="1"/>
          </p:cNvSpPr>
          <p:nvPr>
            <p:ph type="body" sz="quarter" idx="24" hasCustomPrompt="1"/>
          </p:nvPr>
        </p:nvSpPr>
        <p:spPr>
          <a:xfrm>
            <a:off x="22271605" y="5666361"/>
            <a:ext cx="10027149"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7" name="Text Placeholder 5"/>
          <p:cNvSpPr>
            <a:spLocks noGrp="1"/>
          </p:cNvSpPr>
          <p:nvPr>
            <p:ph type="body" sz="quarter" idx="25" hasCustomPrompt="1"/>
          </p:nvPr>
        </p:nvSpPr>
        <p:spPr>
          <a:xfrm>
            <a:off x="33070682" y="5666361"/>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8" name="Text Placeholder 5"/>
          <p:cNvSpPr>
            <a:spLocks noGrp="1"/>
          </p:cNvSpPr>
          <p:nvPr>
            <p:ph type="body" sz="quarter" idx="27" hasCustomPrompt="1"/>
          </p:nvPr>
        </p:nvSpPr>
        <p:spPr>
          <a:xfrm>
            <a:off x="33070682" y="14320012"/>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39" name="Text Placeholder 5"/>
          <p:cNvSpPr>
            <a:spLocks noGrp="1"/>
          </p:cNvSpPr>
          <p:nvPr>
            <p:ph type="body" sz="quarter" idx="29" hasCustomPrompt="1"/>
          </p:nvPr>
        </p:nvSpPr>
        <p:spPr>
          <a:xfrm>
            <a:off x="33070682" y="25726676"/>
            <a:ext cx="1003573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40" name="Text Placeholder 9"/>
          <p:cNvSpPr>
            <a:spLocks noGrp="1"/>
          </p:cNvSpPr>
          <p:nvPr>
            <p:ph type="body" sz="quarter" idx="157"/>
          </p:nvPr>
        </p:nvSpPr>
        <p:spPr>
          <a:xfrm>
            <a:off x="786686" y="6462717"/>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 name="Text Placeholder 9"/>
          <p:cNvSpPr>
            <a:spLocks noGrp="1"/>
          </p:cNvSpPr>
          <p:nvPr>
            <p:ph type="body" sz="quarter" idx="158"/>
          </p:nvPr>
        </p:nvSpPr>
        <p:spPr>
          <a:xfrm>
            <a:off x="1152064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2" name="Text Placeholder 9"/>
          <p:cNvSpPr>
            <a:spLocks noGrp="1"/>
          </p:cNvSpPr>
          <p:nvPr>
            <p:ph type="body" sz="quarter" idx="159"/>
          </p:nvPr>
        </p:nvSpPr>
        <p:spPr>
          <a:xfrm>
            <a:off x="22296412" y="6462723"/>
            <a:ext cx="100178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3" name="Text Placeholder 9"/>
          <p:cNvSpPr>
            <a:spLocks noGrp="1"/>
          </p:cNvSpPr>
          <p:nvPr>
            <p:ph type="body" sz="quarter" idx="160"/>
          </p:nvPr>
        </p:nvSpPr>
        <p:spPr>
          <a:xfrm>
            <a:off x="33069665" y="6462724"/>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4" name="Text Placeholder 9"/>
          <p:cNvSpPr>
            <a:spLocks noGrp="1"/>
          </p:cNvSpPr>
          <p:nvPr>
            <p:ph type="body" sz="quarter" idx="161"/>
          </p:nvPr>
        </p:nvSpPr>
        <p:spPr>
          <a:xfrm>
            <a:off x="33069665" y="15104349"/>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5" name="Text Placeholder 9"/>
          <p:cNvSpPr>
            <a:spLocks noGrp="1"/>
          </p:cNvSpPr>
          <p:nvPr>
            <p:ph type="body" sz="quarter" idx="162"/>
          </p:nvPr>
        </p:nvSpPr>
        <p:spPr>
          <a:xfrm>
            <a:off x="775217"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6" name="Text Placeholder 9"/>
          <p:cNvSpPr>
            <a:spLocks noGrp="1"/>
          </p:cNvSpPr>
          <p:nvPr>
            <p:ph type="body" sz="quarter" idx="163"/>
          </p:nvPr>
        </p:nvSpPr>
        <p:spPr>
          <a:xfrm>
            <a:off x="33069665" y="26519437"/>
            <a:ext cx="1003776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76"/>
          <p:cNvSpPr>
            <a:spLocks noGrp="1"/>
          </p:cNvSpPr>
          <p:nvPr>
            <p:ph type="body" sz="quarter" idx="150" hasCustomPrompt="1"/>
          </p:nvPr>
        </p:nvSpPr>
        <p:spPr>
          <a:xfrm>
            <a:off x="9469205"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1" name="Text Placeholder 76"/>
          <p:cNvSpPr>
            <a:spLocks noGrp="1"/>
          </p:cNvSpPr>
          <p:nvPr>
            <p:ph type="body" sz="quarter" idx="151" hasCustomPrompt="1"/>
          </p:nvPr>
        </p:nvSpPr>
        <p:spPr>
          <a:xfrm>
            <a:off x="9483922"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2" name="Text Placeholder 76"/>
          <p:cNvSpPr>
            <a:spLocks noGrp="1"/>
          </p:cNvSpPr>
          <p:nvPr>
            <p:ph type="body" sz="quarter" idx="153" hasCustomPrompt="1"/>
          </p:nvPr>
        </p:nvSpPr>
        <p:spPr>
          <a:xfrm>
            <a:off x="9483922"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549019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94610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9475758"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9475758"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6314085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34" name="Text Placeholder 5"/>
          <p:cNvSpPr>
            <a:spLocks noGrp="1"/>
          </p:cNvSpPr>
          <p:nvPr>
            <p:ph type="body" sz="quarter" idx="11" hasCustomPrompt="1"/>
          </p:nvPr>
        </p:nvSpPr>
        <p:spPr>
          <a:xfrm>
            <a:off x="806756" y="5596239"/>
            <a:ext cx="10134693"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5" name="Text Placeholder 5"/>
          <p:cNvSpPr>
            <a:spLocks noGrp="1"/>
          </p:cNvSpPr>
          <p:nvPr>
            <p:ph type="body" sz="quarter" idx="20" hasCustomPrompt="1"/>
          </p:nvPr>
        </p:nvSpPr>
        <p:spPr>
          <a:xfrm>
            <a:off x="806755" y="14424716"/>
            <a:ext cx="10136294"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6" name="Text Placeholder 5"/>
          <p:cNvSpPr>
            <a:spLocks noGrp="1"/>
          </p:cNvSpPr>
          <p:nvPr>
            <p:ph type="body" sz="quarter" idx="22" hasCustomPrompt="1"/>
          </p:nvPr>
        </p:nvSpPr>
        <p:spPr>
          <a:xfrm>
            <a:off x="11451890" y="559623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7" name="Text Placeholder 5"/>
          <p:cNvSpPr>
            <a:spLocks noGrp="1"/>
          </p:cNvSpPr>
          <p:nvPr>
            <p:ph type="body" sz="quarter" idx="24" hasCustomPrompt="1"/>
          </p:nvPr>
        </p:nvSpPr>
        <p:spPr>
          <a:xfrm>
            <a:off x="11451890" y="2128694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8" name="Text Placeholder 5"/>
          <p:cNvSpPr>
            <a:spLocks noGrp="1"/>
          </p:cNvSpPr>
          <p:nvPr>
            <p:ph type="body" sz="quarter" idx="25" hasCustomPrompt="1"/>
          </p:nvPr>
        </p:nvSpPr>
        <p:spPr>
          <a:xfrm>
            <a:off x="32945953" y="559623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9" name="Text Placeholder 5"/>
          <p:cNvSpPr>
            <a:spLocks noGrp="1"/>
          </p:cNvSpPr>
          <p:nvPr>
            <p:ph type="body" sz="quarter" idx="27" hasCustomPrompt="1"/>
          </p:nvPr>
        </p:nvSpPr>
        <p:spPr>
          <a:xfrm>
            <a:off x="32945953" y="14484940"/>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40" name="Text Placeholder 5"/>
          <p:cNvSpPr>
            <a:spLocks noGrp="1"/>
          </p:cNvSpPr>
          <p:nvPr>
            <p:ph type="body" sz="quarter" idx="29" hasCustomPrompt="1"/>
          </p:nvPr>
        </p:nvSpPr>
        <p:spPr>
          <a:xfrm>
            <a:off x="32945953" y="2588207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41" name="Text Placeholder 9"/>
          <p:cNvSpPr>
            <a:spLocks noGrp="1"/>
          </p:cNvSpPr>
          <p:nvPr>
            <p:ph type="body" sz="quarter" idx="157"/>
          </p:nvPr>
        </p:nvSpPr>
        <p:spPr>
          <a:xfrm>
            <a:off x="806755" y="6345452"/>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2" name="Text Placeholder 9"/>
          <p:cNvSpPr>
            <a:spLocks noGrp="1"/>
          </p:cNvSpPr>
          <p:nvPr>
            <p:ph type="body" sz="quarter" idx="158"/>
          </p:nvPr>
        </p:nvSpPr>
        <p:spPr>
          <a:xfrm>
            <a:off x="806755" y="15193804"/>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3" name="Text Placeholder 9"/>
          <p:cNvSpPr>
            <a:spLocks noGrp="1"/>
          </p:cNvSpPr>
          <p:nvPr>
            <p:ph type="body" sz="quarter" idx="159"/>
          </p:nvPr>
        </p:nvSpPr>
        <p:spPr>
          <a:xfrm>
            <a:off x="32944208" y="6343470"/>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4" name="Text Placeholder 9"/>
          <p:cNvSpPr>
            <a:spLocks noGrp="1"/>
          </p:cNvSpPr>
          <p:nvPr>
            <p:ph type="body" sz="quarter" idx="160"/>
          </p:nvPr>
        </p:nvSpPr>
        <p:spPr>
          <a:xfrm>
            <a:off x="32942248" y="1522892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5" name="Text Placeholder 9"/>
          <p:cNvSpPr>
            <a:spLocks noGrp="1"/>
          </p:cNvSpPr>
          <p:nvPr>
            <p:ph type="body" sz="quarter" idx="161"/>
          </p:nvPr>
        </p:nvSpPr>
        <p:spPr>
          <a:xfrm>
            <a:off x="32960909" y="2663443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6" name="Text Placeholder 9"/>
          <p:cNvSpPr>
            <a:spLocks noGrp="1"/>
          </p:cNvSpPr>
          <p:nvPr>
            <p:ph type="body" sz="quarter" idx="162"/>
          </p:nvPr>
        </p:nvSpPr>
        <p:spPr>
          <a:xfrm>
            <a:off x="11451890" y="2204066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7" name="Text Placeholder 9"/>
          <p:cNvSpPr>
            <a:spLocks noGrp="1"/>
          </p:cNvSpPr>
          <p:nvPr>
            <p:ph type="body" sz="quarter" idx="163"/>
          </p:nvPr>
        </p:nvSpPr>
        <p:spPr>
          <a:xfrm>
            <a:off x="11451890" y="634081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5"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6"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7"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2281881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9706658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806756" y="5596239"/>
            <a:ext cx="10134693"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806755" y="14424716"/>
            <a:ext cx="10136294"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21" name="Text Placeholder 5"/>
          <p:cNvSpPr>
            <a:spLocks noGrp="1"/>
          </p:cNvSpPr>
          <p:nvPr>
            <p:ph type="body" sz="quarter" idx="22" hasCustomPrompt="1"/>
          </p:nvPr>
        </p:nvSpPr>
        <p:spPr>
          <a:xfrm>
            <a:off x="11451890" y="559623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22" name="Text Placeholder 5"/>
          <p:cNvSpPr>
            <a:spLocks noGrp="1"/>
          </p:cNvSpPr>
          <p:nvPr>
            <p:ph type="body" sz="quarter" idx="24" hasCustomPrompt="1"/>
          </p:nvPr>
        </p:nvSpPr>
        <p:spPr>
          <a:xfrm>
            <a:off x="11451890" y="2128694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23" name="Text Placeholder 5"/>
          <p:cNvSpPr>
            <a:spLocks noGrp="1"/>
          </p:cNvSpPr>
          <p:nvPr>
            <p:ph type="body" sz="quarter" idx="25" hasCustomPrompt="1"/>
          </p:nvPr>
        </p:nvSpPr>
        <p:spPr>
          <a:xfrm>
            <a:off x="32945953" y="559623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24" name="Text Placeholder 5"/>
          <p:cNvSpPr>
            <a:spLocks noGrp="1"/>
          </p:cNvSpPr>
          <p:nvPr>
            <p:ph type="body" sz="quarter" idx="27" hasCustomPrompt="1"/>
          </p:nvPr>
        </p:nvSpPr>
        <p:spPr>
          <a:xfrm>
            <a:off x="32945953" y="14484940"/>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25" name="Text Placeholder 5"/>
          <p:cNvSpPr>
            <a:spLocks noGrp="1"/>
          </p:cNvSpPr>
          <p:nvPr>
            <p:ph type="body" sz="quarter" idx="29" hasCustomPrompt="1"/>
          </p:nvPr>
        </p:nvSpPr>
        <p:spPr>
          <a:xfrm>
            <a:off x="32945953" y="2588207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26" name="Text Placeholder 9"/>
          <p:cNvSpPr>
            <a:spLocks noGrp="1"/>
          </p:cNvSpPr>
          <p:nvPr>
            <p:ph type="body" sz="quarter" idx="157"/>
          </p:nvPr>
        </p:nvSpPr>
        <p:spPr>
          <a:xfrm>
            <a:off x="806755" y="6345452"/>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7" name="Text Placeholder 9"/>
          <p:cNvSpPr>
            <a:spLocks noGrp="1"/>
          </p:cNvSpPr>
          <p:nvPr>
            <p:ph type="body" sz="quarter" idx="158"/>
          </p:nvPr>
        </p:nvSpPr>
        <p:spPr>
          <a:xfrm>
            <a:off x="806755" y="15193804"/>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8" name="Text Placeholder 9"/>
          <p:cNvSpPr>
            <a:spLocks noGrp="1"/>
          </p:cNvSpPr>
          <p:nvPr>
            <p:ph type="body" sz="quarter" idx="159"/>
          </p:nvPr>
        </p:nvSpPr>
        <p:spPr>
          <a:xfrm>
            <a:off x="32944208" y="6343470"/>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9" name="Text Placeholder 9"/>
          <p:cNvSpPr>
            <a:spLocks noGrp="1"/>
          </p:cNvSpPr>
          <p:nvPr>
            <p:ph type="body" sz="quarter" idx="160"/>
          </p:nvPr>
        </p:nvSpPr>
        <p:spPr>
          <a:xfrm>
            <a:off x="32942248" y="1522892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0" name="Text Placeholder 9"/>
          <p:cNvSpPr>
            <a:spLocks noGrp="1"/>
          </p:cNvSpPr>
          <p:nvPr>
            <p:ph type="body" sz="quarter" idx="161"/>
          </p:nvPr>
        </p:nvSpPr>
        <p:spPr>
          <a:xfrm>
            <a:off x="32960909" y="2663443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8" name="Text Placeholder 9"/>
          <p:cNvSpPr>
            <a:spLocks noGrp="1"/>
          </p:cNvSpPr>
          <p:nvPr>
            <p:ph type="body" sz="quarter" idx="162"/>
          </p:nvPr>
        </p:nvSpPr>
        <p:spPr>
          <a:xfrm>
            <a:off x="11451890" y="2204066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9" name="Text Placeholder 9"/>
          <p:cNvSpPr>
            <a:spLocks noGrp="1"/>
          </p:cNvSpPr>
          <p:nvPr>
            <p:ph type="body" sz="quarter" idx="163"/>
          </p:nvPr>
        </p:nvSpPr>
        <p:spPr>
          <a:xfrm>
            <a:off x="11451890" y="634081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4" name="Text Placeholder 76"/>
          <p:cNvSpPr>
            <a:spLocks noGrp="1"/>
          </p:cNvSpPr>
          <p:nvPr>
            <p:ph type="body" sz="quarter" idx="150" hasCustomPrompt="1"/>
          </p:nvPr>
        </p:nvSpPr>
        <p:spPr>
          <a:xfrm>
            <a:off x="94777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35" name="Text Placeholder 76"/>
          <p:cNvSpPr>
            <a:spLocks noGrp="1"/>
          </p:cNvSpPr>
          <p:nvPr>
            <p:ph type="body" sz="quarter" idx="151" hasCustomPrompt="1"/>
          </p:nvPr>
        </p:nvSpPr>
        <p:spPr>
          <a:xfrm>
            <a:off x="9492457"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36" name="Text Placeholder 76"/>
          <p:cNvSpPr>
            <a:spLocks noGrp="1"/>
          </p:cNvSpPr>
          <p:nvPr>
            <p:ph type="body" sz="quarter" idx="153" hasCustomPrompt="1"/>
          </p:nvPr>
        </p:nvSpPr>
        <p:spPr>
          <a:xfrm>
            <a:off x="9492457"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743077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94610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9475758"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9475758"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4067283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806756" y="5596239"/>
            <a:ext cx="10134693"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806755" y="14424716"/>
            <a:ext cx="10136294"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21" name="Text Placeholder 5"/>
          <p:cNvSpPr>
            <a:spLocks noGrp="1"/>
          </p:cNvSpPr>
          <p:nvPr>
            <p:ph type="body" sz="quarter" idx="22" hasCustomPrompt="1"/>
          </p:nvPr>
        </p:nvSpPr>
        <p:spPr>
          <a:xfrm>
            <a:off x="11451890" y="559623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22" name="Text Placeholder 5"/>
          <p:cNvSpPr>
            <a:spLocks noGrp="1"/>
          </p:cNvSpPr>
          <p:nvPr>
            <p:ph type="body" sz="quarter" idx="24" hasCustomPrompt="1"/>
          </p:nvPr>
        </p:nvSpPr>
        <p:spPr>
          <a:xfrm>
            <a:off x="11451890" y="2128694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23" name="Text Placeholder 5"/>
          <p:cNvSpPr>
            <a:spLocks noGrp="1"/>
          </p:cNvSpPr>
          <p:nvPr>
            <p:ph type="body" sz="quarter" idx="25" hasCustomPrompt="1"/>
          </p:nvPr>
        </p:nvSpPr>
        <p:spPr>
          <a:xfrm>
            <a:off x="32945953" y="559623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24" name="Text Placeholder 5"/>
          <p:cNvSpPr>
            <a:spLocks noGrp="1"/>
          </p:cNvSpPr>
          <p:nvPr>
            <p:ph type="body" sz="quarter" idx="27" hasCustomPrompt="1"/>
          </p:nvPr>
        </p:nvSpPr>
        <p:spPr>
          <a:xfrm>
            <a:off x="32945953" y="14484940"/>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25" name="Text Placeholder 5"/>
          <p:cNvSpPr>
            <a:spLocks noGrp="1"/>
          </p:cNvSpPr>
          <p:nvPr>
            <p:ph type="body" sz="quarter" idx="29" hasCustomPrompt="1"/>
          </p:nvPr>
        </p:nvSpPr>
        <p:spPr>
          <a:xfrm>
            <a:off x="32945953" y="2588207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26" name="Text Placeholder 9"/>
          <p:cNvSpPr>
            <a:spLocks noGrp="1"/>
          </p:cNvSpPr>
          <p:nvPr>
            <p:ph type="body" sz="quarter" idx="157"/>
          </p:nvPr>
        </p:nvSpPr>
        <p:spPr>
          <a:xfrm>
            <a:off x="806755" y="6345452"/>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7" name="Text Placeholder 9"/>
          <p:cNvSpPr>
            <a:spLocks noGrp="1"/>
          </p:cNvSpPr>
          <p:nvPr>
            <p:ph type="body" sz="quarter" idx="158"/>
          </p:nvPr>
        </p:nvSpPr>
        <p:spPr>
          <a:xfrm>
            <a:off x="806755" y="15193804"/>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8" name="Text Placeholder 9"/>
          <p:cNvSpPr>
            <a:spLocks noGrp="1"/>
          </p:cNvSpPr>
          <p:nvPr>
            <p:ph type="body" sz="quarter" idx="159"/>
          </p:nvPr>
        </p:nvSpPr>
        <p:spPr>
          <a:xfrm>
            <a:off x="32944208" y="6343470"/>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9" name="Text Placeholder 9"/>
          <p:cNvSpPr>
            <a:spLocks noGrp="1"/>
          </p:cNvSpPr>
          <p:nvPr>
            <p:ph type="body" sz="quarter" idx="160"/>
          </p:nvPr>
        </p:nvSpPr>
        <p:spPr>
          <a:xfrm>
            <a:off x="32942248" y="1522892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0" name="Text Placeholder 9"/>
          <p:cNvSpPr>
            <a:spLocks noGrp="1"/>
          </p:cNvSpPr>
          <p:nvPr>
            <p:ph type="body" sz="quarter" idx="161"/>
          </p:nvPr>
        </p:nvSpPr>
        <p:spPr>
          <a:xfrm>
            <a:off x="32960909" y="2663443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8" name="Text Placeholder 9"/>
          <p:cNvSpPr>
            <a:spLocks noGrp="1"/>
          </p:cNvSpPr>
          <p:nvPr>
            <p:ph type="body" sz="quarter" idx="162"/>
          </p:nvPr>
        </p:nvSpPr>
        <p:spPr>
          <a:xfrm>
            <a:off x="11451890" y="2204066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9" name="Text Placeholder 9"/>
          <p:cNvSpPr>
            <a:spLocks noGrp="1"/>
          </p:cNvSpPr>
          <p:nvPr>
            <p:ph type="body" sz="quarter" idx="163"/>
          </p:nvPr>
        </p:nvSpPr>
        <p:spPr>
          <a:xfrm>
            <a:off x="11451890" y="634081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4"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35"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36"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8574502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27331517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806756" y="5596239"/>
            <a:ext cx="10134693"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806755" y="14424716"/>
            <a:ext cx="10136294"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21" name="Text Placeholder 5"/>
          <p:cNvSpPr>
            <a:spLocks noGrp="1"/>
          </p:cNvSpPr>
          <p:nvPr>
            <p:ph type="body" sz="quarter" idx="22" hasCustomPrompt="1"/>
          </p:nvPr>
        </p:nvSpPr>
        <p:spPr>
          <a:xfrm>
            <a:off x="11451890" y="559623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22" name="Text Placeholder 5"/>
          <p:cNvSpPr>
            <a:spLocks noGrp="1"/>
          </p:cNvSpPr>
          <p:nvPr>
            <p:ph type="body" sz="quarter" idx="24" hasCustomPrompt="1"/>
          </p:nvPr>
        </p:nvSpPr>
        <p:spPr>
          <a:xfrm>
            <a:off x="11451890" y="21286949"/>
            <a:ext cx="20976652"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23" name="Text Placeholder 5"/>
          <p:cNvSpPr>
            <a:spLocks noGrp="1"/>
          </p:cNvSpPr>
          <p:nvPr>
            <p:ph type="body" sz="quarter" idx="25" hasCustomPrompt="1"/>
          </p:nvPr>
        </p:nvSpPr>
        <p:spPr>
          <a:xfrm>
            <a:off x="32945953" y="559623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24" name="Text Placeholder 5"/>
          <p:cNvSpPr>
            <a:spLocks noGrp="1"/>
          </p:cNvSpPr>
          <p:nvPr>
            <p:ph type="body" sz="quarter" idx="27" hasCustomPrompt="1"/>
          </p:nvPr>
        </p:nvSpPr>
        <p:spPr>
          <a:xfrm>
            <a:off x="32945953" y="14484940"/>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25" name="Text Placeholder 5"/>
          <p:cNvSpPr>
            <a:spLocks noGrp="1"/>
          </p:cNvSpPr>
          <p:nvPr>
            <p:ph type="body" sz="quarter" idx="29" hasCustomPrompt="1"/>
          </p:nvPr>
        </p:nvSpPr>
        <p:spPr>
          <a:xfrm>
            <a:off x="32945953" y="25882079"/>
            <a:ext cx="10152999" cy="606731"/>
          </a:xfrm>
          <a:prstGeom prst="rect">
            <a:avLst/>
          </a:prstGeom>
          <a:noFill/>
        </p:spPr>
        <p:txBody>
          <a:bodyPr wrap="square" lIns="91421" tIns="91421" rIns="91421" bIns="91421" anchor="ctr" anchorCtr="0">
            <a:spAutoFit/>
          </a:bodyPr>
          <a:lstStyle>
            <a:lvl1pPr marL="0" indent="0" algn="ctr">
              <a:buNone/>
              <a:defRPr sz="2743" b="1" u="none" baseline="0">
                <a:solidFill>
                  <a:srgbClr val="004A8D"/>
                </a:solidFill>
                <a:latin typeface="Arial" panose="020B0604020202020204" pitchFamily="34" charset="0"/>
                <a:cs typeface="Arial" panose="020B0604020202020204" pitchFamily="34" charset="0"/>
              </a:defRPr>
            </a:lvl1pPr>
          </a:lstStyle>
          <a:p>
            <a:pPr lvl="0"/>
            <a:r>
              <a:rPr lang="en-US"/>
              <a:t>(click to add) Acknowledgments or Contact </a:t>
            </a:r>
          </a:p>
        </p:txBody>
      </p:sp>
      <p:sp>
        <p:nvSpPr>
          <p:cNvPr id="26" name="Text Placeholder 9"/>
          <p:cNvSpPr>
            <a:spLocks noGrp="1"/>
          </p:cNvSpPr>
          <p:nvPr>
            <p:ph type="body" sz="quarter" idx="157"/>
          </p:nvPr>
        </p:nvSpPr>
        <p:spPr>
          <a:xfrm>
            <a:off x="806755" y="6345452"/>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7" name="Text Placeholder 9"/>
          <p:cNvSpPr>
            <a:spLocks noGrp="1"/>
          </p:cNvSpPr>
          <p:nvPr>
            <p:ph type="body" sz="quarter" idx="158"/>
          </p:nvPr>
        </p:nvSpPr>
        <p:spPr>
          <a:xfrm>
            <a:off x="806755" y="15193804"/>
            <a:ext cx="10134873"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8" name="Text Placeholder 9"/>
          <p:cNvSpPr>
            <a:spLocks noGrp="1"/>
          </p:cNvSpPr>
          <p:nvPr>
            <p:ph type="body" sz="quarter" idx="159"/>
          </p:nvPr>
        </p:nvSpPr>
        <p:spPr>
          <a:xfrm>
            <a:off x="32944208" y="6343470"/>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9" name="Text Placeholder 9"/>
          <p:cNvSpPr>
            <a:spLocks noGrp="1"/>
          </p:cNvSpPr>
          <p:nvPr>
            <p:ph type="body" sz="quarter" idx="160"/>
          </p:nvPr>
        </p:nvSpPr>
        <p:spPr>
          <a:xfrm>
            <a:off x="32942248" y="1522892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0" name="Text Placeholder 9"/>
          <p:cNvSpPr>
            <a:spLocks noGrp="1"/>
          </p:cNvSpPr>
          <p:nvPr>
            <p:ph type="body" sz="quarter" idx="161"/>
          </p:nvPr>
        </p:nvSpPr>
        <p:spPr>
          <a:xfrm>
            <a:off x="32960909" y="26634435"/>
            <a:ext cx="10155056"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8" name="Text Placeholder 9"/>
          <p:cNvSpPr>
            <a:spLocks noGrp="1"/>
          </p:cNvSpPr>
          <p:nvPr>
            <p:ph type="body" sz="quarter" idx="162"/>
          </p:nvPr>
        </p:nvSpPr>
        <p:spPr>
          <a:xfrm>
            <a:off x="11451890" y="2204066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9" name="Text Placeholder 9"/>
          <p:cNvSpPr>
            <a:spLocks noGrp="1"/>
          </p:cNvSpPr>
          <p:nvPr>
            <p:ph type="body" sz="quarter" idx="163"/>
          </p:nvPr>
        </p:nvSpPr>
        <p:spPr>
          <a:xfrm>
            <a:off x="11451890" y="6340817"/>
            <a:ext cx="2097665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4" name="Text Placeholder 76"/>
          <p:cNvSpPr>
            <a:spLocks noGrp="1"/>
          </p:cNvSpPr>
          <p:nvPr>
            <p:ph type="body" sz="quarter" idx="150" hasCustomPrompt="1"/>
          </p:nvPr>
        </p:nvSpPr>
        <p:spPr>
          <a:xfrm>
            <a:off x="94777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35" name="Text Placeholder 76"/>
          <p:cNvSpPr>
            <a:spLocks noGrp="1"/>
          </p:cNvSpPr>
          <p:nvPr>
            <p:ph type="body" sz="quarter" idx="151" hasCustomPrompt="1"/>
          </p:nvPr>
        </p:nvSpPr>
        <p:spPr>
          <a:xfrm>
            <a:off x="9492457"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36" name="Text Placeholder 76"/>
          <p:cNvSpPr>
            <a:spLocks noGrp="1"/>
          </p:cNvSpPr>
          <p:nvPr>
            <p:ph type="body" sz="quarter" idx="153" hasCustomPrompt="1"/>
          </p:nvPr>
        </p:nvSpPr>
        <p:spPr>
          <a:xfrm>
            <a:off x="9492457"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22983608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94610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9475758"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9475758"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846295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19" name="Text Placeholder 5"/>
          <p:cNvSpPr>
            <a:spLocks noGrp="1"/>
          </p:cNvSpPr>
          <p:nvPr>
            <p:ph type="body" sz="quarter" idx="11" hasCustomPrompt="1"/>
          </p:nvPr>
        </p:nvSpPr>
        <p:spPr>
          <a:xfrm>
            <a:off x="1214723"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1213932"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21" name="Text Placeholder 5"/>
          <p:cNvSpPr>
            <a:spLocks noGrp="1"/>
          </p:cNvSpPr>
          <p:nvPr>
            <p:ph type="body" sz="quarter" idx="22" hasCustomPrompt="1"/>
          </p:nvPr>
        </p:nvSpPr>
        <p:spPr>
          <a:xfrm>
            <a:off x="11695890"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22" name="Text Placeholder 5"/>
          <p:cNvSpPr>
            <a:spLocks noGrp="1"/>
          </p:cNvSpPr>
          <p:nvPr>
            <p:ph type="body" sz="quarter" idx="24" hasCustomPrompt="1"/>
          </p:nvPr>
        </p:nvSpPr>
        <p:spPr>
          <a:xfrm>
            <a:off x="22153178" y="5666361"/>
            <a:ext cx="10020386"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23" name="Text Placeholder 5"/>
          <p:cNvSpPr>
            <a:spLocks noGrp="1"/>
          </p:cNvSpPr>
          <p:nvPr>
            <p:ph type="body" sz="quarter" idx="25" hasCustomPrompt="1"/>
          </p:nvPr>
        </p:nvSpPr>
        <p:spPr>
          <a:xfrm>
            <a:off x="32657627" y="5666361"/>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24" name="Text Placeholder 5"/>
          <p:cNvSpPr>
            <a:spLocks noGrp="1"/>
          </p:cNvSpPr>
          <p:nvPr>
            <p:ph type="body" sz="quarter" idx="27" hasCustomPrompt="1"/>
          </p:nvPr>
        </p:nvSpPr>
        <p:spPr>
          <a:xfrm>
            <a:off x="32657627" y="14320012"/>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25" name="Text Placeholder 5"/>
          <p:cNvSpPr>
            <a:spLocks noGrp="1"/>
          </p:cNvSpPr>
          <p:nvPr>
            <p:ph type="body" sz="quarter" idx="29" hasCustomPrompt="1"/>
          </p:nvPr>
        </p:nvSpPr>
        <p:spPr>
          <a:xfrm>
            <a:off x="32657627" y="25726676"/>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26" name="Text Placeholder 9"/>
          <p:cNvSpPr>
            <a:spLocks noGrp="1"/>
          </p:cNvSpPr>
          <p:nvPr>
            <p:ph type="body" sz="quarter" idx="157"/>
          </p:nvPr>
        </p:nvSpPr>
        <p:spPr>
          <a:xfrm>
            <a:off x="1214633" y="6470688"/>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7" name="Text Placeholder 9"/>
          <p:cNvSpPr>
            <a:spLocks noGrp="1"/>
          </p:cNvSpPr>
          <p:nvPr>
            <p:ph type="body" sz="quarter" idx="158"/>
          </p:nvPr>
        </p:nvSpPr>
        <p:spPr>
          <a:xfrm>
            <a:off x="1169580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8" name="Text Placeholder 9"/>
          <p:cNvSpPr>
            <a:spLocks noGrp="1"/>
          </p:cNvSpPr>
          <p:nvPr>
            <p:ph type="body" sz="quarter" idx="159"/>
          </p:nvPr>
        </p:nvSpPr>
        <p:spPr>
          <a:xfrm>
            <a:off x="22157834" y="6462723"/>
            <a:ext cx="1001107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9" name="Text Placeholder 9"/>
          <p:cNvSpPr>
            <a:spLocks noGrp="1"/>
          </p:cNvSpPr>
          <p:nvPr>
            <p:ph type="body" sz="quarter" idx="160"/>
          </p:nvPr>
        </p:nvSpPr>
        <p:spPr>
          <a:xfrm>
            <a:off x="32656608" y="6462724"/>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0" name="Text Placeholder 9"/>
          <p:cNvSpPr>
            <a:spLocks noGrp="1"/>
          </p:cNvSpPr>
          <p:nvPr>
            <p:ph type="body" sz="quarter" idx="161"/>
          </p:nvPr>
        </p:nvSpPr>
        <p:spPr>
          <a:xfrm>
            <a:off x="32656608" y="15123399"/>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8" name="Text Placeholder 9"/>
          <p:cNvSpPr>
            <a:spLocks noGrp="1"/>
          </p:cNvSpPr>
          <p:nvPr>
            <p:ph type="body" sz="quarter" idx="162"/>
          </p:nvPr>
        </p:nvSpPr>
        <p:spPr>
          <a:xfrm>
            <a:off x="1214633"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9" name="Text Placeholder 9"/>
          <p:cNvSpPr>
            <a:spLocks noGrp="1"/>
          </p:cNvSpPr>
          <p:nvPr>
            <p:ph type="body" sz="quarter" idx="163"/>
          </p:nvPr>
        </p:nvSpPr>
        <p:spPr>
          <a:xfrm>
            <a:off x="32656608" y="26519437"/>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37"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38"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39"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409503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38262465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34" name="Text Placeholder 5"/>
          <p:cNvSpPr>
            <a:spLocks noGrp="1"/>
          </p:cNvSpPr>
          <p:nvPr>
            <p:ph type="body" sz="quarter" idx="11" hasCustomPrompt="1"/>
          </p:nvPr>
        </p:nvSpPr>
        <p:spPr>
          <a:xfrm>
            <a:off x="1214723"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5" name="Text Placeholder 5"/>
          <p:cNvSpPr>
            <a:spLocks noGrp="1"/>
          </p:cNvSpPr>
          <p:nvPr>
            <p:ph type="body" sz="quarter" idx="20" hasCustomPrompt="1"/>
          </p:nvPr>
        </p:nvSpPr>
        <p:spPr>
          <a:xfrm>
            <a:off x="1213932"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6" name="Text Placeholder 5"/>
          <p:cNvSpPr>
            <a:spLocks noGrp="1"/>
          </p:cNvSpPr>
          <p:nvPr>
            <p:ph type="body" sz="quarter" idx="22" hasCustomPrompt="1"/>
          </p:nvPr>
        </p:nvSpPr>
        <p:spPr>
          <a:xfrm>
            <a:off x="11695890"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7" name="Text Placeholder 5"/>
          <p:cNvSpPr>
            <a:spLocks noGrp="1"/>
          </p:cNvSpPr>
          <p:nvPr>
            <p:ph type="body" sz="quarter" idx="24" hasCustomPrompt="1"/>
          </p:nvPr>
        </p:nvSpPr>
        <p:spPr>
          <a:xfrm>
            <a:off x="22153178" y="5666361"/>
            <a:ext cx="10020386"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8" name="Text Placeholder 5"/>
          <p:cNvSpPr>
            <a:spLocks noGrp="1"/>
          </p:cNvSpPr>
          <p:nvPr>
            <p:ph type="body" sz="quarter" idx="25" hasCustomPrompt="1"/>
          </p:nvPr>
        </p:nvSpPr>
        <p:spPr>
          <a:xfrm>
            <a:off x="32657627" y="5666361"/>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9" name="Text Placeholder 5"/>
          <p:cNvSpPr>
            <a:spLocks noGrp="1"/>
          </p:cNvSpPr>
          <p:nvPr>
            <p:ph type="body" sz="quarter" idx="27" hasCustomPrompt="1"/>
          </p:nvPr>
        </p:nvSpPr>
        <p:spPr>
          <a:xfrm>
            <a:off x="32657627" y="14320012"/>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40" name="Text Placeholder 5"/>
          <p:cNvSpPr>
            <a:spLocks noGrp="1"/>
          </p:cNvSpPr>
          <p:nvPr>
            <p:ph type="body" sz="quarter" idx="29" hasCustomPrompt="1"/>
          </p:nvPr>
        </p:nvSpPr>
        <p:spPr>
          <a:xfrm>
            <a:off x="32657627" y="25726676"/>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41" name="Text Placeholder 9"/>
          <p:cNvSpPr>
            <a:spLocks noGrp="1"/>
          </p:cNvSpPr>
          <p:nvPr>
            <p:ph type="body" sz="quarter" idx="157"/>
          </p:nvPr>
        </p:nvSpPr>
        <p:spPr>
          <a:xfrm>
            <a:off x="1214633" y="6470688"/>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2" name="Text Placeholder 9"/>
          <p:cNvSpPr>
            <a:spLocks noGrp="1"/>
          </p:cNvSpPr>
          <p:nvPr>
            <p:ph type="body" sz="quarter" idx="158"/>
          </p:nvPr>
        </p:nvSpPr>
        <p:spPr>
          <a:xfrm>
            <a:off x="1169580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3" name="Text Placeholder 9"/>
          <p:cNvSpPr>
            <a:spLocks noGrp="1"/>
          </p:cNvSpPr>
          <p:nvPr>
            <p:ph type="body" sz="quarter" idx="159"/>
          </p:nvPr>
        </p:nvSpPr>
        <p:spPr>
          <a:xfrm>
            <a:off x="22157834" y="6462723"/>
            <a:ext cx="1001107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4" name="Text Placeholder 9"/>
          <p:cNvSpPr>
            <a:spLocks noGrp="1"/>
          </p:cNvSpPr>
          <p:nvPr>
            <p:ph type="body" sz="quarter" idx="160"/>
          </p:nvPr>
        </p:nvSpPr>
        <p:spPr>
          <a:xfrm>
            <a:off x="32656608" y="6462724"/>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5" name="Text Placeholder 9"/>
          <p:cNvSpPr>
            <a:spLocks noGrp="1"/>
          </p:cNvSpPr>
          <p:nvPr>
            <p:ph type="body" sz="quarter" idx="161"/>
          </p:nvPr>
        </p:nvSpPr>
        <p:spPr>
          <a:xfrm>
            <a:off x="32656608" y="15123399"/>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6" name="Text Placeholder 9"/>
          <p:cNvSpPr>
            <a:spLocks noGrp="1"/>
          </p:cNvSpPr>
          <p:nvPr>
            <p:ph type="body" sz="quarter" idx="162"/>
          </p:nvPr>
        </p:nvSpPr>
        <p:spPr>
          <a:xfrm>
            <a:off x="1214633"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7" name="Text Placeholder 9"/>
          <p:cNvSpPr>
            <a:spLocks noGrp="1"/>
          </p:cNvSpPr>
          <p:nvPr>
            <p:ph type="body" sz="quarter" idx="163"/>
          </p:nvPr>
        </p:nvSpPr>
        <p:spPr>
          <a:xfrm>
            <a:off x="32656608" y="26519437"/>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25" name="Text Placeholder 76"/>
          <p:cNvSpPr>
            <a:spLocks noGrp="1"/>
          </p:cNvSpPr>
          <p:nvPr>
            <p:ph type="body" sz="quarter" idx="150" hasCustomPrompt="1"/>
          </p:nvPr>
        </p:nvSpPr>
        <p:spPr>
          <a:xfrm>
            <a:off x="9461041"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6" name="Text Placeholder 76"/>
          <p:cNvSpPr>
            <a:spLocks noGrp="1"/>
          </p:cNvSpPr>
          <p:nvPr>
            <p:ph type="body" sz="quarter" idx="151" hasCustomPrompt="1"/>
          </p:nvPr>
        </p:nvSpPr>
        <p:spPr>
          <a:xfrm>
            <a:off x="9475758"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7" name="Text Placeholder 76"/>
          <p:cNvSpPr>
            <a:spLocks noGrp="1"/>
          </p:cNvSpPr>
          <p:nvPr>
            <p:ph type="body" sz="quarter" idx="153" hasCustomPrompt="1"/>
          </p:nvPr>
        </p:nvSpPr>
        <p:spPr>
          <a:xfrm>
            <a:off x="9475758"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6014820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9439674"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9454391"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9454391"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15164304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34" name="Text Placeholder 5"/>
          <p:cNvSpPr>
            <a:spLocks noGrp="1"/>
          </p:cNvSpPr>
          <p:nvPr>
            <p:ph type="body" sz="quarter" idx="11" hasCustomPrompt="1"/>
          </p:nvPr>
        </p:nvSpPr>
        <p:spPr>
          <a:xfrm>
            <a:off x="1214723"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5" name="Text Placeholder 5"/>
          <p:cNvSpPr>
            <a:spLocks noGrp="1"/>
          </p:cNvSpPr>
          <p:nvPr>
            <p:ph type="body" sz="quarter" idx="20" hasCustomPrompt="1"/>
          </p:nvPr>
        </p:nvSpPr>
        <p:spPr>
          <a:xfrm>
            <a:off x="1213932"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6" name="Text Placeholder 5"/>
          <p:cNvSpPr>
            <a:spLocks noGrp="1"/>
          </p:cNvSpPr>
          <p:nvPr>
            <p:ph type="body" sz="quarter" idx="22" hasCustomPrompt="1"/>
          </p:nvPr>
        </p:nvSpPr>
        <p:spPr>
          <a:xfrm>
            <a:off x="11695890"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7" name="Text Placeholder 5"/>
          <p:cNvSpPr>
            <a:spLocks noGrp="1"/>
          </p:cNvSpPr>
          <p:nvPr>
            <p:ph type="body" sz="quarter" idx="24" hasCustomPrompt="1"/>
          </p:nvPr>
        </p:nvSpPr>
        <p:spPr>
          <a:xfrm>
            <a:off x="22153178" y="5666361"/>
            <a:ext cx="10020386"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8" name="Text Placeholder 5"/>
          <p:cNvSpPr>
            <a:spLocks noGrp="1"/>
          </p:cNvSpPr>
          <p:nvPr>
            <p:ph type="body" sz="quarter" idx="25" hasCustomPrompt="1"/>
          </p:nvPr>
        </p:nvSpPr>
        <p:spPr>
          <a:xfrm>
            <a:off x="32657627" y="5666361"/>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9" name="Text Placeholder 5"/>
          <p:cNvSpPr>
            <a:spLocks noGrp="1"/>
          </p:cNvSpPr>
          <p:nvPr>
            <p:ph type="body" sz="quarter" idx="27" hasCustomPrompt="1"/>
          </p:nvPr>
        </p:nvSpPr>
        <p:spPr>
          <a:xfrm>
            <a:off x="32657627" y="14320012"/>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40" name="Text Placeholder 5"/>
          <p:cNvSpPr>
            <a:spLocks noGrp="1"/>
          </p:cNvSpPr>
          <p:nvPr>
            <p:ph type="body" sz="quarter" idx="29" hasCustomPrompt="1"/>
          </p:nvPr>
        </p:nvSpPr>
        <p:spPr>
          <a:xfrm>
            <a:off x="32657627" y="25726676"/>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41" name="Text Placeholder 9"/>
          <p:cNvSpPr>
            <a:spLocks noGrp="1"/>
          </p:cNvSpPr>
          <p:nvPr>
            <p:ph type="body" sz="quarter" idx="157"/>
          </p:nvPr>
        </p:nvSpPr>
        <p:spPr>
          <a:xfrm>
            <a:off x="1214633" y="6470688"/>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2" name="Text Placeholder 9"/>
          <p:cNvSpPr>
            <a:spLocks noGrp="1"/>
          </p:cNvSpPr>
          <p:nvPr>
            <p:ph type="body" sz="quarter" idx="158"/>
          </p:nvPr>
        </p:nvSpPr>
        <p:spPr>
          <a:xfrm>
            <a:off x="1169580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3" name="Text Placeholder 9"/>
          <p:cNvSpPr>
            <a:spLocks noGrp="1"/>
          </p:cNvSpPr>
          <p:nvPr>
            <p:ph type="body" sz="quarter" idx="159"/>
          </p:nvPr>
        </p:nvSpPr>
        <p:spPr>
          <a:xfrm>
            <a:off x="22157834" y="6462723"/>
            <a:ext cx="1001107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4" name="Text Placeholder 9"/>
          <p:cNvSpPr>
            <a:spLocks noGrp="1"/>
          </p:cNvSpPr>
          <p:nvPr>
            <p:ph type="body" sz="quarter" idx="160"/>
          </p:nvPr>
        </p:nvSpPr>
        <p:spPr>
          <a:xfrm>
            <a:off x="32656608" y="6462724"/>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5" name="Text Placeholder 9"/>
          <p:cNvSpPr>
            <a:spLocks noGrp="1"/>
          </p:cNvSpPr>
          <p:nvPr>
            <p:ph type="body" sz="quarter" idx="161"/>
          </p:nvPr>
        </p:nvSpPr>
        <p:spPr>
          <a:xfrm>
            <a:off x="32656608" y="15123399"/>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6" name="Text Placeholder 9"/>
          <p:cNvSpPr>
            <a:spLocks noGrp="1"/>
          </p:cNvSpPr>
          <p:nvPr>
            <p:ph type="body" sz="quarter" idx="162"/>
          </p:nvPr>
        </p:nvSpPr>
        <p:spPr>
          <a:xfrm>
            <a:off x="1214633"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7" name="Text Placeholder 9"/>
          <p:cNvSpPr>
            <a:spLocks noGrp="1"/>
          </p:cNvSpPr>
          <p:nvPr>
            <p:ph type="body" sz="quarter" idx="163"/>
          </p:nvPr>
        </p:nvSpPr>
        <p:spPr>
          <a:xfrm>
            <a:off x="32656608" y="26519437"/>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19"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0"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1"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7861096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28968588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Preformatted Text">
    <p:spTree>
      <p:nvGrpSpPr>
        <p:cNvPr id="1" name=""/>
        <p:cNvGrpSpPr/>
        <p:nvPr/>
      </p:nvGrpSpPr>
      <p:grpSpPr>
        <a:xfrm>
          <a:off x="0" y="0"/>
          <a:ext cx="0" cy="0"/>
          <a:chOff x="0" y="0"/>
          <a:chExt cx="0" cy="0"/>
        </a:xfrm>
      </p:grpSpPr>
      <p:sp>
        <p:nvSpPr>
          <p:cNvPr id="34" name="Text Placeholder 5"/>
          <p:cNvSpPr>
            <a:spLocks noGrp="1"/>
          </p:cNvSpPr>
          <p:nvPr>
            <p:ph type="body" sz="quarter" idx="11" hasCustomPrompt="1"/>
          </p:nvPr>
        </p:nvSpPr>
        <p:spPr>
          <a:xfrm>
            <a:off x="1214723" y="5664801"/>
            <a:ext cx="10008990"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Introduction or Abstract</a:t>
            </a:r>
          </a:p>
        </p:txBody>
      </p:sp>
      <p:sp>
        <p:nvSpPr>
          <p:cNvPr id="35" name="Text Placeholder 5"/>
          <p:cNvSpPr>
            <a:spLocks noGrp="1"/>
          </p:cNvSpPr>
          <p:nvPr>
            <p:ph type="body" sz="quarter" idx="20" hasCustomPrompt="1"/>
          </p:nvPr>
        </p:nvSpPr>
        <p:spPr>
          <a:xfrm>
            <a:off x="1213932" y="14259788"/>
            <a:ext cx="10010571"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Objectives</a:t>
            </a:r>
          </a:p>
        </p:txBody>
      </p:sp>
      <p:sp>
        <p:nvSpPr>
          <p:cNvPr id="36" name="Text Placeholder 5"/>
          <p:cNvSpPr>
            <a:spLocks noGrp="1"/>
          </p:cNvSpPr>
          <p:nvPr>
            <p:ph type="body" sz="quarter" idx="22" hasCustomPrompt="1"/>
          </p:nvPr>
        </p:nvSpPr>
        <p:spPr>
          <a:xfrm>
            <a:off x="11695890" y="5666361"/>
            <a:ext cx="10013754"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Materials and Methods</a:t>
            </a:r>
          </a:p>
        </p:txBody>
      </p:sp>
      <p:sp>
        <p:nvSpPr>
          <p:cNvPr id="37" name="Text Placeholder 5"/>
          <p:cNvSpPr>
            <a:spLocks noGrp="1"/>
          </p:cNvSpPr>
          <p:nvPr>
            <p:ph type="body" sz="quarter" idx="24" hasCustomPrompt="1"/>
          </p:nvPr>
        </p:nvSpPr>
        <p:spPr>
          <a:xfrm>
            <a:off x="22153178" y="5666361"/>
            <a:ext cx="10020386"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Results</a:t>
            </a:r>
          </a:p>
        </p:txBody>
      </p:sp>
      <p:sp>
        <p:nvSpPr>
          <p:cNvPr id="38" name="Text Placeholder 5"/>
          <p:cNvSpPr>
            <a:spLocks noGrp="1"/>
          </p:cNvSpPr>
          <p:nvPr>
            <p:ph type="body" sz="quarter" idx="25" hasCustomPrompt="1"/>
          </p:nvPr>
        </p:nvSpPr>
        <p:spPr>
          <a:xfrm>
            <a:off x="32657627" y="5666361"/>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Conclusions</a:t>
            </a:r>
          </a:p>
        </p:txBody>
      </p:sp>
      <p:sp>
        <p:nvSpPr>
          <p:cNvPr id="39" name="Text Placeholder 5"/>
          <p:cNvSpPr>
            <a:spLocks noGrp="1"/>
          </p:cNvSpPr>
          <p:nvPr>
            <p:ph type="body" sz="quarter" idx="27" hasCustomPrompt="1"/>
          </p:nvPr>
        </p:nvSpPr>
        <p:spPr>
          <a:xfrm>
            <a:off x="32657627" y="14320012"/>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References</a:t>
            </a:r>
          </a:p>
        </p:txBody>
      </p:sp>
      <p:sp>
        <p:nvSpPr>
          <p:cNvPr id="40" name="Text Placeholder 5"/>
          <p:cNvSpPr>
            <a:spLocks noGrp="1"/>
          </p:cNvSpPr>
          <p:nvPr>
            <p:ph type="body" sz="quarter" idx="29" hasCustomPrompt="1"/>
          </p:nvPr>
        </p:nvSpPr>
        <p:spPr>
          <a:xfrm>
            <a:off x="32657627" y="25726676"/>
            <a:ext cx="10049247" cy="659501"/>
          </a:xfrm>
          <a:prstGeom prst="rect">
            <a:avLst/>
          </a:prstGeom>
          <a:noFill/>
        </p:spPr>
        <p:txBody>
          <a:bodyPr wrap="square" lIns="91421" tIns="91421" rIns="91421" bIns="91421" anchor="ctr" anchorCtr="0">
            <a:spAutoFit/>
          </a:bodyPr>
          <a:lstStyle>
            <a:lvl1pPr marL="0" indent="0" algn="ctr">
              <a:buNone/>
              <a:defRPr sz="3086" b="1" u="none" baseline="0">
                <a:solidFill>
                  <a:srgbClr val="004A8D"/>
                </a:solidFill>
                <a:latin typeface="Arial" panose="020B0604020202020204" pitchFamily="34" charset="0"/>
                <a:cs typeface="Arial" panose="020B0604020202020204" pitchFamily="34" charset="0"/>
              </a:defRPr>
            </a:lvl1pPr>
          </a:lstStyle>
          <a:p>
            <a:pPr lvl="0"/>
            <a:r>
              <a:rPr lang="en-US"/>
              <a:t>(click to edit) Acknowledgements or Contact </a:t>
            </a:r>
          </a:p>
        </p:txBody>
      </p:sp>
      <p:sp>
        <p:nvSpPr>
          <p:cNvPr id="41" name="Text Placeholder 9"/>
          <p:cNvSpPr>
            <a:spLocks noGrp="1"/>
          </p:cNvSpPr>
          <p:nvPr>
            <p:ph type="body" sz="quarter" idx="157"/>
          </p:nvPr>
        </p:nvSpPr>
        <p:spPr>
          <a:xfrm>
            <a:off x="1214633" y="6470688"/>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2" name="Text Placeholder 9"/>
          <p:cNvSpPr>
            <a:spLocks noGrp="1"/>
          </p:cNvSpPr>
          <p:nvPr>
            <p:ph type="body" sz="quarter" idx="158"/>
          </p:nvPr>
        </p:nvSpPr>
        <p:spPr>
          <a:xfrm>
            <a:off x="11695800" y="6458888"/>
            <a:ext cx="10013931"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3" name="Text Placeholder 9"/>
          <p:cNvSpPr>
            <a:spLocks noGrp="1"/>
          </p:cNvSpPr>
          <p:nvPr>
            <p:ph type="body" sz="quarter" idx="159"/>
          </p:nvPr>
        </p:nvSpPr>
        <p:spPr>
          <a:xfrm>
            <a:off x="22157834" y="6462723"/>
            <a:ext cx="10011074"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4" name="Text Placeholder 9"/>
          <p:cNvSpPr>
            <a:spLocks noGrp="1"/>
          </p:cNvSpPr>
          <p:nvPr>
            <p:ph type="body" sz="quarter" idx="160"/>
          </p:nvPr>
        </p:nvSpPr>
        <p:spPr>
          <a:xfrm>
            <a:off x="32656608" y="6462724"/>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5" name="Text Placeholder 9"/>
          <p:cNvSpPr>
            <a:spLocks noGrp="1"/>
          </p:cNvSpPr>
          <p:nvPr>
            <p:ph type="body" sz="quarter" idx="161"/>
          </p:nvPr>
        </p:nvSpPr>
        <p:spPr>
          <a:xfrm>
            <a:off x="32656608" y="15123399"/>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6" name="Text Placeholder 9"/>
          <p:cNvSpPr>
            <a:spLocks noGrp="1"/>
          </p:cNvSpPr>
          <p:nvPr>
            <p:ph type="body" sz="quarter" idx="162"/>
          </p:nvPr>
        </p:nvSpPr>
        <p:spPr>
          <a:xfrm>
            <a:off x="1214633" y="15058739"/>
            <a:ext cx="10009167"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47" name="Text Placeholder 9"/>
          <p:cNvSpPr>
            <a:spLocks noGrp="1"/>
          </p:cNvSpPr>
          <p:nvPr>
            <p:ph type="body" sz="quarter" idx="163"/>
          </p:nvPr>
        </p:nvSpPr>
        <p:spPr>
          <a:xfrm>
            <a:off x="32656608" y="26519437"/>
            <a:ext cx="10051282" cy="2390694"/>
          </a:xfrm>
          <a:prstGeom prst="rect">
            <a:avLst/>
          </a:prstGeom>
        </p:spPr>
        <p:txBody>
          <a:bodyPr wrap="square" lIns="230429" tIns="230429" rIns="230429" bIns="230429">
            <a:spAutoFit/>
          </a:bodyPr>
          <a:lstStyle>
            <a:lvl1pPr marL="0" indent="0">
              <a:buFontTx/>
              <a:buNone/>
              <a:defRPr sz="2228" spc="170" baseline="0">
                <a:latin typeface="Arial" panose="020B0604020202020204" pitchFamily="34" charset="0"/>
                <a:cs typeface="Arial" panose="020B0604020202020204" pitchFamily="34" charset="0"/>
              </a:defRPr>
            </a:lvl1pPr>
            <a:lvl2pPr marL="571880" indent="-213078">
              <a:buFont typeface="Arial" panose="020B0604020202020204" pitchFamily="34" charset="0"/>
              <a:buChar char="•"/>
              <a:defRPr sz="2228" spc="170" baseline="0">
                <a:latin typeface="Arial" panose="020B0604020202020204" pitchFamily="34" charset="0"/>
                <a:cs typeface="Arial" panose="020B0604020202020204" pitchFamily="34" charset="0"/>
              </a:defRPr>
            </a:lvl2pPr>
            <a:lvl3pPr marL="971093" indent="-172666">
              <a:buFont typeface="Arial" panose="020B0604020202020204" pitchFamily="34" charset="0"/>
              <a:buChar char="›"/>
              <a:defRPr sz="2228" spc="170" baseline="0">
                <a:latin typeface="Arial" panose="020B0604020202020204" pitchFamily="34" charset="0"/>
                <a:cs typeface="Arial" panose="020B0604020202020204" pitchFamily="34" charset="0"/>
              </a:defRPr>
            </a:lvl3pPr>
            <a:lvl4pPr marL="1503786" indent="-266959">
              <a:buFont typeface="Arial" panose="020B0604020202020204" pitchFamily="34" charset="0"/>
              <a:buChar char="•"/>
              <a:defRPr sz="2057" spc="170" baseline="0">
                <a:latin typeface="Arial" panose="020B0604020202020204" pitchFamily="34" charset="0"/>
                <a:cs typeface="Arial" panose="020B0604020202020204" pitchFamily="34" charset="0"/>
              </a:defRPr>
            </a:lvl4pPr>
            <a:lvl5pPr marL="1982598" indent="-244916">
              <a:buFont typeface="Arial" panose="020B0604020202020204" pitchFamily="34" charset="0"/>
              <a:buChar char="›"/>
              <a:defRPr sz="2057" spc="170" baseline="0">
                <a:latin typeface="Arial" panose="020B0604020202020204" pitchFamily="34" charset="0"/>
                <a:cs typeface="Arial" panose="020B0604020202020204" pitchFamily="34" charset="0"/>
              </a:defRPr>
            </a:lvl5p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p:txBody>
      </p:sp>
      <p:sp>
        <p:nvSpPr>
          <p:cNvPr id="19" name="Text Placeholder 76"/>
          <p:cNvSpPr>
            <a:spLocks noGrp="1"/>
          </p:cNvSpPr>
          <p:nvPr>
            <p:ph type="body" sz="quarter" idx="150" hasCustomPrompt="1"/>
          </p:nvPr>
        </p:nvSpPr>
        <p:spPr>
          <a:xfrm>
            <a:off x="9439674"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20" name="Text Placeholder 76"/>
          <p:cNvSpPr>
            <a:spLocks noGrp="1"/>
          </p:cNvSpPr>
          <p:nvPr>
            <p:ph type="body" sz="quarter" idx="151" hasCustomPrompt="1"/>
          </p:nvPr>
        </p:nvSpPr>
        <p:spPr>
          <a:xfrm>
            <a:off x="9454391"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21" name="Text Placeholder 76"/>
          <p:cNvSpPr>
            <a:spLocks noGrp="1"/>
          </p:cNvSpPr>
          <p:nvPr>
            <p:ph type="body" sz="quarter" idx="153" hasCustomPrompt="1"/>
          </p:nvPr>
        </p:nvSpPr>
        <p:spPr>
          <a:xfrm>
            <a:off x="9454391"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6624583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 Placeholder 76"/>
          <p:cNvSpPr>
            <a:spLocks noGrp="1"/>
          </p:cNvSpPr>
          <p:nvPr>
            <p:ph type="body" sz="quarter" idx="150" hasCustomPrompt="1"/>
          </p:nvPr>
        </p:nvSpPr>
        <p:spPr>
          <a:xfrm>
            <a:off x="9439674"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6" name="Text Placeholder 76"/>
          <p:cNvSpPr>
            <a:spLocks noGrp="1"/>
          </p:cNvSpPr>
          <p:nvPr>
            <p:ph type="body" sz="quarter" idx="151" hasCustomPrompt="1"/>
          </p:nvPr>
        </p:nvSpPr>
        <p:spPr>
          <a:xfrm>
            <a:off x="9454391"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7" name="Text Placeholder 76"/>
          <p:cNvSpPr>
            <a:spLocks noGrp="1"/>
          </p:cNvSpPr>
          <p:nvPr>
            <p:ph type="body" sz="quarter" idx="153" hasCustomPrompt="1"/>
          </p:nvPr>
        </p:nvSpPr>
        <p:spPr>
          <a:xfrm>
            <a:off x="9454391"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rgbClr val="004A8D"/>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Tree>
    <p:extLst>
      <p:ext uri="{BB962C8B-B14F-4D97-AF65-F5344CB8AC3E}">
        <p14:creationId xmlns:p14="http://schemas.microsoft.com/office/powerpoint/2010/main" val="14156836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1" name="Text Placeholder 76"/>
          <p:cNvSpPr>
            <a:spLocks noGrp="1"/>
          </p:cNvSpPr>
          <p:nvPr>
            <p:ph type="body" sz="quarter" idx="150" hasCustomPrompt="1"/>
          </p:nvPr>
        </p:nvSpPr>
        <p:spPr>
          <a:xfrm>
            <a:off x="749747" y="3900090"/>
            <a:ext cx="33659590" cy="758579"/>
          </a:xfrm>
          <a:prstGeom prst="rect">
            <a:avLst/>
          </a:prstGeom>
        </p:spPr>
        <p:txBody>
          <a:bodyPr lIns="91425" tIns="45713" rIns="91425" bIns="45713" anchor="ctr" anchorCtr="0">
            <a:noAutofit/>
          </a:bodyPr>
          <a:lstStyle>
            <a:lvl1pPr marL="0" marR="0" indent="0" algn="ctr" defTabSz="3761097" rtl="0" eaLnBrk="1" fontAlgn="auto" latinLnBrk="0" hangingPunct="1">
              <a:lnSpc>
                <a:spcPct val="100000"/>
              </a:lnSpc>
              <a:spcBef>
                <a:spcPts val="0"/>
              </a:spcBef>
              <a:spcAft>
                <a:spcPts val="0"/>
              </a:spcAft>
              <a:buClrTx/>
              <a:buSzTx/>
              <a:buFontTx/>
              <a:buNone/>
              <a:tabLst/>
              <a:defRPr sz="4114">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marL="0" marR="0" lvl="0" indent="0" algn="ctr" defTabSz="3761097" rtl="0" eaLnBrk="1" fontAlgn="auto" latinLnBrk="0" hangingPunct="1">
              <a:lnSpc>
                <a:spcPct val="100000"/>
              </a:lnSpc>
              <a:spcBef>
                <a:spcPct val="20000"/>
              </a:spcBef>
              <a:spcAft>
                <a:spcPts val="0"/>
              </a:spcAft>
              <a:buClrTx/>
              <a:buSzTx/>
              <a:buFontTx/>
              <a:buNone/>
              <a:tabLst/>
              <a:defRPr/>
            </a:pPr>
            <a:r>
              <a:rPr lang="en-US"/>
              <a:t>Click here to add affiliations</a:t>
            </a:r>
          </a:p>
        </p:txBody>
      </p:sp>
      <p:sp>
        <p:nvSpPr>
          <p:cNvPr id="12" name="Text Placeholder 76"/>
          <p:cNvSpPr>
            <a:spLocks noGrp="1"/>
          </p:cNvSpPr>
          <p:nvPr>
            <p:ph type="body" sz="quarter" idx="151" hasCustomPrompt="1"/>
          </p:nvPr>
        </p:nvSpPr>
        <p:spPr>
          <a:xfrm>
            <a:off x="764464" y="3000927"/>
            <a:ext cx="33623507" cy="742851"/>
          </a:xfrm>
          <a:prstGeom prst="rect">
            <a:avLst/>
          </a:prstGeom>
        </p:spPr>
        <p:txBody>
          <a:bodyPr lIns="91425" tIns="45713" rIns="91425" bIns="45713" anchor="ctr" anchorCtr="0">
            <a:noAutofit/>
          </a:bodyPr>
          <a:lstStyle>
            <a:lvl1pPr marL="0" indent="0" algn="ctr">
              <a:spcBef>
                <a:spcPts val="0"/>
              </a:spcBef>
              <a:buFontTx/>
              <a:buNone/>
              <a:defRPr sz="4628">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authors</a:t>
            </a:r>
          </a:p>
        </p:txBody>
      </p:sp>
      <p:sp>
        <p:nvSpPr>
          <p:cNvPr id="13" name="Text Placeholder 76"/>
          <p:cNvSpPr>
            <a:spLocks noGrp="1"/>
          </p:cNvSpPr>
          <p:nvPr>
            <p:ph type="body" sz="quarter" idx="153" hasCustomPrompt="1"/>
          </p:nvPr>
        </p:nvSpPr>
        <p:spPr>
          <a:xfrm>
            <a:off x="764464" y="-8639"/>
            <a:ext cx="33623507" cy="2853253"/>
          </a:xfrm>
          <a:prstGeom prst="rect">
            <a:avLst/>
          </a:prstGeom>
        </p:spPr>
        <p:txBody>
          <a:bodyPr lIns="91425" tIns="91440" rIns="91425" bIns="45713" anchor="ctr" anchorCtr="0">
            <a:noAutofit/>
          </a:bodyPr>
          <a:lstStyle>
            <a:lvl1pPr marL="0" indent="0" algn="ctr">
              <a:spcBef>
                <a:spcPts val="0"/>
              </a:spcBef>
              <a:buFontTx/>
              <a:buNone/>
              <a:defRPr sz="6514" b="1">
                <a:solidFill>
                  <a:schemeClr val="bg1"/>
                </a:solidFill>
                <a:latin typeface="+mj-lt"/>
              </a:defRPr>
            </a:lvl1pPr>
            <a:lvl2pPr>
              <a:buFontTx/>
              <a:buNone/>
              <a:defRPr sz="6171"/>
            </a:lvl2pPr>
            <a:lvl3pPr>
              <a:buFontTx/>
              <a:buNone/>
              <a:defRPr sz="6171"/>
            </a:lvl3pPr>
            <a:lvl4pPr>
              <a:buFontTx/>
              <a:buNone/>
              <a:defRPr sz="6171"/>
            </a:lvl4pPr>
            <a:lvl5pPr>
              <a:buFontTx/>
              <a:buNone/>
              <a:defRPr sz="6171"/>
            </a:lvl5pPr>
          </a:lstStyle>
          <a:p>
            <a:pPr lvl="0"/>
            <a:r>
              <a:rPr lang="en-US"/>
              <a:t>Click here to add title</a:t>
            </a:r>
          </a:p>
        </p:txBody>
      </p:sp>
      <p:sp>
        <p:nvSpPr>
          <p:cNvPr id="5" name="Rectangle 4"/>
          <p:cNvSpPr/>
          <p:nvPr userDrawn="1"/>
        </p:nvSpPr>
        <p:spPr>
          <a:xfrm>
            <a:off x="0" y="1"/>
            <a:ext cx="43891200" cy="32918401"/>
          </a:xfrm>
          <a:prstGeom prst="rect">
            <a:avLst/>
          </a:prstGeom>
          <a:solidFill>
            <a:srgbClr val="000000">
              <a:alpha val="14902"/>
            </a:srgb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599" b="1">
              <a:latin typeface="+mj-lt"/>
            </a:endParaRPr>
          </a:p>
          <a:p>
            <a:pPr algn="ctr"/>
            <a:r>
              <a:rPr lang="en-US" sz="24599" b="1">
                <a:solidFill>
                  <a:schemeClr val="tx1"/>
                </a:solidFill>
                <a:latin typeface="+mj-lt"/>
              </a:rPr>
              <a:t>College of Engineering</a:t>
            </a:r>
            <a:endParaRPr lang="en-US" sz="24599" b="1" baseline="0">
              <a:solidFill>
                <a:schemeClr val="tx1"/>
              </a:solidFill>
              <a:latin typeface="+mj-lt"/>
            </a:endParaRPr>
          </a:p>
          <a:p>
            <a:pPr algn="ctr"/>
            <a:r>
              <a:rPr lang="en-US" sz="24599" b="1" baseline="0">
                <a:solidFill>
                  <a:schemeClr val="tx1"/>
                </a:solidFill>
                <a:latin typeface="+mj-lt"/>
              </a:rPr>
              <a:t>Research Poster Template</a:t>
            </a:r>
          </a:p>
          <a:p>
            <a:pPr algn="ctr"/>
            <a:r>
              <a:rPr lang="en-US" sz="24599" b="1" baseline="0">
                <a:solidFill>
                  <a:schemeClr val="tx1"/>
                </a:solidFill>
                <a:latin typeface="+mj-lt"/>
              </a:rPr>
              <a:t>36” x 56”</a:t>
            </a:r>
          </a:p>
          <a:p>
            <a:pPr algn="ctr"/>
            <a:r>
              <a:rPr lang="en-US" sz="7542">
                <a:solidFill>
                  <a:schemeClr val="tx1"/>
                </a:solidFill>
                <a:latin typeface="+mj-lt"/>
              </a:rPr>
              <a:t>To begin, under the HOME tab, select LAYOUT and chose one of the various options.</a:t>
            </a:r>
            <a:endParaRPr lang="en-US" sz="20485" b="1" baseline="0">
              <a:solidFill>
                <a:schemeClr val="tx1"/>
              </a:solidFill>
              <a:latin typeface="+mj-lt"/>
            </a:endParaRPr>
          </a:p>
          <a:p>
            <a:pPr algn="ctr"/>
            <a:endParaRPr lang="en-US" sz="24599" b="1">
              <a:latin typeface="+mj-lt"/>
            </a:endParaRPr>
          </a:p>
        </p:txBody>
      </p:sp>
    </p:spTree>
    <p:extLst>
      <p:ext uri="{BB962C8B-B14F-4D97-AF65-F5344CB8AC3E}">
        <p14:creationId xmlns:p14="http://schemas.microsoft.com/office/powerpoint/2010/main" val="811256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2.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3.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4.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5.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6.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7.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8.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9.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1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0.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1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1.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1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2.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1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3.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4.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1.png"/></Relationships>
</file>

<file path=ppt/slideMasters/_rels/slideMaster1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5.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1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theme" Target="../theme/theme16.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12.png"/></Relationships>
</file>

<file path=ppt/slideMasters/_rels/slideMaster17.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theme" Target="../theme/theme17.xml"/><Relationship Id="rId1" Type="http://schemas.openxmlformats.org/officeDocument/2006/relationships/slideLayout" Target="../slideLayouts/slideLayout33.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67197"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15074241"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29405036" y="5465764"/>
            <a:ext cx="13703754"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0"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48" name="TextBox 47"/>
          <p:cNvSpPr txBox="1"/>
          <p:nvPr/>
        </p:nvSpPr>
        <p:spPr>
          <a:xfrm flipH="1">
            <a:off x="12065330" y="31442539"/>
            <a:ext cx="31067952"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7"/>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9"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1" name="Picture 10"/>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2" name="Rectangle 11"/>
          <p:cNvSpPr/>
          <p:nvPr userDrawn="1"/>
        </p:nvSpPr>
        <p:spPr>
          <a:xfrm>
            <a:off x="44143854"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3" name="Picture 12"/>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441143" y="3923560"/>
            <a:ext cx="1310381" cy="1893512"/>
          </a:xfrm>
          <a:prstGeom prst="rect">
            <a:avLst/>
          </a:prstGeom>
        </p:spPr>
      </p:pic>
      <p:pic>
        <p:nvPicPr>
          <p:cNvPr id="14" name="Picture 1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441142" y="2987858"/>
            <a:ext cx="546311" cy="935702"/>
          </a:xfrm>
          <a:prstGeom prst="rect">
            <a:avLst/>
          </a:prstGeom>
        </p:spPr>
      </p:pic>
      <p:sp>
        <p:nvSpPr>
          <p:cNvPr id="15" name="TextBox 14"/>
          <p:cNvSpPr txBox="1"/>
          <p:nvPr userDrawn="1"/>
        </p:nvSpPr>
        <p:spPr>
          <a:xfrm>
            <a:off x="45284526"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6"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18896"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17022"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userDrawn="1"/>
        </p:nvSpPr>
        <p:spPr>
          <a:xfrm>
            <a:off x="49617023"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19" name="TextBox 18"/>
          <p:cNvSpPr txBox="1"/>
          <p:nvPr userDrawn="1"/>
        </p:nvSpPr>
        <p:spPr>
          <a:xfrm>
            <a:off x="48318898"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0" name="Picture 19"/>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096334" y="17307173"/>
            <a:ext cx="2302650" cy="838317"/>
          </a:xfrm>
          <a:prstGeom prst="rect">
            <a:avLst/>
          </a:prstGeom>
        </p:spPr>
      </p:pic>
      <p:sp>
        <p:nvSpPr>
          <p:cNvPr id="24" name="TextBox 23"/>
          <p:cNvSpPr txBox="1"/>
          <p:nvPr userDrawn="1"/>
        </p:nvSpPr>
        <p:spPr>
          <a:xfrm rot="16200000">
            <a:off x="51226855"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5" name="TextBox 24"/>
          <p:cNvSpPr txBox="1"/>
          <p:nvPr userDrawn="1"/>
        </p:nvSpPr>
        <p:spPr>
          <a:xfrm rot="16200000">
            <a:off x="60211314"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6"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18390"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20876"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904037" y="1647467"/>
            <a:ext cx="8204753" cy="1505667"/>
          </a:xfrm>
          <a:prstGeom prst="rect">
            <a:avLst/>
          </a:prstGeom>
        </p:spPr>
      </p:pic>
    </p:spTree>
  </p:cSld>
  <p:clrMap bg1="lt1" tx1="dk1" bg2="lt2" tx2="dk2" accent1="accent1" accent2="accent2" accent3="accent3" accent4="accent4" accent5="accent5" accent6="accent6" hlink="hlink" folHlink="folHlink"/>
  <p:sldLayoutIdLst>
    <p:sldLayoutId id="2147483659" r:id="rId1"/>
    <p:sldLayoutId id="2147483691"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67197"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15074241"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29405036" y="5465764"/>
            <a:ext cx="13703754"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0"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48" name="TextBox 47"/>
          <p:cNvSpPr txBox="1"/>
          <p:nvPr/>
        </p:nvSpPr>
        <p:spPr>
          <a:xfrm flipH="1">
            <a:off x="767195" y="31442539"/>
            <a:ext cx="28637840"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7"/>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9"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1" name="Picture 10"/>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2" name="Rectangle 11"/>
          <p:cNvSpPr/>
          <p:nvPr userDrawn="1"/>
        </p:nvSpPr>
        <p:spPr>
          <a:xfrm>
            <a:off x="44143854"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3" name="Picture 12"/>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441143" y="3923560"/>
            <a:ext cx="1310381" cy="1893512"/>
          </a:xfrm>
          <a:prstGeom prst="rect">
            <a:avLst/>
          </a:prstGeom>
        </p:spPr>
      </p:pic>
      <p:pic>
        <p:nvPicPr>
          <p:cNvPr id="14" name="Picture 1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441142" y="2987858"/>
            <a:ext cx="546311" cy="935702"/>
          </a:xfrm>
          <a:prstGeom prst="rect">
            <a:avLst/>
          </a:prstGeom>
        </p:spPr>
      </p:pic>
      <p:sp>
        <p:nvSpPr>
          <p:cNvPr id="15" name="TextBox 14"/>
          <p:cNvSpPr txBox="1"/>
          <p:nvPr userDrawn="1"/>
        </p:nvSpPr>
        <p:spPr>
          <a:xfrm>
            <a:off x="45284526"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6"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18896"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17022"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userDrawn="1"/>
        </p:nvSpPr>
        <p:spPr>
          <a:xfrm>
            <a:off x="49617023"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19" name="TextBox 18"/>
          <p:cNvSpPr txBox="1"/>
          <p:nvPr userDrawn="1"/>
        </p:nvSpPr>
        <p:spPr>
          <a:xfrm>
            <a:off x="48318898"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0" name="Picture 19"/>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096334" y="17307173"/>
            <a:ext cx="2302650" cy="838317"/>
          </a:xfrm>
          <a:prstGeom prst="rect">
            <a:avLst/>
          </a:prstGeom>
        </p:spPr>
      </p:pic>
      <p:sp>
        <p:nvSpPr>
          <p:cNvPr id="24" name="TextBox 23"/>
          <p:cNvSpPr txBox="1"/>
          <p:nvPr userDrawn="1"/>
        </p:nvSpPr>
        <p:spPr>
          <a:xfrm rot="16200000">
            <a:off x="51226855"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5" name="TextBox 24"/>
          <p:cNvSpPr txBox="1"/>
          <p:nvPr userDrawn="1"/>
        </p:nvSpPr>
        <p:spPr>
          <a:xfrm rot="16200000">
            <a:off x="60211314"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6"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18390"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20876"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67195" y="1647467"/>
            <a:ext cx="8204753" cy="1505667"/>
          </a:xfrm>
          <a:prstGeom prst="rect">
            <a:avLst/>
          </a:prstGeom>
        </p:spPr>
      </p:pic>
    </p:spTree>
    <p:extLst>
      <p:ext uri="{BB962C8B-B14F-4D97-AF65-F5344CB8AC3E}">
        <p14:creationId xmlns:p14="http://schemas.microsoft.com/office/powerpoint/2010/main" val="3917364477"/>
      </p:ext>
    </p:extLst>
  </p:cSld>
  <p:clrMap bg1="lt1" tx1="dk1" bg2="lt2" tx2="dk2" accent1="accent1" accent2="accent2" accent3="accent3" accent4="accent4" accent5="accent5" accent6="accent6" hlink="hlink" folHlink="folHlink"/>
  <p:sldLayoutIdLst>
    <p:sldLayoutId id="2147483668" r:id="rId1"/>
    <p:sldLayoutId id="2147483692"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67197"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15074241"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29405036" y="5465764"/>
            <a:ext cx="13703754"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8" name="TextBox 47"/>
          <p:cNvSpPr txBox="1"/>
          <p:nvPr/>
        </p:nvSpPr>
        <p:spPr>
          <a:xfrm flipH="1">
            <a:off x="8787740" y="31442539"/>
            <a:ext cx="34345542"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9"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11" name="Rectangle 10"/>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2"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4" name="Picture 13"/>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5" name="Rectangle 14"/>
          <p:cNvSpPr/>
          <p:nvPr userDrawn="1"/>
        </p:nvSpPr>
        <p:spPr>
          <a:xfrm>
            <a:off x="44269257"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6" name="Picture 15"/>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66546" y="3923560"/>
            <a:ext cx="1310381" cy="1893512"/>
          </a:xfrm>
          <a:prstGeom prst="rect">
            <a:avLst/>
          </a:prstGeom>
        </p:spPr>
      </p:pic>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66545" y="2987858"/>
            <a:ext cx="546311" cy="935702"/>
          </a:xfrm>
          <a:prstGeom prst="rect">
            <a:avLst/>
          </a:prstGeom>
        </p:spPr>
      </p:pic>
      <p:sp>
        <p:nvSpPr>
          <p:cNvPr id="18" name="TextBox 17"/>
          <p:cNvSpPr txBox="1"/>
          <p:nvPr userDrawn="1"/>
        </p:nvSpPr>
        <p:spPr>
          <a:xfrm>
            <a:off x="45409930"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9"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444300"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742426"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userDrawn="1"/>
        </p:nvSpPr>
        <p:spPr>
          <a:xfrm>
            <a:off x="49742426"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5" name="TextBox 24"/>
          <p:cNvSpPr txBox="1"/>
          <p:nvPr userDrawn="1"/>
        </p:nvSpPr>
        <p:spPr>
          <a:xfrm>
            <a:off x="48444301"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6" name="Picture 25"/>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221737" y="17307173"/>
            <a:ext cx="2302650" cy="838317"/>
          </a:xfrm>
          <a:prstGeom prst="rect">
            <a:avLst/>
          </a:prstGeom>
        </p:spPr>
      </p:pic>
      <p:sp>
        <p:nvSpPr>
          <p:cNvPr id="27" name="TextBox 26"/>
          <p:cNvSpPr txBox="1"/>
          <p:nvPr userDrawn="1"/>
        </p:nvSpPr>
        <p:spPr>
          <a:xfrm rot="16200000">
            <a:off x="51373159"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8" name="TextBox 27"/>
          <p:cNvSpPr txBox="1"/>
          <p:nvPr userDrawn="1"/>
        </p:nvSpPr>
        <p:spPr>
          <a:xfrm rot="16200000">
            <a:off x="60357618"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9"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343793"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246280"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87500" y="1646263"/>
            <a:ext cx="8221290" cy="1508066"/>
          </a:xfrm>
          <a:prstGeom prst="rect">
            <a:avLst/>
          </a:prstGeom>
        </p:spPr>
      </p:pic>
    </p:spTree>
    <p:extLst>
      <p:ext uri="{BB962C8B-B14F-4D97-AF65-F5344CB8AC3E}">
        <p14:creationId xmlns:p14="http://schemas.microsoft.com/office/powerpoint/2010/main" val="3520634156"/>
      </p:ext>
    </p:extLst>
  </p:cSld>
  <p:clrMap bg1="lt1" tx1="dk1" bg2="lt2" tx2="dk2" accent1="accent1" accent2="accent2" accent3="accent3" accent4="accent4" accent5="accent5" accent6="accent6" hlink="hlink" folHlink="folHlink"/>
  <p:sldLayoutIdLst>
    <p:sldLayoutId id="2147483670" r:id="rId1"/>
    <p:sldLayoutId id="2147483693"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67197"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15074241"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29405036" y="5465764"/>
            <a:ext cx="13703754"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8" name="TextBox 47"/>
          <p:cNvSpPr txBox="1"/>
          <p:nvPr/>
        </p:nvSpPr>
        <p:spPr>
          <a:xfrm flipH="1">
            <a:off x="767195" y="31442539"/>
            <a:ext cx="31153677"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9"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11" name="Rectangle 10"/>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2"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4" name="Picture 13"/>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5" name="Rectangle 14"/>
          <p:cNvSpPr/>
          <p:nvPr userDrawn="1"/>
        </p:nvSpPr>
        <p:spPr>
          <a:xfrm>
            <a:off x="44269257"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6" name="Picture 15"/>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66546" y="3923560"/>
            <a:ext cx="1310381" cy="1893512"/>
          </a:xfrm>
          <a:prstGeom prst="rect">
            <a:avLst/>
          </a:prstGeom>
        </p:spPr>
      </p:pic>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66545" y="2987858"/>
            <a:ext cx="546311" cy="935702"/>
          </a:xfrm>
          <a:prstGeom prst="rect">
            <a:avLst/>
          </a:prstGeom>
        </p:spPr>
      </p:pic>
      <p:sp>
        <p:nvSpPr>
          <p:cNvPr id="18" name="TextBox 17"/>
          <p:cNvSpPr txBox="1"/>
          <p:nvPr userDrawn="1"/>
        </p:nvSpPr>
        <p:spPr>
          <a:xfrm>
            <a:off x="45409930"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9"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444300"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742426"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userDrawn="1"/>
        </p:nvSpPr>
        <p:spPr>
          <a:xfrm>
            <a:off x="49742426"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5" name="TextBox 24"/>
          <p:cNvSpPr txBox="1"/>
          <p:nvPr userDrawn="1"/>
        </p:nvSpPr>
        <p:spPr>
          <a:xfrm>
            <a:off x="48444301"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6" name="Picture 25"/>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221737" y="17307173"/>
            <a:ext cx="2302650" cy="838317"/>
          </a:xfrm>
          <a:prstGeom prst="rect">
            <a:avLst/>
          </a:prstGeom>
        </p:spPr>
      </p:pic>
      <p:sp>
        <p:nvSpPr>
          <p:cNvPr id="27" name="TextBox 26"/>
          <p:cNvSpPr txBox="1"/>
          <p:nvPr userDrawn="1"/>
        </p:nvSpPr>
        <p:spPr>
          <a:xfrm rot="16200000">
            <a:off x="51373159"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8" name="TextBox 27"/>
          <p:cNvSpPr txBox="1"/>
          <p:nvPr userDrawn="1"/>
        </p:nvSpPr>
        <p:spPr>
          <a:xfrm rot="16200000">
            <a:off x="60357618"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9"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343793"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246280"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67196" y="1646263"/>
            <a:ext cx="8221290" cy="1508066"/>
          </a:xfrm>
          <a:prstGeom prst="rect">
            <a:avLst/>
          </a:prstGeom>
        </p:spPr>
      </p:pic>
    </p:spTree>
    <p:extLst>
      <p:ext uri="{BB962C8B-B14F-4D97-AF65-F5344CB8AC3E}">
        <p14:creationId xmlns:p14="http://schemas.microsoft.com/office/powerpoint/2010/main" val="1800743732"/>
      </p:ext>
    </p:extLst>
  </p:cSld>
  <p:clrMap bg1="lt1" tx1="dk1" bg2="lt2" tx2="dk2" accent1="accent1" accent2="accent2" accent3="accent3" accent4="accent4" accent5="accent5" accent6="accent6" hlink="hlink" folHlink="folHlink"/>
  <p:sldLayoutIdLst>
    <p:sldLayoutId id="2147483672" r:id="rId1"/>
    <p:sldLayoutId id="2147483694"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2" name="Rounded Rectangle 21"/>
          <p:cNvSpPr/>
          <p:nvPr/>
        </p:nvSpPr>
        <p:spPr>
          <a:xfrm>
            <a:off x="744264"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513567"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6" name="Rounded Rectangle 25"/>
          <p:cNvSpPr/>
          <p:nvPr/>
        </p:nvSpPr>
        <p:spPr>
          <a:xfrm>
            <a:off x="22284231"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0" name="Rounded Rectangle 29"/>
          <p:cNvSpPr/>
          <p:nvPr/>
        </p:nvSpPr>
        <p:spPr>
          <a:xfrm>
            <a:off x="33053533"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1" name="Rectangle 36"/>
          <p:cNvSpPr>
            <a:spLocks noChangeArrowheads="1"/>
          </p:cNvSpPr>
          <p:nvPr/>
        </p:nvSpPr>
        <p:spPr bwMode="auto">
          <a:xfrm>
            <a:off x="-5443"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67" name="TextBox 66"/>
          <p:cNvSpPr txBox="1"/>
          <p:nvPr/>
        </p:nvSpPr>
        <p:spPr>
          <a:xfrm flipH="1">
            <a:off x="6127667" y="31442539"/>
            <a:ext cx="37005615"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9" name="Rectangle 8"/>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0"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2" name="Picture 1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3" name="Rectangle 12"/>
          <p:cNvSpPr/>
          <p:nvPr userDrawn="1"/>
        </p:nvSpPr>
        <p:spPr>
          <a:xfrm>
            <a:off x="44081152"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4" name="Picture 1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378441" y="3923560"/>
            <a:ext cx="1310381" cy="1893512"/>
          </a:xfrm>
          <a:prstGeom prst="rect">
            <a:avLst/>
          </a:prstGeom>
        </p:spPr>
      </p:pic>
      <p:pic>
        <p:nvPicPr>
          <p:cNvPr id="15" name="Picture 14"/>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378440" y="2987858"/>
            <a:ext cx="546311" cy="935702"/>
          </a:xfrm>
          <a:prstGeom prst="rect">
            <a:avLst/>
          </a:prstGeom>
        </p:spPr>
      </p:pic>
      <p:sp>
        <p:nvSpPr>
          <p:cNvPr id="16" name="TextBox 15"/>
          <p:cNvSpPr txBox="1"/>
          <p:nvPr userDrawn="1"/>
        </p:nvSpPr>
        <p:spPr>
          <a:xfrm>
            <a:off x="45221825"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7"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256195"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554320"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userDrawn="1"/>
        </p:nvSpPr>
        <p:spPr>
          <a:xfrm>
            <a:off x="49554321"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0" name="TextBox 19"/>
          <p:cNvSpPr txBox="1"/>
          <p:nvPr userDrawn="1"/>
        </p:nvSpPr>
        <p:spPr>
          <a:xfrm>
            <a:off x="48256196"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1" name="Picture 20"/>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033632" y="17307173"/>
            <a:ext cx="2302650" cy="838317"/>
          </a:xfrm>
          <a:prstGeom prst="rect">
            <a:avLst/>
          </a:prstGeom>
        </p:spPr>
      </p:pic>
      <p:sp>
        <p:nvSpPr>
          <p:cNvPr id="24" name="TextBox 23"/>
          <p:cNvSpPr txBox="1"/>
          <p:nvPr userDrawn="1"/>
        </p:nvSpPr>
        <p:spPr>
          <a:xfrm rot="16200000">
            <a:off x="51153703"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5" name="TextBox 24"/>
          <p:cNvSpPr txBox="1"/>
          <p:nvPr userDrawn="1"/>
        </p:nvSpPr>
        <p:spPr>
          <a:xfrm rot="16200000">
            <a:off x="60138162"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7"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155688"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058174"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96294" y="1647467"/>
            <a:ext cx="8204753" cy="1505667"/>
          </a:xfrm>
          <a:prstGeom prst="rect">
            <a:avLst/>
          </a:prstGeom>
        </p:spPr>
      </p:pic>
    </p:spTree>
  </p:cSld>
  <p:clrMap bg1="lt1" tx1="dk1" bg2="lt2" tx2="dk2" accent1="accent1" accent2="accent2" accent3="accent3" accent4="accent4" accent5="accent5" accent6="accent6" hlink="hlink" folHlink="folHlink"/>
  <p:sldLayoutIdLst>
    <p:sldLayoutId id="2147483658" r:id="rId1"/>
    <p:sldLayoutId id="2147483687" r:id="rId2"/>
  </p:sldLayoutIdLst>
  <p:txStyles>
    <p:titleStyle>
      <a:lvl1pPr algn="ctr" defTabSz="5014913" rtl="0" eaLnBrk="1" fontAlgn="base" hangingPunct="1">
        <a:spcBef>
          <a:spcPct val="0"/>
        </a:spcBef>
        <a:spcAft>
          <a:spcPct val="0"/>
        </a:spcAft>
        <a:defRPr sz="10000" kern="1200">
          <a:solidFill>
            <a:schemeClr val="bg1"/>
          </a:solidFill>
          <a:latin typeface="Trebuchet MS" pitchFamily="34" charset="0"/>
          <a:ea typeface="+mj-ea"/>
          <a:cs typeface="+mj-cs"/>
        </a:defRPr>
      </a:lvl1pPr>
      <a:lvl2pPr algn="ctr" defTabSz="5014913" rtl="0" eaLnBrk="1" fontAlgn="base" hangingPunct="1">
        <a:spcBef>
          <a:spcPct val="0"/>
        </a:spcBef>
        <a:spcAft>
          <a:spcPct val="0"/>
        </a:spcAft>
        <a:defRPr sz="10000">
          <a:solidFill>
            <a:schemeClr val="bg1"/>
          </a:solidFill>
          <a:latin typeface="Trebuchet MS" pitchFamily="34" charset="0"/>
        </a:defRPr>
      </a:lvl2pPr>
      <a:lvl3pPr algn="ctr" defTabSz="5014913" rtl="0" eaLnBrk="1" fontAlgn="base" hangingPunct="1">
        <a:spcBef>
          <a:spcPct val="0"/>
        </a:spcBef>
        <a:spcAft>
          <a:spcPct val="0"/>
        </a:spcAft>
        <a:defRPr sz="10000">
          <a:solidFill>
            <a:schemeClr val="bg1"/>
          </a:solidFill>
          <a:latin typeface="Trebuchet MS" pitchFamily="34" charset="0"/>
        </a:defRPr>
      </a:lvl3pPr>
      <a:lvl4pPr algn="ctr" defTabSz="5014913" rtl="0" eaLnBrk="1" fontAlgn="base" hangingPunct="1">
        <a:spcBef>
          <a:spcPct val="0"/>
        </a:spcBef>
        <a:spcAft>
          <a:spcPct val="0"/>
        </a:spcAft>
        <a:defRPr sz="10000">
          <a:solidFill>
            <a:schemeClr val="bg1"/>
          </a:solidFill>
          <a:latin typeface="Trebuchet MS" pitchFamily="34" charset="0"/>
        </a:defRPr>
      </a:lvl4pPr>
      <a:lvl5pPr algn="ctr" defTabSz="5014913" rtl="0" eaLnBrk="1" fontAlgn="base" hangingPunct="1">
        <a:spcBef>
          <a:spcPct val="0"/>
        </a:spcBef>
        <a:spcAft>
          <a:spcPct val="0"/>
        </a:spcAft>
        <a:defRPr sz="10000">
          <a:solidFill>
            <a:schemeClr val="bg1"/>
          </a:solidFill>
          <a:latin typeface="Trebuchet MS" pitchFamily="34" charset="0"/>
        </a:defRPr>
      </a:lvl5pPr>
      <a:lvl6pPr marL="457200" algn="ctr" defTabSz="5014913" rtl="0" eaLnBrk="1" fontAlgn="base" hangingPunct="1">
        <a:spcBef>
          <a:spcPct val="0"/>
        </a:spcBef>
        <a:spcAft>
          <a:spcPct val="0"/>
        </a:spcAft>
        <a:defRPr sz="10000">
          <a:solidFill>
            <a:schemeClr val="bg1"/>
          </a:solidFill>
          <a:latin typeface="Trebuchet MS" pitchFamily="34" charset="0"/>
        </a:defRPr>
      </a:lvl6pPr>
      <a:lvl7pPr marL="914400" algn="ctr" defTabSz="5014913" rtl="0" eaLnBrk="1" fontAlgn="base" hangingPunct="1">
        <a:spcBef>
          <a:spcPct val="0"/>
        </a:spcBef>
        <a:spcAft>
          <a:spcPct val="0"/>
        </a:spcAft>
        <a:defRPr sz="10000">
          <a:solidFill>
            <a:schemeClr val="bg1"/>
          </a:solidFill>
          <a:latin typeface="Trebuchet MS" pitchFamily="34" charset="0"/>
        </a:defRPr>
      </a:lvl7pPr>
      <a:lvl8pPr marL="1371600" algn="ctr" defTabSz="5014913" rtl="0" eaLnBrk="1" fontAlgn="base" hangingPunct="1">
        <a:spcBef>
          <a:spcPct val="0"/>
        </a:spcBef>
        <a:spcAft>
          <a:spcPct val="0"/>
        </a:spcAft>
        <a:defRPr sz="10000">
          <a:solidFill>
            <a:schemeClr val="bg1"/>
          </a:solidFill>
          <a:latin typeface="Trebuchet MS" pitchFamily="34" charset="0"/>
        </a:defRPr>
      </a:lvl8pPr>
      <a:lvl9pPr marL="1828800" algn="ctr" defTabSz="5014913" rtl="0" eaLnBrk="1" fontAlgn="base" hangingPunct="1">
        <a:spcBef>
          <a:spcPct val="0"/>
        </a:spcBef>
        <a:spcAft>
          <a:spcPct val="0"/>
        </a:spcAft>
        <a:defRPr sz="10000">
          <a:solidFill>
            <a:schemeClr val="bg1"/>
          </a:solidFill>
          <a:latin typeface="Trebuchet MS" pitchFamily="34" charset="0"/>
        </a:defRPr>
      </a:lvl9pPr>
    </p:titleStyle>
    <p:bodyStyle>
      <a:lvl1pPr marL="1879600" indent="-1879600" algn="l" defTabSz="5014913" rtl="0" eaLnBrk="1" fontAlgn="base" hangingPunct="1">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1" fontAlgn="base" hangingPunct="1">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1" fontAlgn="base" hangingPunct="1">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1" fontAlgn="base" hangingPunct="1">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1" fontAlgn="base" hangingPunct="1">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2" name="Rounded Rectangle 21"/>
          <p:cNvSpPr/>
          <p:nvPr/>
        </p:nvSpPr>
        <p:spPr>
          <a:xfrm>
            <a:off x="744264" y="5487551"/>
            <a:ext cx="10047514" cy="25633800"/>
          </a:xfrm>
          <a:prstGeom prst="roundRect">
            <a:avLst>
              <a:gd name="adj" fmla="val 9229"/>
            </a:avLst>
          </a:prstGeom>
          <a:solidFill>
            <a:schemeClr val="bg1"/>
          </a:solidFill>
          <a:ln>
            <a:solidFill>
              <a:srgbClr val="2B2BAA">
                <a:alpha val="57647"/>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513567"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6" name="Rounded Rectangle 25"/>
          <p:cNvSpPr/>
          <p:nvPr/>
        </p:nvSpPr>
        <p:spPr>
          <a:xfrm>
            <a:off x="22284231"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0" name="Rounded Rectangle 29"/>
          <p:cNvSpPr/>
          <p:nvPr/>
        </p:nvSpPr>
        <p:spPr>
          <a:xfrm>
            <a:off x="33053533"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1"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67" name="TextBox 66"/>
          <p:cNvSpPr txBox="1"/>
          <p:nvPr/>
        </p:nvSpPr>
        <p:spPr>
          <a:xfrm flipH="1">
            <a:off x="759278" y="31442539"/>
            <a:ext cx="32294254"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9" name="Rectangle 8"/>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0"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2" name="Picture 1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3" name="Rectangle 12"/>
          <p:cNvSpPr/>
          <p:nvPr userDrawn="1"/>
        </p:nvSpPr>
        <p:spPr>
          <a:xfrm>
            <a:off x="44175205"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4" name="Picture 1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472494" y="3923560"/>
            <a:ext cx="1310381" cy="1893512"/>
          </a:xfrm>
          <a:prstGeom prst="rect">
            <a:avLst/>
          </a:prstGeom>
        </p:spPr>
      </p:pic>
      <p:pic>
        <p:nvPicPr>
          <p:cNvPr id="15" name="Picture 14"/>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472493" y="2987858"/>
            <a:ext cx="546311" cy="935702"/>
          </a:xfrm>
          <a:prstGeom prst="rect">
            <a:avLst/>
          </a:prstGeom>
        </p:spPr>
      </p:pic>
      <p:sp>
        <p:nvSpPr>
          <p:cNvPr id="16" name="TextBox 15"/>
          <p:cNvSpPr txBox="1"/>
          <p:nvPr userDrawn="1"/>
        </p:nvSpPr>
        <p:spPr>
          <a:xfrm>
            <a:off x="45315877"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7"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50247"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48373"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userDrawn="1"/>
        </p:nvSpPr>
        <p:spPr>
          <a:xfrm>
            <a:off x="49648374"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0" name="TextBox 19"/>
          <p:cNvSpPr txBox="1"/>
          <p:nvPr userDrawn="1"/>
        </p:nvSpPr>
        <p:spPr>
          <a:xfrm>
            <a:off x="48350249"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1" name="Picture 20"/>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27685" y="17307173"/>
            <a:ext cx="2302650" cy="838317"/>
          </a:xfrm>
          <a:prstGeom prst="rect">
            <a:avLst/>
          </a:prstGeom>
        </p:spPr>
      </p:pic>
      <p:sp>
        <p:nvSpPr>
          <p:cNvPr id="24" name="TextBox 23"/>
          <p:cNvSpPr txBox="1"/>
          <p:nvPr userDrawn="1"/>
        </p:nvSpPr>
        <p:spPr>
          <a:xfrm rot="16200000">
            <a:off x="51263431"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5" name="TextBox 24"/>
          <p:cNvSpPr txBox="1"/>
          <p:nvPr userDrawn="1"/>
        </p:nvSpPr>
        <p:spPr>
          <a:xfrm rot="16200000">
            <a:off x="60247890"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7"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49740"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52227"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44264" y="1647467"/>
            <a:ext cx="8204753" cy="1505667"/>
          </a:xfrm>
          <a:prstGeom prst="rect">
            <a:avLst/>
          </a:prstGeom>
        </p:spPr>
      </p:pic>
    </p:spTree>
    <p:extLst>
      <p:ext uri="{BB962C8B-B14F-4D97-AF65-F5344CB8AC3E}">
        <p14:creationId xmlns:p14="http://schemas.microsoft.com/office/powerpoint/2010/main" val="1273418402"/>
      </p:ext>
    </p:extLst>
  </p:cSld>
  <p:clrMap bg1="lt1" tx1="dk1" bg2="lt2" tx2="dk2" accent1="accent1" accent2="accent2" accent3="accent3" accent4="accent4" accent5="accent5" accent6="accent6" hlink="hlink" folHlink="folHlink"/>
  <p:sldLayoutIdLst>
    <p:sldLayoutId id="2147483662" r:id="rId1"/>
    <p:sldLayoutId id="2147483688"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2" name="Rounded Rectangle 21"/>
          <p:cNvSpPr/>
          <p:nvPr/>
        </p:nvSpPr>
        <p:spPr>
          <a:xfrm>
            <a:off x="744264"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513567"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6" name="Rounded Rectangle 25"/>
          <p:cNvSpPr/>
          <p:nvPr/>
        </p:nvSpPr>
        <p:spPr>
          <a:xfrm>
            <a:off x="22284231"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0" name="Rounded Rectangle 29"/>
          <p:cNvSpPr/>
          <p:nvPr/>
        </p:nvSpPr>
        <p:spPr>
          <a:xfrm>
            <a:off x="33053533"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67" name="TextBox 66"/>
          <p:cNvSpPr txBox="1"/>
          <p:nvPr/>
        </p:nvSpPr>
        <p:spPr>
          <a:xfrm flipH="1">
            <a:off x="11513567" y="31442539"/>
            <a:ext cx="31619715"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10"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11"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13" name="Rectangle 12"/>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4"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6" name="Picture 15"/>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7" name="Rectangle 16"/>
          <p:cNvSpPr/>
          <p:nvPr userDrawn="1"/>
        </p:nvSpPr>
        <p:spPr>
          <a:xfrm>
            <a:off x="44237906"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8" name="Picture 17"/>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35195" y="3923560"/>
            <a:ext cx="1310381" cy="1893512"/>
          </a:xfrm>
          <a:prstGeom prst="rect">
            <a:avLst/>
          </a:prstGeom>
        </p:spPr>
      </p:pic>
      <p:pic>
        <p:nvPicPr>
          <p:cNvPr id="19" name="Picture 18"/>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35194" y="2987858"/>
            <a:ext cx="546311" cy="935702"/>
          </a:xfrm>
          <a:prstGeom prst="rect">
            <a:avLst/>
          </a:prstGeom>
        </p:spPr>
      </p:pic>
      <p:sp>
        <p:nvSpPr>
          <p:cNvPr id="20" name="TextBox 19"/>
          <p:cNvSpPr txBox="1"/>
          <p:nvPr userDrawn="1"/>
        </p:nvSpPr>
        <p:spPr>
          <a:xfrm>
            <a:off x="45378579"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21"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412949"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711075"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userDrawn="1"/>
        </p:nvSpPr>
        <p:spPr>
          <a:xfrm>
            <a:off x="49711075"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7" name="TextBox 26"/>
          <p:cNvSpPr txBox="1"/>
          <p:nvPr userDrawn="1"/>
        </p:nvSpPr>
        <p:spPr>
          <a:xfrm>
            <a:off x="48412950"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8" name="Picture 27"/>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90386" y="17307173"/>
            <a:ext cx="2302650" cy="838317"/>
          </a:xfrm>
          <a:prstGeom prst="rect">
            <a:avLst/>
          </a:prstGeom>
        </p:spPr>
      </p:pic>
      <p:sp>
        <p:nvSpPr>
          <p:cNvPr id="29" name="TextBox 28"/>
          <p:cNvSpPr txBox="1"/>
          <p:nvPr userDrawn="1"/>
        </p:nvSpPr>
        <p:spPr>
          <a:xfrm rot="16200000">
            <a:off x="51336583"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31" name="TextBox 30"/>
          <p:cNvSpPr txBox="1"/>
          <p:nvPr userDrawn="1"/>
        </p:nvSpPr>
        <p:spPr>
          <a:xfrm rot="16200000">
            <a:off x="60321042"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32"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312442"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214929"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4"/>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79758" y="1646263"/>
            <a:ext cx="8221290" cy="1508066"/>
          </a:xfrm>
          <a:prstGeom prst="rect">
            <a:avLst/>
          </a:prstGeom>
        </p:spPr>
      </p:pic>
    </p:spTree>
    <p:extLst>
      <p:ext uri="{BB962C8B-B14F-4D97-AF65-F5344CB8AC3E}">
        <p14:creationId xmlns:p14="http://schemas.microsoft.com/office/powerpoint/2010/main" val="1750765860"/>
      </p:ext>
    </p:extLst>
  </p:cSld>
  <p:clrMap bg1="lt1" tx1="dk1" bg2="lt2" tx2="dk2" accent1="accent1" accent2="accent2" accent3="accent3" accent4="accent4" accent5="accent5" accent6="accent6" hlink="hlink" folHlink="folHlink"/>
  <p:sldLayoutIdLst>
    <p:sldLayoutId id="2147483664" r:id="rId1"/>
    <p:sldLayoutId id="2147483689"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2" name="Rounded Rectangle 21"/>
          <p:cNvSpPr/>
          <p:nvPr/>
        </p:nvSpPr>
        <p:spPr>
          <a:xfrm>
            <a:off x="744264"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513567"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6" name="Rounded Rectangle 25"/>
          <p:cNvSpPr/>
          <p:nvPr/>
        </p:nvSpPr>
        <p:spPr>
          <a:xfrm>
            <a:off x="22284231"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0" name="Rounded Rectangle 29"/>
          <p:cNvSpPr/>
          <p:nvPr/>
        </p:nvSpPr>
        <p:spPr>
          <a:xfrm>
            <a:off x="33053533" y="5487551"/>
            <a:ext cx="10047514" cy="25633800"/>
          </a:xfrm>
          <a:prstGeom prst="roundRect">
            <a:avLst>
              <a:gd name="adj" fmla="val 9229"/>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67" name="TextBox 66"/>
          <p:cNvSpPr txBox="1"/>
          <p:nvPr/>
        </p:nvSpPr>
        <p:spPr>
          <a:xfrm flipH="1">
            <a:off x="759278" y="31442539"/>
            <a:ext cx="31572466"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12"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13"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10" name="Rectangle 9"/>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1"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6" name="Picture 15"/>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7" name="Rectangle 16"/>
          <p:cNvSpPr/>
          <p:nvPr userDrawn="1"/>
        </p:nvSpPr>
        <p:spPr>
          <a:xfrm>
            <a:off x="44206556"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8" name="Picture 17"/>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03845" y="3923560"/>
            <a:ext cx="1310381" cy="1893512"/>
          </a:xfrm>
          <a:prstGeom prst="rect">
            <a:avLst/>
          </a:prstGeom>
        </p:spPr>
      </p:pic>
      <p:pic>
        <p:nvPicPr>
          <p:cNvPr id="19" name="Picture 18"/>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03843" y="2987858"/>
            <a:ext cx="546311" cy="935702"/>
          </a:xfrm>
          <a:prstGeom prst="rect">
            <a:avLst/>
          </a:prstGeom>
        </p:spPr>
      </p:pic>
      <p:sp>
        <p:nvSpPr>
          <p:cNvPr id="20" name="TextBox 19"/>
          <p:cNvSpPr txBox="1"/>
          <p:nvPr userDrawn="1"/>
        </p:nvSpPr>
        <p:spPr>
          <a:xfrm>
            <a:off x="45347228"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21"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81598"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79724"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userDrawn="1"/>
        </p:nvSpPr>
        <p:spPr>
          <a:xfrm>
            <a:off x="49679725"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7" name="TextBox 26"/>
          <p:cNvSpPr txBox="1"/>
          <p:nvPr userDrawn="1"/>
        </p:nvSpPr>
        <p:spPr>
          <a:xfrm>
            <a:off x="48381599"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8" name="Picture 27"/>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59036" y="17307173"/>
            <a:ext cx="2302650" cy="838317"/>
          </a:xfrm>
          <a:prstGeom prst="rect">
            <a:avLst/>
          </a:prstGeom>
        </p:spPr>
      </p:pic>
      <p:sp>
        <p:nvSpPr>
          <p:cNvPr id="29" name="TextBox 28"/>
          <p:cNvSpPr txBox="1"/>
          <p:nvPr userDrawn="1"/>
        </p:nvSpPr>
        <p:spPr>
          <a:xfrm rot="16200000">
            <a:off x="51300007"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31" name="TextBox 30"/>
          <p:cNvSpPr txBox="1"/>
          <p:nvPr userDrawn="1"/>
        </p:nvSpPr>
        <p:spPr>
          <a:xfrm rot="16200000">
            <a:off x="60284466"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32"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81091"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83578"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44264" y="1646263"/>
            <a:ext cx="8221290" cy="1508066"/>
          </a:xfrm>
          <a:prstGeom prst="rect">
            <a:avLst/>
          </a:prstGeom>
        </p:spPr>
      </p:pic>
    </p:spTree>
    <p:extLst>
      <p:ext uri="{BB962C8B-B14F-4D97-AF65-F5344CB8AC3E}">
        <p14:creationId xmlns:p14="http://schemas.microsoft.com/office/powerpoint/2010/main" val="3507563557"/>
      </p:ext>
    </p:extLst>
  </p:cSld>
  <p:clrMap bg1="lt1" tx1="dk1" bg2="lt2" tx2="dk2" accent1="accent1" accent2="accent2" accent3="accent3" accent4="accent4" accent5="accent5" accent6="accent6" hlink="hlink" folHlink="folHlink"/>
  <p:sldLayoutIdLst>
    <p:sldLayoutId id="2147483666" r:id="rId1"/>
    <p:sldLayoutId id="2147483690"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7" y="5467351"/>
            <a:ext cx="10167061" cy="25622250"/>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32933987" y="5467351"/>
            <a:ext cx="10167061" cy="25622251"/>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435815" y="5467350"/>
            <a:ext cx="20988682" cy="25622250"/>
          </a:xfrm>
          <a:prstGeom prst="roundRect">
            <a:avLst>
              <a:gd name="adj" fmla="val 325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7"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44" name="TextBox 43"/>
          <p:cNvSpPr txBox="1"/>
          <p:nvPr/>
        </p:nvSpPr>
        <p:spPr>
          <a:xfrm flipH="1">
            <a:off x="11709070" y="31442539"/>
            <a:ext cx="31424212"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7"/>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9"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1" name="Picture 10"/>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2" name="Rectangle 11"/>
          <p:cNvSpPr/>
          <p:nvPr userDrawn="1"/>
        </p:nvSpPr>
        <p:spPr>
          <a:xfrm>
            <a:off x="44206556"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3" name="Picture 12"/>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03845" y="3923560"/>
            <a:ext cx="1310381" cy="1893512"/>
          </a:xfrm>
          <a:prstGeom prst="rect">
            <a:avLst/>
          </a:prstGeom>
        </p:spPr>
      </p:pic>
      <p:pic>
        <p:nvPicPr>
          <p:cNvPr id="14" name="Picture 1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03843" y="2987858"/>
            <a:ext cx="546311" cy="935702"/>
          </a:xfrm>
          <a:prstGeom prst="rect">
            <a:avLst/>
          </a:prstGeom>
        </p:spPr>
      </p:pic>
      <p:sp>
        <p:nvSpPr>
          <p:cNvPr id="15" name="TextBox 14"/>
          <p:cNvSpPr txBox="1"/>
          <p:nvPr userDrawn="1"/>
        </p:nvSpPr>
        <p:spPr>
          <a:xfrm>
            <a:off x="45347228"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6"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81598"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79724"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userDrawn="1"/>
        </p:nvSpPr>
        <p:spPr>
          <a:xfrm>
            <a:off x="49679725"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19" name="TextBox 18"/>
          <p:cNvSpPr txBox="1"/>
          <p:nvPr userDrawn="1"/>
        </p:nvSpPr>
        <p:spPr>
          <a:xfrm>
            <a:off x="48381599"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0" name="Picture 19"/>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59036" y="17307173"/>
            <a:ext cx="2302650" cy="838317"/>
          </a:xfrm>
          <a:prstGeom prst="rect">
            <a:avLst/>
          </a:prstGeom>
        </p:spPr>
      </p:pic>
      <p:sp>
        <p:nvSpPr>
          <p:cNvPr id="24" name="TextBox 23"/>
          <p:cNvSpPr txBox="1"/>
          <p:nvPr userDrawn="1"/>
        </p:nvSpPr>
        <p:spPr>
          <a:xfrm rot="16200000">
            <a:off x="51300007"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5" name="TextBox 24"/>
          <p:cNvSpPr txBox="1"/>
          <p:nvPr userDrawn="1"/>
        </p:nvSpPr>
        <p:spPr>
          <a:xfrm rot="16200000">
            <a:off x="60284466"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6"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81091"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83578"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96294" y="1647467"/>
            <a:ext cx="8204753" cy="150566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95"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7" y="5467351"/>
            <a:ext cx="10167061" cy="25622250"/>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32933987" y="5467351"/>
            <a:ext cx="10167061" cy="25622251"/>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435815" y="5467350"/>
            <a:ext cx="20988682" cy="25622250"/>
          </a:xfrm>
          <a:prstGeom prst="roundRect">
            <a:avLst>
              <a:gd name="adj" fmla="val 325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7"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44" name="TextBox 43"/>
          <p:cNvSpPr txBox="1"/>
          <p:nvPr/>
        </p:nvSpPr>
        <p:spPr>
          <a:xfrm flipH="1">
            <a:off x="790946" y="31442539"/>
            <a:ext cx="31633551"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7"/>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9"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1" name="Picture 10"/>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2" name="Rectangle 11"/>
          <p:cNvSpPr/>
          <p:nvPr userDrawn="1"/>
        </p:nvSpPr>
        <p:spPr>
          <a:xfrm>
            <a:off x="44175205"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3" name="Picture 12"/>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472494" y="3923560"/>
            <a:ext cx="1310381" cy="1893512"/>
          </a:xfrm>
          <a:prstGeom prst="rect">
            <a:avLst/>
          </a:prstGeom>
        </p:spPr>
      </p:pic>
      <p:pic>
        <p:nvPicPr>
          <p:cNvPr id="14" name="Picture 1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472493" y="2987858"/>
            <a:ext cx="546311" cy="935702"/>
          </a:xfrm>
          <a:prstGeom prst="rect">
            <a:avLst/>
          </a:prstGeom>
        </p:spPr>
      </p:pic>
      <p:sp>
        <p:nvSpPr>
          <p:cNvPr id="15" name="TextBox 14"/>
          <p:cNvSpPr txBox="1"/>
          <p:nvPr userDrawn="1"/>
        </p:nvSpPr>
        <p:spPr>
          <a:xfrm>
            <a:off x="45315877"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6"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50247"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48373"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userDrawn="1"/>
        </p:nvSpPr>
        <p:spPr>
          <a:xfrm>
            <a:off x="49648374"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19" name="TextBox 18"/>
          <p:cNvSpPr txBox="1"/>
          <p:nvPr userDrawn="1"/>
        </p:nvSpPr>
        <p:spPr>
          <a:xfrm>
            <a:off x="48350249"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0" name="Picture 19"/>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27685" y="17307173"/>
            <a:ext cx="2302650" cy="838317"/>
          </a:xfrm>
          <a:prstGeom prst="rect">
            <a:avLst/>
          </a:prstGeom>
        </p:spPr>
      </p:pic>
      <p:sp>
        <p:nvSpPr>
          <p:cNvPr id="24" name="TextBox 23"/>
          <p:cNvSpPr txBox="1"/>
          <p:nvPr userDrawn="1"/>
        </p:nvSpPr>
        <p:spPr>
          <a:xfrm rot="16200000">
            <a:off x="51263431"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5" name="TextBox 24"/>
          <p:cNvSpPr txBox="1"/>
          <p:nvPr userDrawn="1"/>
        </p:nvSpPr>
        <p:spPr>
          <a:xfrm rot="16200000">
            <a:off x="60247890"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6"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49740"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52227"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90946" y="1647467"/>
            <a:ext cx="8204753" cy="1505667"/>
          </a:xfrm>
          <a:prstGeom prst="rect">
            <a:avLst/>
          </a:prstGeom>
        </p:spPr>
      </p:pic>
    </p:spTree>
    <p:extLst>
      <p:ext uri="{BB962C8B-B14F-4D97-AF65-F5344CB8AC3E}">
        <p14:creationId xmlns:p14="http://schemas.microsoft.com/office/powerpoint/2010/main" val="3603318555"/>
      </p:ext>
    </p:extLst>
  </p:cSld>
  <p:clrMap bg1="lt1" tx1="dk1" bg2="lt2" tx2="dk2" accent1="accent1" accent2="accent2" accent3="accent3" accent4="accent4" accent5="accent5" accent6="accent6" hlink="hlink" folHlink="folHlink"/>
  <p:sldLayoutIdLst>
    <p:sldLayoutId id="2147483674" r:id="rId1"/>
    <p:sldLayoutId id="2147483696"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7" y="5467351"/>
            <a:ext cx="10167061" cy="25622250"/>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32933987" y="5467351"/>
            <a:ext cx="10167061" cy="25622251"/>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435815" y="5467350"/>
            <a:ext cx="20988682" cy="25622250"/>
          </a:xfrm>
          <a:prstGeom prst="roundRect">
            <a:avLst>
              <a:gd name="adj" fmla="val 325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4" name="TextBox 43"/>
          <p:cNvSpPr txBox="1"/>
          <p:nvPr/>
        </p:nvSpPr>
        <p:spPr>
          <a:xfrm flipH="1">
            <a:off x="11661569" y="31442539"/>
            <a:ext cx="31471713"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9"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11" name="Rectangle 10"/>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2"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4" name="Picture 13"/>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5" name="Rectangle 14"/>
          <p:cNvSpPr/>
          <p:nvPr userDrawn="1"/>
        </p:nvSpPr>
        <p:spPr>
          <a:xfrm>
            <a:off x="44206556"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6" name="Picture 15"/>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03845" y="3923560"/>
            <a:ext cx="1310381" cy="1893512"/>
          </a:xfrm>
          <a:prstGeom prst="rect">
            <a:avLst/>
          </a:prstGeom>
        </p:spPr>
      </p:pic>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03843" y="2987858"/>
            <a:ext cx="546311" cy="935702"/>
          </a:xfrm>
          <a:prstGeom prst="rect">
            <a:avLst/>
          </a:prstGeom>
        </p:spPr>
      </p:pic>
      <p:sp>
        <p:nvSpPr>
          <p:cNvPr id="18" name="TextBox 17"/>
          <p:cNvSpPr txBox="1"/>
          <p:nvPr userDrawn="1"/>
        </p:nvSpPr>
        <p:spPr>
          <a:xfrm>
            <a:off x="45347228"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9"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81598"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79724"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userDrawn="1"/>
        </p:nvSpPr>
        <p:spPr>
          <a:xfrm>
            <a:off x="49679725"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5" name="TextBox 24"/>
          <p:cNvSpPr txBox="1"/>
          <p:nvPr userDrawn="1"/>
        </p:nvSpPr>
        <p:spPr>
          <a:xfrm>
            <a:off x="48381599"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6" name="Picture 25"/>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59036" y="17307173"/>
            <a:ext cx="2302650" cy="838317"/>
          </a:xfrm>
          <a:prstGeom prst="rect">
            <a:avLst/>
          </a:prstGeom>
        </p:spPr>
      </p:pic>
      <p:sp>
        <p:nvSpPr>
          <p:cNvPr id="27" name="TextBox 26"/>
          <p:cNvSpPr txBox="1"/>
          <p:nvPr userDrawn="1"/>
        </p:nvSpPr>
        <p:spPr>
          <a:xfrm rot="16200000">
            <a:off x="51300007"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8" name="TextBox 27"/>
          <p:cNvSpPr txBox="1"/>
          <p:nvPr userDrawn="1"/>
        </p:nvSpPr>
        <p:spPr>
          <a:xfrm rot="16200000">
            <a:off x="60284466"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9"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81091"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83578"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79758" y="1646263"/>
            <a:ext cx="8221290" cy="1508066"/>
          </a:xfrm>
          <a:prstGeom prst="rect">
            <a:avLst/>
          </a:prstGeom>
        </p:spPr>
      </p:pic>
    </p:spTree>
    <p:extLst>
      <p:ext uri="{BB962C8B-B14F-4D97-AF65-F5344CB8AC3E}">
        <p14:creationId xmlns:p14="http://schemas.microsoft.com/office/powerpoint/2010/main" val="4294662004"/>
      </p:ext>
    </p:extLst>
  </p:cSld>
  <p:clrMap bg1="lt1" tx1="dk1" bg2="lt2" tx2="dk2" accent1="accent1" accent2="accent2" accent3="accent3" accent4="accent4" accent5="accent5" accent6="accent6" hlink="hlink" folHlink="folHlink"/>
  <p:sldLayoutIdLst>
    <p:sldLayoutId id="2147483676" r:id="rId1"/>
    <p:sldLayoutId id="2147483697"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7" y="5467351"/>
            <a:ext cx="10167061" cy="25622250"/>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32933987" y="5467351"/>
            <a:ext cx="10167061" cy="25622251"/>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11435815" y="5467350"/>
            <a:ext cx="20988682" cy="25622250"/>
          </a:xfrm>
          <a:prstGeom prst="roundRect">
            <a:avLst>
              <a:gd name="adj" fmla="val 325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4" name="TextBox 43"/>
          <p:cNvSpPr txBox="1"/>
          <p:nvPr/>
        </p:nvSpPr>
        <p:spPr>
          <a:xfrm flipH="1">
            <a:off x="790947" y="31442539"/>
            <a:ext cx="17763215"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9"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11" name="Rectangle 10"/>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2"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4" name="Picture 13"/>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5" name="Rectangle 14"/>
          <p:cNvSpPr/>
          <p:nvPr userDrawn="1"/>
        </p:nvSpPr>
        <p:spPr>
          <a:xfrm>
            <a:off x="44237906"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6" name="Picture 15"/>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35195" y="3923560"/>
            <a:ext cx="1310381" cy="1893512"/>
          </a:xfrm>
          <a:prstGeom prst="rect">
            <a:avLst/>
          </a:prstGeom>
        </p:spPr>
      </p:pic>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35194" y="2987858"/>
            <a:ext cx="546311" cy="935702"/>
          </a:xfrm>
          <a:prstGeom prst="rect">
            <a:avLst/>
          </a:prstGeom>
        </p:spPr>
      </p:pic>
      <p:sp>
        <p:nvSpPr>
          <p:cNvPr id="18" name="TextBox 17"/>
          <p:cNvSpPr txBox="1"/>
          <p:nvPr userDrawn="1"/>
        </p:nvSpPr>
        <p:spPr>
          <a:xfrm>
            <a:off x="45378579"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9"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412949"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711075"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userDrawn="1"/>
        </p:nvSpPr>
        <p:spPr>
          <a:xfrm>
            <a:off x="49711075"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5" name="TextBox 24"/>
          <p:cNvSpPr txBox="1"/>
          <p:nvPr userDrawn="1"/>
        </p:nvSpPr>
        <p:spPr>
          <a:xfrm>
            <a:off x="48412950"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6" name="Picture 25"/>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90386" y="17307173"/>
            <a:ext cx="2302650" cy="838317"/>
          </a:xfrm>
          <a:prstGeom prst="rect">
            <a:avLst/>
          </a:prstGeom>
        </p:spPr>
      </p:pic>
      <p:sp>
        <p:nvSpPr>
          <p:cNvPr id="27" name="TextBox 26"/>
          <p:cNvSpPr txBox="1"/>
          <p:nvPr userDrawn="1"/>
        </p:nvSpPr>
        <p:spPr>
          <a:xfrm rot="16200000">
            <a:off x="51336583"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8" name="TextBox 27"/>
          <p:cNvSpPr txBox="1"/>
          <p:nvPr userDrawn="1"/>
        </p:nvSpPr>
        <p:spPr>
          <a:xfrm rot="16200000">
            <a:off x="60321042"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9"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312442"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214929"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90947" y="1646263"/>
            <a:ext cx="8221290" cy="1508066"/>
          </a:xfrm>
          <a:prstGeom prst="rect">
            <a:avLst/>
          </a:prstGeom>
        </p:spPr>
      </p:pic>
    </p:spTree>
    <p:extLst>
      <p:ext uri="{BB962C8B-B14F-4D97-AF65-F5344CB8AC3E}">
        <p14:creationId xmlns:p14="http://schemas.microsoft.com/office/powerpoint/2010/main" val="1158095638"/>
      </p:ext>
    </p:extLst>
  </p:cSld>
  <p:clrMap bg1="lt1" tx1="dk1" bg2="lt2" tx2="dk2" accent1="accent1" accent2="accent2" accent3="accent3" accent4="accent4" accent5="accent5" accent6="accent6" hlink="hlink" folHlink="folHlink"/>
  <p:sldLayoutIdLst>
    <p:sldLayoutId id="2147483678" r:id="rId1"/>
    <p:sldLayoutId id="2147483698"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6" y="5467351"/>
            <a:ext cx="42310101" cy="25622250"/>
          </a:xfrm>
          <a:prstGeom prst="roundRect">
            <a:avLst>
              <a:gd name="adj" fmla="val 3184"/>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7"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44" name="TextBox 43"/>
          <p:cNvSpPr txBox="1"/>
          <p:nvPr/>
        </p:nvSpPr>
        <p:spPr>
          <a:xfrm flipH="1">
            <a:off x="25370068" y="31442539"/>
            <a:ext cx="17763215"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6" name="Rectangle 5"/>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7"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0" name="Rectangle 9"/>
          <p:cNvSpPr/>
          <p:nvPr userDrawn="1"/>
        </p:nvSpPr>
        <p:spPr>
          <a:xfrm>
            <a:off x="44237906"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1" name="Picture 10"/>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35195" y="3923560"/>
            <a:ext cx="1310381" cy="1893512"/>
          </a:xfrm>
          <a:prstGeom prst="rect">
            <a:avLst/>
          </a:prstGeom>
        </p:spPr>
      </p:pic>
      <p:pic>
        <p:nvPicPr>
          <p:cNvPr id="12" name="Picture 11"/>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35194" y="2987858"/>
            <a:ext cx="546311" cy="935702"/>
          </a:xfrm>
          <a:prstGeom prst="rect">
            <a:avLst/>
          </a:prstGeom>
        </p:spPr>
      </p:pic>
      <p:sp>
        <p:nvSpPr>
          <p:cNvPr id="13" name="TextBox 12"/>
          <p:cNvSpPr txBox="1"/>
          <p:nvPr userDrawn="1"/>
        </p:nvSpPr>
        <p:spPr>
          <a:xfrm>
            <a:off x="45378579"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4"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412949"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711075"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userDrawn="1"/>
        </p:nvSpPr>
        <p:spPr>
          <a:xfrm>
            <a:off x="49711075"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17" name="TextBox 16"/>
          <p:cNvSpPr txBox="1"/>
          <p:nvPr userDrawn="1"/>
        </p:nvSpPr>
        <p:spPr>
          <a:xfrm>
            <a:off x="48412950"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18" name="Picture 17"/>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90386" y="17307173"/>
            <a:ext cx="2302650" cy="838317"/>
          </a:xfrm>
          <a:prstGeom prst="rect">
            <a:avLst/>
          </a:prstGeom>
        </p:spPr>
      </p:pic>
      <p:sp>
        <p:nvSpPr>
          <p:cNvPr id="19" name="TextBox 18"/>
          <p:cNvSpPr txBox="1"/>
          <p:nvPr userDrawn="1"/>
        </p:nvSpPr>
        <p:spPr>
          <a:xfrm rot="16200000">
            <a:off x="51336583"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0" name="TextBox 19"/>
          <p:cNvSpPr txBox="1"/>
          <p:nvPr userDrawn="1"/>
        </p:nvSpPr>
        <p:spPr>
          <a:xfrm rot="16200000">
            <a:off x="60321042"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2"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312442"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214929"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96294" y="1647467"/>
            <a:ext cx="8204753" cy="1505667"/>
          </a:xfrm>
          <a:prstGeom prst="rect">
            <a:avLst/>
          </a:prstGeom>
        </p:spPr>
      </p:pic>
    </p:spTree>
    <p:extLst>
      <p:ext uri="{BB962C8B-B14F-4D97-AF65-F5344CB8AC3E}">
        <p14:creationId xmlns:p14="http://schemas.microsoft.com/office/powerpoint/2010/main" val="2414721505"/>
      </p:ext>
    </p:extLst>
  </p:cSld>
  <p:clrMap bg1="lt1" tx1="dk1" bg2="lt2" tx2="dk2" accent1="accent1" accent2="accent2" accent3="accent3" accent4="accent4" accent5="accent5" accent6="accent6" hlink="hlink" folHlink="folHlink"/>
  <p:sldLayoutIdLst>
    <p:sldLayoutId id="2147483680" r:id="rId1"/>
    <p:sldLayoutId id="2147483702"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6" y="5467351"/>
            <a:ext cx="42310101" cy="25622250"/>
          </a:xfrm>
          <a:prstGeom prst="roundRect">
            <a:avLst>
              <a:gd name="adj" fmla="val 3184"/>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37"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44" name="TextBox 43"/>
          <p:cNvSpPr txBox="1"/>
          <p:nvPr/>
        </p:nvSpPr>
        <p:spPr>
          <a:xfrm flipH="1">
            <a:off x="782412" y="31442539"/>
            <a:ext cx="17763215"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6" name="Rectangle 5"/>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7"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0" name="Rectangle 9"/>
          <p:cNvSpPr/>
          <p:nvPr userDrawn="1"/>
        </p:nvSpPr>
        <p:spPr>
          <a:xfrm>
            <a:off x="44175205"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1" name="Picture 10"/>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472494" y="3923560"/>
            <a:ext cx="1310381" cy="1893512"/>
          </a:xfrm>
          <a:prstGeom prst="rect">
            <a:avLst/>
          </a:prstGeom>
        </p:spPr>
      </p:pic>
      <p:pic>
        <p:nvPicPr>
          <p:cNvPr id="12" name="Picture 11"/>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472493" y="2987858"/>
            <a:ext cx="546311" cy="935702"/>
          </a:xfrm>
          <a:prstGeom prst="rect">
            <a:avLst/>
          </a:prstGeom>
        </p:spPr>
      </p:pic>
      <p:sp>
        <p:nvSpPr>
          <p:cNvPr id="13" name="TextBox 12"/>
          <p:cNvSpPr txBox="1"/>
          <p:nvPr userDrawn="1"/>
        </p:nvSpPr>
        <p:spPr>
          <a:xfrm>
            <a:off x="45315877"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4"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50247"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48373"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userDrawn="1"/>
        </p:nvSpPr>
        <p:spPr>
          <a:xfrm>
            <a:off x="49648374"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17" name="TextBox 16"/>
          <p:cNvSpPr txBox="1"/>
          <p:nvPr userDrawn="1"/>
        </p:nvSpPr>
        <p:spPr>
          <a:xfrm>
            <a:off x="48350249"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18" name="Picture 17"/>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27685" y="17307173"/>
            <a:ext cx="2302650" cy="838317"/>
          </a:xfrm>
          <a:prstGeom prst="rect">
            <a:avLst/>
          </a:prstGeom>
        </p:spPr>
      </p:pic>
      <p:sp>
        <p:nvSpPr>
          <p:cNvPr id="19" name="TextBox 18"/>
          <p:cNvSpPr txBox="1"/>
          <p:nvPr userDrawn="1"/>
        </p:nvSpPr>
        <p:spPr>
          <a:xfrm rot="16200000">
            <a:off x="51263431"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0" name="TextBox 19"/>
          <p:cNvSpPr txBox="1"/>
          <p:nvPr userDrawn="1"/>
        </p:nvSpPr>
        <p:spPr>
          <a:xfrm rot="16200000">
            <a:off x="60247890"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2"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49740"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52227"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82411" y="1647467"/>
            <a:ext cx="8204753" cy="1505667"/>
          </a:xfrm>
          <a:prstGeom prst="rect">
            <a:avLst/>
          </a:prstGeom>
        </p:spPr>
      </p:pic>
    </p:spTree>
    <p:extLst>
      <p:ext uri="{BB962C8B-B14F-4D97-AF65-F5344CB8AC3E}">
        <p14:creationId xmlns:p14="http://schemas.microsoft.com/office/powerpoint/2010/main" val="3478844009"/>
      </p:ext>
    </p:extLst>
  </p:cSld>
  <p:clrMap bg1="lt1" tx1="dk1" bg2="lt2" tx2="dk2" accent1="accent1" accent2="accent2" accent3="accent3" accent4="accent4" accent5="accent5" accent6="accent6" hlink="hlink" folHlink="folHlink"/>
  <p:sldLayoutIdLst>
    <p:sldLayoutId id="2147483682" r:id="rId1"/>
    <p:sldLayoutId id="2147483701"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6" y="5467351"/>
            <a:ext cx="42310101" cy="25622250"/>
          </a:xfrm>
          <a:prstGeom prst="roundRect">
            <a:avLst>
              <a:gd name="adj" fmla="val 3184"/>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4" name="TextBox 43"/>
          <p:cNvSpPr txBox="1"/>
          <p:nvPr/>
        </p:nvSpPr>
        <p:spPr>
          <a:xfrm flipH="1">
            <a:off x="25370068" y="31442539"/>
            <a:ext cx="17763215"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6"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7"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9" name="Rectangle 8"/>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0"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2" name="Picture 1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3" name="Rectangle 12"/>
          <p:cNvSpPr/>
          <p:nvPr userDrawn="1"/>
        </p:nvSpPr>
        <p:spPr>
          <a:xfrm>
            <a:off x="44237906"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4" name="Picture 1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535195" y="3923560"/>
            <a:ext cx="1310381" cy="1893512"/>
          </a:xfrm>
          <a:prstGeom prst="rect">
            <a:avLst/>
          </a:prstGeom>
        </p:spPr>
      </p:pic>
      <p:pic>
        <p:nvPicPr>
          <p:cNvPr id="15" name="Picture 14"/>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535194" y="2987858"/>
            <a:ext cx="546311" cy="935702"/>
          </a:xfrm>
          <a:prstGeom prst="rect">
            <a:avLst/>
          </a:prstGeom>
        </p:spPr>
      </p:pic>
      <p:sp>
        <p:nvSpPr>
          <p:cNvPr id="16" name="TextBox 15"/>
          <p:cNvSpPr txBox="1"/>
          <p:nvPr userDrawn="1"/>
        </p:nvSpPr>
        <p:spPr>
          <a:xfrm>
            <a:off x="45378579"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7"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412949"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711075"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userDrawn="1"/>
        </p:nvSpPr>
        <p:spPr>
          <a:xfrm>
            <a:off x="49711075"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0" name="TextBox 19"/>
          <p:cNvSpPr txBox="1"/>
          <p:nvPr userDrawn="1"/>
        </p:nvSpPr>
        <p:spPr>
          <a:xfrm>
            <a:off x="48412950"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2" name="Picture 21"/>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90386" y="17307173"/>
            <a:ext cx="2302650" cy="838317"/>
          </a:xfrm>
          <a:prstGeom prst="rect">
            <a:avLst/>
          </a:prstGeom>
        </p:spPr>
      </p:pic>
      <p:sp>
        <p:nvSpPr>
          <p:cNvPr id="23" name="TextBox 22"/>
          <p:cNvSpPr txBox="1"/>
          <p:nvPr userDrawn="1"/>
        </p:nvSpPr>
        <p:spPr>
          <a:xfrm rot="16200000">
            <a:off x="51336583"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4" name="TextBox 23"/>
          <p:cNvSpPr txBox="1"/>
          <p:nvPr userDrawn="1"/>
        </p:nvSpPr>
        <p:spPr>
          <a:xfrm rot="16200000">
            <a:off x="60321042"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5"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312442"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214929"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79758" y="1646263"/>
            <a:ext cx="8221290" cy="1508066"/>
          </a:xfrm>
          <a:prstGeom prst="rect">
            <a:avLst/>
          </a:prstGeom>
        </p:spPr>
      </p:pic>
    </p:spTree>
    <p:extLst>
      <p:ext uri="{BB962C8B-B14F-4D97-AF65-F5344CB8AC3E}">
        <p14:creationId xmlns:p14="http://schemas.microsoft.com/office/powerpoint/2010/main" val="4216666604"/>
      </p:ext>
    </p:extLst>
  </p:cSld>
  <p:clrMap bg1="lt1" tx1="dk1" bg2="lt2" tx2="dk2" accent1="accent1" accent2="accent2" accent3="accent3" accent4="accent4" accent5="accent5" accent6="accent6" hlink="hlink" folHlink="folHlink"/>
  <p:sldLayoutIdLst>
    <p:sldLayoutId id="2147483684" r:id="rId1"/>
    <p:sldLayoutId id="2147483700"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90946" y="5467351"/>
            <a:ext cx="42310101" cy="25622250"/>
          </a:xfrm>
          <a:prstGeom prst="roundRect">
            <a:avLst>
              <a:gd name="adj" fmla="val 3184"/>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4" name="TextBox 43"/>
          <p:cNvSpPr txBox="1"/>
          <p:nvPr/>
        </p:nvSpPr>
        <p:spPr>
          <a:xfrm flipH="1">
            <a:off x="782412" y="31442539"/>
            <a:ext cx="17763215" cy="791314"/>
          </a:xfrm>
          <a:prstGeom prst="rect">
            <a:avLst/>
          </a:prstGeom>
          <a:noFill/>
        </p:spPr>
        <p:txBody>
          <a:bodyPr wrap="square" lIns="78364" tIns="39183" rIns="78364" bIns="39183" rtlCol="0">
            <a:spAutoFit/>
          </a:bodyPr>
          <a:lstStyle/>
          <a:p>
            <a:pPr algn="l"/>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6" name="Rectangle 36"/>
          <p:cNvSpPr>
            <a:spLocks noChangeArrowheads="1"/>
          </p:cNvSpPr>
          <p:nvPr/>
        </p:nvSpPr>
        <p:spPr bwMode="auto">
          <a:xfrm>
            <a:off x="0" y="-4"/>
            <a:ext cx="43891200" cy="4800600"/>
          </a:xfrm>
          <a:prstGeom prst="rect">
            <a:avLst/>
          </a:prstGeom>
          <a:solidFill>
            <a:srgbClr val="FFB915"/>
          </a:solidFill>
          <a:ln w="9525">
            <a:noFill/>
            <a:miter lim="800000"/>
            <a:headEnd/>
            <a:tailEnd/>
          </a:ln>
          <a:effectLst/>
        </p:spPr>
        <p:txBody>
          <a:bodyPr wrap="none" lIns="78361" tIns="39179" rIns="78361" bIns="39179" anchor="ctr"/>
          <a:lstStyle/>
          <a:p>
            <a:pPr>
              <a:defRPr/>
            </a:pPr>
            <a:endParaRPr lang="en-US" sz="8400"/>
          </a:p>
        </p:txBody>
      </p:sp>
      <p:sp>
        <p:nvSpPr>
          <p:cNvPr id="7" name="Rectangle 36"/>
          <p:cNvSpPr>
            <a:spLocks noChangeArrowheads="1"/>
          </p:cNvSpPr>
          <p:nvPr/>
        </p:nvSpPr>
        <p:spPr bwMode="auto">
          <a:xfrm>
            <a:off x="0" y="4800600"/>
            <a:ext cx="43891200" cy="1524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solidFill>
                <a:srgbClr val="004A8D"/>
              </a:solidFill>
            </a:endParaRPr>
          </a:p>
        </p:txBody>
      </p:sp>
      <p:sp>
        <p:nvSpPr>
          <p:cNvPr id="9" name="Rectangle 8"/>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10" name="Picture 4" descr="C:\Users\cmontesdeoca\Desktop\Umassd_powerpointbanner.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2" name="Picture 1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3" name="Rectangle 12"/>
          <p:cNvSpPr/>
          <p:nvPr userDrawn="1"/>
        </p:nvSpPr>
        <p:spPr>
          <a:xfrm>
            <a:off x="44175205"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4" name="Picture 1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472494" y="3923560"/>
            <a:ext cx="1310381" cy="1893512"/>
          </a:xfrm>
          <a:prstGeom prst="rect">
            <a:avLst/>
          </a:prstGeom>
        </p:spPr>
      </p:pic>
      <p:pic>
        <p:nvPicPr>
          <p:cNvPr id="15" name="Picture 14"/>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4472493" y="2987858"/>
            <a:ext cx="546311" cy="935702"/>
          </a:xfrm>
          <a:prstGeom prst="rect">
            <a:avLst/>
          </a:prstGeom>
        </p:spPr>
      </p:pic>
      <p:sp>
        <p:nvSpPr>
          <p:cNvPr id="16" name="TextBox 15"/>
          <p:cNvSpPr txBox="1"/>
          <p:nvPr userDrawn="1"/>
        </p:nvSpPr>
        <p:spPr>
          <a:xfrm>
            <a:off x="45315877"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7"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8350247"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7" descr="X:\Graphics\Powerpoint templates project\arnie.jpg"/>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49648373"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userDrawn="1"/>
        </p:nvSpPr>
        <p:spPr>
          <a:xfrm>
            <a:off x="49648374"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20" name="TextBox 19"/>
          <p:cNvSpPr txBox="1"/>
          <p:nvPr userDrawn="1"/>
        </p:nvSpPr>
        <p:spPr>
          <a:xfrm>
            <a:off x="48350249"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2" name="Picture 21"/>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5127685" y="17307173"/>
            <a:ext cx="2302650" cy="838317"/>
          </a:xfrm>
          <a:prstGeom prst="rect">
            <a:avLst/>
          </a:prstGeom>
        </p:spPr>
      </p:pic>
      <p:sp>
        <p:nvSpPr>
          <p:cNvPr id="23" name="TextBox 22"/>
          <p:cNvSpPr txBox="1"/>
          <p:nvPr userDrawn="1"/>
        </p:nvSpPr>
        <p:spPr>
          <a:xfrm rot="16200000">
            <a:off x="51263431"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4" name="TextBox 23"/>
          <p:cNvSpPr txBox="1"/>
          <p:nvPr userDrawn="1"/>
        </p:nvSpPr>
        <p:spPr>
          <a:xfrm rot="16200000">
            <a:off x="60247890"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5" name="Picture 8" descr="X:\Graphics\Powerpoint templates project\library_back.jpg"/>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45249740"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9" descr="X:\Graphics\Powerpoint templates project\library_back_badres.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152227"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82412" y="1646263"/>
            <a:ext cx="8221290" cy="1508066"/>
          </a:xfrm>
          <a:prstGeom prst="rect">
            <a:avLst/>
          </a:prstGeom>
        </p:spPr>
      </p:pic>
    </p:spTree>
    <p:extLst>
      <p:ext uri="{BB962C8B-B14F-4D97-AF65-F5344CB8AC3E}">
        <p14:creationId xmlns:p14="http://schemas.microsoft.com/office/powerpoint/2010/main" val="3691456096"/>
      </p:ext>
    </p:extLst>
  </p:cSld>
  <p:clrMap bg1="lt1" tx1="dk1" bg2="lt2" tx2="dk2" accent1="accent1" accent2="accent2" accent3="accent3" accent4="accent4" accent5="accent5" accent6="accent6" hlink="hlink" folHlink="folHlink"/>
  <p:sldLayoutIdLst>
    <p:sldLayoutId id="2147483686" r:id="rId1"/>
    <p:sldLayoutId id="2147483699" r:id="rId2"/>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3764"/>
            </a:gs>
            <a:gs pos="38000">
              <a:srgbClr val="003764">
                <a:alpha val="6000"/>
              </a:srgbClr>
            </a:gs>
            <a:gs pos="100000">
              <a:srgbClr val="003764">
                <a:alpha val="23000"/>
              </a:srgbClr>
            </a:gs>
          </a:gsLst>
          <a:lin ang="16200000" scaled="1"/>
          <a:tileRect/>
        </a:gradFill>
        <a:effectLst/>
      </p:bgPr>
    </p:bg>
    <p:spTree>
      <p:nvGrpSpPr>
        <p:cNvPr id="1" name=""/>
        <p:cNvGrpSpPr/>
        <p:nvPr/>
      </p:nvGrpSpPr>
      <p:grpSpPr>
        <a:xfrm>
          <a:off x="0" y="0"/>
          <a:ext cx="0" cy="0"/>
          <a:chOff x="0" y="0"/>
          <a:chExt cx="0" cy="0"/>
        </a:xfrm>
      </p:grpSpPr>
      <p:sp>
        <p:nvSpPr>
          <p:cNvPr id="21" name="Rounded Rectangle 20"/>
          <p:cNvSpPr/>
          <p:nvPr/>
        </p:nvSpPr>
        <p:spPr>
          <a:xfrm>
            <a:off x="767197"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2" name="Rounded Rectangle 21"/>
          <p:cNvSpPr/>
          <p:nvPr/>
        </p:nvSpPr>
        <p:spPr>
          <a:xfrm>
            <a:off x="15074241" y="5465764"/>
            <a:ext cx="13702379"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23" name="Rounded Rectangle 22"/>
          <p:cNvSpPr/>
          <p:nvPr/>
        </p:nvSpPr>
        <p:spPr>
          <a:xfrm>
            <a:off x="29405036" y="5465764"/>
            <a:ext cx="13703754" cy="25623837"/>
          </a:xfrm>
          <a:prstGeom prst="roundRect">
            <a:avLst>
              <a:gd name="adj" fmla="val 6866"/>
            </a:avLst>
          </a:prstGeom>
          <a:solidFill>
            <a:schemeClr val="bg1"/>
          </a:solidFill>
          <a:ln>
            <a:solidFill>
              <a:srgbClr val="2B2BAA">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299116" fontAlgn="auto">
              <a:spcBef>
                <a:spcPts val="0"/>
              </a:spcBef>
              <a:spcAft>
                <a:spcPts val="0"/>
              </a:spcAft>
              <a:defRPr/>
            </a:pPr>
            <a:endParaRPr lang="en-US" sz="8400"/>
          </a:p>
        </p:txBody>
      </p:sp>
      <p:sp>
        <p:nvSpPr>
          <p:cNvPr id="40" name="Rectangle 36"/>
          <p:cNvSpPr>
            <a:spLocks noChangeArrowheads="1"/>
          </p:cNvSpPr>
          <p:nvPr/>
        </p:nvSpPr>
        <p:spPr bwMode="auto">
          <a:xfrm>
            <a:off x="0" y="0"/>
            <a:ext cx="43891200" cy="4800600"/>
          </a:xfrm>
          <a:prstGeom prst="rect">
            <a:avLst/>
          </a:prstGeom>
          <a:solidFill>
            <a:srgbClr val="003764"/>
          </a:solidFill>
          <a:ln w="9525">
            <a:noFill/>
            <a:miter lim="800000"/>
            <a:headEnd/>
            <a:tailEnd/>
          </a:ln>
          <a:effectLst/>
        </p:spPr>
        <p:txBody>
          <a:bodyPr wrap="none" lIns="78361" tIns="39179" rIns="78361" bIns="39179" anchor="ctr"/>
          <a:lstStyle/>
          <a:p>
            <a:pPr>
              <a:defRPr/>
            </a:pPr>
            <a:endParaRPr lang="en-US" sz="8400"/>
          </a:p>
        </p:txBody>
      </p:sp>
      <p:sp>
        <p:nvSpPr>
          <p:cNvPr id="48" name="TextBox 47"/>
          <p:cNvSpPr txBox="1"/>
          <p:nvPr/>
        </p:nvSpPr>
        <p:spPr>
          <a:xfrm flipH="1">
            <a:off x="12065330" y="31442539"/>
            <a:ext cx="31067952" cy="791314"/>
          </a:xfrm>
          <a:prstGeom prst="rect">
            <a:avLst/>
          </a:prstGeom>
          <a:noFill/>
        </p:spPr>
        <p:txBody>
          <a:bodyPr wrap="square" lIns="78364" tIns="39183" rIns="78364" bIns="39183" rtlCol="0">
            <a:spAutoFit/>
          </a:bodyPr>
          <a:lstStyle/>
          <a:p>
            <a:pPr algn="r"/>
            <a:r>
              <a:rPr lang="en-US" sz="4628" b="0" i="0" normalizeH="0">
                <a:solidFill>
                  <a:schemeClr val="bg1"/>
                </a:solidFill>
                <a:latin typeface="Arial" panose="020B0604020202020204" pitchFamily="34" charset="0"/>
                <a:cs typeface="Arial" panose="020B0604020202020204" pitchFamily="34" charset="0"/>
              </a:rPr>
              <a:t>College of Engineering  •  umassd.edu/engineering</a:t>
            </a:r>
          </a:p>
        </p:txBody>
      </p:sp>
      <p:sp>
        <p:nvSpPr>
          <p:cNvPr id="8" name="Rectangle 7"/>
          <p:cNvSpPr/>
          <p:nvPr userDrawn="1"/>
        </p:nvSpPr>
        <p:spPr>
          <a:xfrm>
            <a:off x="-9844169" y="-1"/>
            <a:ext cx="9619227" cy="329184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defTabSz="3227529"/>
            <a:r>
              <a:rPr lang="en-US" sz="3428" b="1" spc="514">
                <a:solidFill>
                  <a:schemeClr val="bg1"/>
                </a:solidFill>
                <a:latin typeface="Frutiger LT Std 55 Roman" pitchFamily="34" charset="0"/>
              </a:rPr>
              <a:t>LAYOUT</a:t>
            </a:r>
          </a:p>
          <a:p>
            <a:pPr algn="ctr" defTabSz="3227529"/>
            <a:endParaRPr lang="en-US" sz="2743" b="1" baseline="0">
              <a:solidFill>
                <a:srgbClr val="FFC000"/>
              </a:solidFill>
              <a:latin typeface="Frutiger LT Std 45 Light" pitchFamily="34" charset="0"/>
            </a:endParaRPr>
          </a:p>
          <a:p>
            <a:pPr algn="ctr">
              <a:lnSpc>
                <a:spcPct val="150000"/>
              </a:lnSpc>
            </a:pPr>
            <a:endParaRPr lang="en-US" sz="2743" b="1">
              <a:solidFill>
                <a:srgbClr val="FFFFFF"/>
              </a:solidFill>
              <a:latin typeface="Frutiger LT Std 55 Roman" pitchFamily="34" charset="0"/>
            </a:endParaRPr>
          </a:p>
          <a:p>
            <a:pPr algn="ctr" defTabSz="2351197">
              <a:lnSpc>
                <a:spcPct val="150000"/>
              </a:lnSpc>
            </a:pPr>
            <a:r>
              <a:rPr lang="en-US" sz="2743" b="1">
                <a:solidFill>
                  <a:srgbClr val="FFFFFF"/>
                </a:solidFill>
                <a:latin typeface="Frutiger LT Std 55 Roman" pitchFamily="34" charset="0"/>
              </a:rPr>
              <a:t>Start</a:t>
            </a:r>
          </a:p>
          <a:p>
            <a:pPr algn="ctr" defTabSz="2351197">
              <a:lnSpc>
                <a:spcPct val="150000"/>
              </a:lnSpc>
            </a:pPr>
            <a:endParaRPr lang="en-US" sz="2743" b="1">
              <a:solidFill>
                <a:srgbClr val="FFFFFF"/>
              </a:solidFill>
              <a:latin typeface="Frutiger LT Std 55 Roman" pitchFamily="34" charset="0"/>
            </a:endParaRPr>
          </a:p>
          <a:p>
            <a:pPr algn="ctr" defTabSz="2351197">
              <a:lnSpc>
                <a:spcPct val="150000"/>
              </a:lnSpc>
            </a:pPr>
            <a:r>
              <a:rPr lang="en-US" sz="2228">
                <a:solidFill>
                  <a:schemeClr val="bg1">
                    <a:lumMod val="75000"/>
                  </a:schemeClr>
                </a:solidFill>
                <a:latin typeface="Frutiger LT Std 45 Light" panose="020B0402020204020204" pitchFamily="34" charset="0"/>
              </a:rPr>
              <a:t>From the HOME tab, select LAYOUT to see the layout options available for this template. After choosing your layout, begin designing your poster by adding the title, the names of the authors, and the affiliated institutions. You can type or paste text into the provided boxes. </a:t>
            </a:r>
          </a:p>
          <a:p>
            <a:pPr algn="ctr" defTabSz="2351197">
              <a:lnSpc>
                <a:spcPct val="150000"/>
              </a:lnSpc>
            </a:pPr>
            <a:endParaRPr lang="en-US" sz="2228" b="1" baseline="0">
              <a:solidFill>
                <a:srgbClr val="FFC000"/>
              </a:solidFill>
              <a:latin typeface="Frutiger LT Std 45 Light" pitchFamily="34" charset="0"/>
            </a:endParaRPr>
          </a:p>
          <a:p>
            <a:pPr algn="ctr">
              <a:lnSpc>
                <a:spcPct val="150000"/>
              </a:lnSpc>
            </a:pPr>
            <a:endParaRPr lang="en-US" sz="2743" b="1" baseline="0">
              <a:solidFill>
                <a:srgbClr val="FFC000"/>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Zoom in and out</a:t>
            </a:r>
          </a:p>
          <a:p>
            <a:pPr algn="ctr">
              <a:lnSpc>
                <a:spcPct val="150000"/>
              </a:lnSpc>
            </a:pPr>
            <a:endParaRPr lang="en-US" sz="2743" b="1" baseline="0">
              <a:solidFill>
                <a:schemeClr val="bg1"/>
              </a:solidFill>
              <a:latin typeface="Frutiger LT Std 55 Roman" pitchFamily="34" charset="0"/>
            </a:endParaRPr>
          </a:p>
          <a:p>
            <a:pPr algn="l" defTabSz="729306">
              <a:lnSpc>
                <a:spcPct val="150000"/>
              </a:lnSpc>
            </a:pPr>
            <a:r>
              <a:rPr lang="en-US" sz="2228" b="0" baseline="0">
                <a:solidFill>
                  <a:schemeClr val="bg1">
                    <a:lumMod val="75000"/>
                  </a:schemeClr>
                </a:solidFill>
                <a:latin typeface="Frutiger LT Std 45 Light" pitchFamily="34" charset="0"/>
              </a:rPr>
              <a:t>As you work on your poster zoom in and out to the level that is more</a:t>
            </a:r>
            <a:r>
              <a:rPr lang="en-US" sz="2228" b="0">
                <a:solidFill>
                  <a:schemeClr val="bg1">
                    <a:lumMod val="75000"/>
                  </a:schemeClr>
                </a:solidFill>
                <a:latin typeface="Frutiger LT Std 45 Light" pitchFamily="34" charset="0"/>
              </a:rPr>
              <a:t> </a:t>
            </a:r>
            <a:r>
              <a:rPr lang="en-US" sz="2228" b="0" baseline="0">
                <a:solidFill>
                  <a:schemeClr val="bg1">
                    <a:lumMod val="75000"/>
                  </a:schemeClr>
                </a:solidFill>
                <a:latin typeface="Frutiger LT Std 45 Light" pitchFamily="34" charset="0"/>
              </a:rPr>
              <a:t>comfortable </a:t>
            </a:r>
            <a:r>
              <a:rPr lang="en-US" sz="2228">
                <a:solidFill>
                  <a:schemeClr val="bg1">
                    <a:lumMod val="75000"/>
                  </a:schemeClr>
                </a:solidFill>
                <a:latin typeface="Frutiger LT Std 45 Light" pitchFamily="34" charset="0"/>
              </a:rPr>
              <a:t>for</a:t>
            </a:r>
            <a:r>
              <a:rPr lang="en-US" sz="2228" b="0" baseline="0">
                <a:solidFill>
                  <a:schemeClr val="bg1">
                    <a:lumMod val="75000"/>
                  </a:schemeClr>
                </a:solidFill>
                <a:latin typeface="Frutiger LT Std 45 Light" pitchFamily="34" charset="0"/>
              </a:rPr>
              <a:t> you. Go to VIEW &gt; ZOOM,</a:t>
            </a:r>
            <a:r>
              <a:rPr lang="en-US" sz="2228" b="0">
                <a:solidFill>
                  <a:schemeClr val="bg1">
                    <a:lumMod val="75000"/>
                  </a:schemeClr>
                </a:solidFill>
                <a:latin typeface="Frutiger LT Std 45 Light" pitchFamily="34" charset="0"/>
              </a:rPr>
              <a:t> or use the zoom slider in the bottom right corner.</a:t>
            </a:r>
          </a:p>
          <a:p>
            <a:pPr marL="1621890" indent="-1621890" algn="l" defTabSz="729306">
              <a:lnSpc>
                <a:spcPct val="150000"/>
              </a:lnSpc>
            </a:pPr>
            <a:endParaRPr lang="en-US" sz="2228" baseline="0">
              <a:solidFill>
                <a:schemeClr val="bg1">
                  <a:lumMod val="75000"/>
                </a:schemeClr>
              </a:solidFill>
              <a:latin typeface="Frutiger LT Std 45 Light" pitchFamily="34" charset="0"/>
            </a:endParaRPr>
          </a:p>
          <a:p>
            <a:pPr marL="1621890" indent="-1621890" algn="l" defTabSz="729306">
              <a:lnSpc>
                <a:spcPct val="150000"/>
              </a:lnSpc>
            </a:pPr>
            <a:endParaRPr lang="en-US" sz="2228" b="0" baseline="0">
              <a:solidFill>
                <a:schemeClr val="bg1">
                  <a:lumMod val="75000"/>
                </a:schemeClr>
              </a:solidFill>
              <a:latin typeface="Frutiger LT Std 45 Light" pitchFamily="34" charset="0"/>
            </a:endParaRPr>
          </a:p>
          <a:p>
            <a:pPr marL="1621890" indent="-1621890" algn="l" defTabSz="729306">
              <a:lnSpc>
                <a:spcPct val="150000"/>
              </a:lnSpc>
            </a:pPr>
            <a:r>
              <a:rPr lang="en-US" sz="2400" b="0" baseline="0">
                <a:solidFill>
                  <a:schemeClr val="bg1"/>
                </a:solidFill>
                <a:latin typeface="Frutiger LT Std 45 Light" pitchFamily="34" charset="0"/>
              </a:rPr>
              <a:t>                   </a:t>
            </a:r>
          </a:p>
          <a:p>
            <a:pPr algn="ctr">
              <a:lnSpc>
                <a:spcPct val="150000"/>
              </a:lnSpc>
            </a:pPr>
            <a:endParaRPr lang="en-US" sz="2743" b="1" baseline="0">
              <a:solidFill>
                <a:schemeClr val="bg1"/>
              </a:solidFill>
              <a:latin typeface="Frutiger LT Std 55 Roman" pitchFamily="34" charset="0"/>
            </a:endParaRPr>
          </a:p>
          <a:p>
            <a:pPr algn="ctr">
              <a:lnSpc>
                <a:spcPct val="150000"/>
              </a:lnSpc>
            </a:pPr>
            <a:endParaRPr lang="en-US" sz="2743" b="1" baseline="0">
              <a:solidFill>
                <a:schemeClr val="bg1"/>
              </a:solidFill>
              <a:latin typeface="Frutiger LT Std 55 Roman" pitchFamily="34" charset="0"/>
            </a:endParaRPr>
          </a:p>
          <a:p>
            <a:pPr algn="ctr">
              <a:lnSpc>
                <a:spcPct val="150000"/>
              </a:lnSpc>
            </a:pPr>
            <a:r>
              <a:rPr lang="en-US" sz="2743" b="1" baseline="0">
                <a:solidFill>
                  <a:schemeClr val="bg1"/>
                </a:solidFill>
                <a:latin typeface="Frutiger LT Std 55 Roman" pitchFamily="34" charset="0"/>
              </a:rPr>
              <a:t>Title, Authors, and Affiliations</a:t>
            </a:r>
          </a:p>
          <a:p>
            <a:pPr algn="ctr">
              <a:lnSpc>
                <a:spcPct val="150000"/>
              </a:lnSpc>
            </a:pPr>
            <a:endParaRPr lang="en-US" sz="2743" b="1" baseline="0">
              <a:solidFill>
                <a:schemeClr val="bg1"/>
              </a:solidFill>
              <a:latin typeface="Frutiger LT Std 55 Roman" pitchFamily="34" charset="0"/>
            </a:endParaRPr>
          </a:p>
          <a:p>
            <a:pPr>
              <a:lnSpc>
                <a:spcPct val="150000"/>
              </a:lnSpc>
            </a:pPr>
            <a:r>
              <a:rPr lang="en-US" sz="2228" b="0" baseline="0">
                <a:solidFill>
                  <a:schemeClr val="bg1">
                    <a:lumMod val="75000"/>
                  </a:schemeClr>
                </a:solidFill>
                <a:latin typeface="Frutiger LT Std 45 Light" pitchFamily="34" charset="0"/>
              </a:rPr>
              <a:t>Start designing your poster by adding the title, the names of the authors, and the affiliated institutions. </a:t>
            </a:r>
            <a:r>
              <a:rPr lang="en-US" sz="2228" b="0" spc="0" baseline="0">
                <a:solidFill>
                  <a:schemeClr val="bg1">
                    <a:lumMod val="75000"/>
                  </a:schemeClr>
                </a:solidFill>
                <a:latin typeface="Frutiger LT Std 45 Light" pitchFamily="34" charset="0"/>
              </a:rPr>
              <a:t>You can type or paste text into the provided boxes. The template will automatically adjust the size of your text to fit the title box. You can override this feature and </a:t>
            </a:r>
            <a:r>
              <a:rPr lang="en-US" sz="2228">
                <a:solidFill>
                  <a:schemeClr val="bg1">
                    <a:lumMod val="75000"/>
                  </a:schemeClr>
                </a:solidFill>
                <a:latin typeface="Frutiger LT Std 45 Light" pitchFamily="34" charset="0"/>
              </a:rPr>
              <a:t>manually change </a:t>
            </a:r>
            <a:r>
              <a:rPr lang="en-US" sz="2228" b="0" spc="0" baseline="0">
                <a:solidFill>
                  <a:schemeClr val="bg1">
                    <a:lumMod val="75000"/>
                  </a:schemeClr>
                </a:solidFill>
                <a:latin typeface="Frutiger LT Std 45 Light" pitchFamily="34" charset="0"/>
              </a:rPr>
              <a:t>the size of your text. </a:t>
            </a:r>
          </a:p>
          <a:p>
            <a:pPr algn="l">
              <a:lnSpc>
                <a:spcPct val="150000"/>
              </a:lnSpc>
            </a:pPr>
            <a:endParaRPr lang="en-US" sz="2228" b="0" spc="0" baseline="0">
              <a:solidFill>
                <a:schemeClr val="bg1">
                  <a:lumMod val="75000"/>
                </a:schemeClr>
              </a:solidFill>
              <a:latin typeface="Frutiger LT Std 45 Light" pitchFamily="34" charset="0"/>
            </a:endParaRPr>
          </a:p>
          <a:p>
            <a:pPr algn="l">
              <a:lnSpc>
                <a:spcPct val="150000"/>
              </a:lnSpc>
            </a:pPr>
            <a:r>
              <a:rPr lang="en-US" sz="2228" b="1" spc="257" baseline="0">
                <a:solidFill>
                  <a:srgbClr val="FFC000"/>
                </a:solidFill>
                <a:latin typeface="Frutiger LT Std 45 Light" pitchFamily="34" charset="0"/>
              </a:rPr>
              <a:t>TIP</a:t>
            </a:r>
            <a:r>
              <a:rPr lang="en-US" sz="2228" b="1" baseline="0">
                <a:solidFill>
                  <a:srgbClr val="FFC000"/>
                </a:solidFill>
                <a:latin typeface="Frutiger LT Std 45 Light" pitchFamily="34" charset="0"/>
              </a:rPr>
              <a:t>: </a:t>
            </a:r>
            <a:r>
              <a:rPr lang="en-US" sz="2228" b="0" baseline="0">
                <a:solidFill>
                  <a:schemeClr val="bg1">
                    <a:lumMod val="75000"/>
                  </a:schemeClr>
                </a:solidFill>
                <a:latin typeface="Frutiger LT Std 45 Light" pitchFamily="34" charset="0"/>
              </a:rPr>
              <a:t>The font size of your title should be bigger than your name(s) and </a:t>
            </a:r>
            <a:r>
              <a:rPr lang="en-US" sz="2228">
                <a:solidFill>
                  <a:schemeClr val="bg1">
                    <a:lumMod val="75000"/>
                  </a:schemeClr>
                </a:solidFill>
                <a:latin typeface="Frutiger LT Std 45 Light" pitchFamily="34" charset="0"/>
              </a:rPr>
              <a:t>affiliation(s).</a:t>
            </a:r>
            <a:endParaRPr lang="en-US" sz="2228" b="0" baseline="0">
              <a:solidFill>
                <a:schemeClr val="bg1">
                  <a:lumMod val="75000"/>
                </a:schemeClr>
              </a:solidFill>
              <a:latin typeface="Frutiger LT Std 45 Light" pitchFamily="34" charset="0"/>
            </a:endParaRPr>
          </a:p>
          <a:p>
            <a:pPr algn="l">
              <a:lnSpc>
                <a:spcPct val="150000"/>
              </a:lnSpc>
            </a:pPr>
            <a:br>
              <a:rPr lang="en-US" sz="2400" b="1" baseline="0">
                <a:solidFill>
                  <a:schemeClr val="bg1"/>
                </a:solidFill>
                <a:latin typeface="Frutiger LT Std 45 Light" pitchFamily="34" charset="0"/>
              </a:rPr>
            </a:br>
            <a:endParaRPr lang="en-US" sz="2400" b="1">
              <a:solidFill>
                <a:srgbClr val="FFC000"/>
              </a:solidFill>
              <a:latin typeface="Frutiger LT Std 45 Light" pitchFamily="34" charset="0"/>
            </a:endParaRPr>
          </a:p>
          <a:p>
            <a:pPr algn="ctr">
              <a:lnSpc>
                <a:spcPct val="150000"/>
              </a:lnSpc>
            </a:pPr>
            <a:endParaRPr lang="en-US" sz="2400" b="1">
              <a:solidFill>
                <a:srgbClr val="FFC000"/>
              </a:solidFill>
              <a:latin typeface="Frutiger LT Std 45 Light"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r>
              <a:rPr lang="en-US" sz="2743" b="1">
                <a:solidFill>
                  <a:schemeClr val="bg1"/>
                </a:solidFill>
                <a:latin typeface="Frutiger LT Std 55 Roman" pitchFamily="34" charset="0"/>
              </a:rPr>
              <a:t>How to add Text</a:t>
            </a:r>
          </a:p>
          <a:p>
            <a:pPr algn="ctr">
              <a:lnSpc>
                <a:spcPct val="150000"/>
              </a:lnSpc>
            </a:pPr>
            <a:endParaRPr lang="en-US" sz="2743" b="1">
              <a:solidFill>
                <a:schemeClr val="bg1"/>
              </a:solidFill>
              <a:latin typeface="Frutiger LT Std 55 Roman" pitchFamily="34" charset="0"/>
            </a:endParaRPr>
          </a:p>
          <a:p>
            <a:pPr marL="0" lvl="2" defTabSz="97967">
              <a:lnSpc>
                <a:spcPct val="150000"/>
              </a:lnSpc>
            </a:pPr>
            <a:r>
              <a:rPr lang="en-US" sz="2228">
                <a:solidFill>
                  <a:schemeClr val="bg1">
                    <a:lumMod val="75000"/>
                  </a:schemeClr>
                </a:solidFill>
                <a:latin typeface="Frutiger LT Std 45 Light" pitchFamily="34" charset="0"/>
              </a:rPr>
              <a:t>The template comes with a number of pre-formatted placeholder boxes for headers and body text. Additional headers and body text boxes may be added by copying and pasting the existing ones. Note that the boxes must have user-generated text in order to be copied and pasted. The default placeholder text [i.e. (</a:t>
            </a:r>
            <a:r>
              <a:rPr lang="en-US" sz="2228" i="1">
                <a:solidFill>
                  <a:schemeClr val="bg1">
                    <a:lumMod val="75000"/>
                  </a:schemeClr>
                </a:solidFill>
                <a:latin typeface="Frutiger LT Std 45 Light" pitchFamily="34" charset="0"/>
              </a:rPr>
              <a:t>Click to add text)</a:t>
            </a:r>
            <a:r>
              <a:rPr lang="en-US" sz="2228">
                <a:solidFill>
                  <a:schemeClr val="bg1">
                    <a:lumMod val="75000"/>
                  </a:schemeClr>
                </a:solidFill>
                <a:latin typeface="Frutiger LT Std 45 Light" pitchFamily="34" charset="0"/>
              </a:rPr>
              <a:t> and </a:t>
            </a:r>
            <a:r>
              <a:rPr lang="en-US" sz="2228" i="1">
                <a:solidFill>
                  <a:schemeClr val="bg1">
                    <a:lumMod val="75000"/>
                  </a:schemeClr>
                </a:solidFill>
                <a:latin typeface="Frutiger LT Std 45 Light" pitchFamily="34" charset="0"/>
              </a:rPr>
              <a:t>(Click to edit) Header</a:t>
            </a:r>
            <a:r>
              <a:rPr lang="en-US" sz="2228">
                <a:solidFill>
                  <a:schemeClr val="bg1">
                    <a:lumMod val="75000"/>
                  </a:schemeClr>
                </a:solidFill>
                <a:latin typeface="Frutiger LT Std 45 Light" pitchFamily="34" charset="0"/>
              </a:rPr>
              <a:t>] does not apply.</a:t>
            </a: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marL="2798850" lvl="2" defTabSz="97967">
              <a:lnSpc>
                <a:spcPct val="150000"/>
              </a:lnSpc>
            </a:pPr>
            <a:endParaRPr lang="en-US" sz="2057">
              <a:solidFill>
                <a:schemeClr val="bg1">
                  <a:lumMod val="75000"/>
                </a:schemeClr>
              </a:solidFill>
              <a:latin typeface="Frutiger LT Std 45 Light" pitchFamily="34" charset="0"/>
            </a:endParaRPr>
          </a:p>
          <a:p>
            <a:pPr lvl="0" defTabSz="97967">
              <a:lnSpc>
                <a:spcPct val="150000"/>
              </a:lnSpc>
              <a:defRPr/>
            </a:pPr>
            <a:endParaRPr lang="en-US" sz="2057">
              <a:solidFill>
                <a:schemeClr val="bg1"/>
              </a:solidFill>
              <a:latin typeface="Frutiger LT Std 45 Light" pitchFamily="34" charset="0"/>
            </a:endParaRPr>
          </a:p>
          <a:p>
            <a:pPr lvl="0" defTabSz="97967">
              <a:lnSpc>
                <a:spcPct val="150000"/>
              </a:lnSpc>
              <a:defRPr/>
            </a:pPr>
            <a:r>
              <a:rPr lang="en-US" sz="2057">
                <a:solidFill>
                  <a:srgbClr val="FFC000"/>
                </a:solidFill>
                <a:latin typeface="Frutiger LT Std 45 Light" pitchFamily="34" charset="0"/>
              </a:rPr>
              <a:t>These informational sidebars will not be printed with the poster.</a:t>
            </a:r>
          </a:p>
          <a:p>
            <a:pPr algn="ctr">
              <a:lnSpc>
                <a:spcPct val="150000"/>
              </a:lnSpc>
            </a:pPr>
            <a:endParaRPr lang="en-US" sz="2743" b="1">
              <a:solidFill>
                <a:srgbClr val="FFC000"/>
              </a:solidFill>
              <a:latin typeface="Frutiger LT Std 55 Roman" pitchFamily="34" charset="0"/>
            </a:endParaRPr>
          </a:p>
          <a:p>
            <a:pPr algn="l">
              <a:lnSpc>
                <a:spcPct val="150000"/>
              </a:lnSpc>
            </a:pPr>
            <a:endParaRPr lang="en-US" sz="2057" b="0" baseline="0">
              <a:latin typeface="Frutiger LT Std 45 Light" pitchFamily="34" charset="0"/>
            </a:endParaRPr>
          </a:p>
        </p:txBody>
      </p:sp>
      <p:pic>
        <p:nvPicPr>
          <p:cNvPr id="9" name="Picture 4" descr="C:\Users\cmontesdeoca\Desktop\Umassd_powerpointbanner.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078398" y="21224170"/>
            <a:ext cx="8253302" cy="108336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016388" y="11579462"/>
            <a:ext cx="1169138" cy="1201935"/>
          </a:xfrm>
          <a:prstGeom prst="rect">
            <a:avLst/>
          </a:prstGeom>
        </p:spPr>
      </p:pic>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024590" y="11986336"/>
            <a:ext cx="4042683" cy="388186"/>
          </a:xfrm>
          <a:prstGeom prst="rect">
            <a:avLst/>
          </a:prstGeom>
        </p:spPr>
      </p:pic>
      <p:sp>
        <p:nvSpPr>
          <p:cNvPr id="12" name="Rectangle 11"/>
          <p:cNvSpPr/>
          <p:nvPr userDrawn="1"/>
        </p:nvSpPr>
        <p:spPr>
          <a:xfrm>
            <a:off x="44143854" y="1"/>
            <a:ext cx="9481833" cy="329734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91886" tIns="391886" rIns="391886" bIns="0" rtlCol="0" anchor="t" anchorCtr="0"/>
          <a:lstStyle/>
          <a:p>
            <a:pPr algn="ctr">
              <a:lnSpc>
                <a:spcPct val="150000"/>
              </a:lnSpc>
            </a:pPr>
            <a:r>
              <a:rPr lang="en-US" sz="3428" b="1" spc="514">
                <a:solidFill>
                  <a:schemeClr val="bg1"/>
                </a:solidFill>
                <a:latin typeface="Frutiger LT Std 55 Roman" pitchFamily="34" charset="0"/>
              </a:rPr>
              <a:t>GRAPHICS</a:t>
            </a:r>
          </a:p>
          <a:p>
            <a:pPr marL="0" indent="0" algn="l" defTabSz="97967">
              <a:lnSpc>
                <a:spcPct val="150000"/>
              </a:lnSpc>
            </a:pPr>
            <a:endParaRPr lang="en-US" sz="2057" b="0" baseline="0">
              <a:solidFill>
                <a:schemeClr val="bg1">
                  <a:lumMod val="75000"/>
                </a:schemeClr>
              </a:solidFill>
              <a:latin typeface="Trebuchet MS" pitchFamily="34" charset="0"/>
            </a:endParaRPr>
          </a:p>
          <a:p>
            <a:pPr algn="ctr">
              <a:lnSpc>
                <a:spcPct val="150000"/>
              </a:lnSpc>
            </a:pPr>
            <a:r>
              <a:rPr lang="en-US" sz="3086" b="1" baseline="0">
                <a:solidFill>
                  <a:schemeClr val="bg1"/>
                </a:solidFill>
                <a:latin typeface="Frutiger LT Std 55 Roman" pitchFamily="34" charset="0"/>
              </a:rPr>
              <a:t>How to add Tables</a:t>
            </a:r>
          </a:p>
          <a:p>
            <a:pPr marL="1483104" lvl="1" defTabSz="97967">
              <a:lnSpc>
                <a:spcPct val="150000"/>
              </a:lnSpc>
            </a:pPr>
            <a:r>
              <a:rPr lang="en-US" sz="2228" b="0" baseline="0">
                <a:solidFill>
                  <a:schemeClr val="bg1">
                    <a:lumMod val="75000"/>
                  </a:schemeClr>
                </a:solidFill>
                <a:latin typeface="Frutiger LT Std 45 Light" pitchFamily="34" charset="0"/>
              </a:rPr>
              <a:t>To add a table go to the INSERT menu and click on TABLE. A drop-down box will help you select rows and columns</a:t>
            </a:r>
            <a:r>
              <a:rPr lang="en-US" sz="2228">
                <a:solidFill>
                  <a:schemeClr val="bg1">
                    <a:lumMod val="75000"/>
                  </a:schemeClr>
                </a:solidFill>
                <a:latin typeface="Frutiger LT Std 45 Light" pitchFamily="34" charset="0"/>
              </a:rPr>
              <a:t>.</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schemeClr val="bg1">
                    <a:lumMod val="75000"/>
                  </a:schemeClr>
                </a:solidFill>
                <a:latin typeface="Frutiger LT Std 45 Light" pitchFamily="34" charset="0"/>
              </a:rPr>
              <a:t> You can also copy and a paste a table from Word or another PowerPoint document. A pasted table may need to be re-formatted using the DESIGN and LAYOUT tabs that will appear when the table is selected.</a:t>
            </a:r>
          </a:p>
          <a:p>
            <a:pPr marL="1483104" lvl="1" defTabSz="97967">
              <a:lnSpc>
                <a:spcPct val="150000"/>
              </a:lnSpc>
            </a:pPr>
            <a:endParaRPr lang="en-US" sz="2228">
              <a:solidFill>
                <a:schemeClr val="bg1">
                  <a:lumMod val="75000"/>
                </a:schemeClr>
              </a:solidFill>
              <a:latin typeface="Frutiger LT Std 45 Light" pitchFamily="34" charset="0"/>
            </a:endParaRPr>
          </a:p>
          <a:p>
            <a:pPr marL="1483104" lvl="1" defTabSz="97967">
              <a:lnSpc>
                <a:spcPct val="150000"/>
              </a:lnSpc>
            </a:pPr>
            <a:r>
              <a:rPr lang="en-US" sz="2228">
                <a:solidFill>
                  <a:prstClr val="white">
                    <a:lumMod val="75000"/>
                  </a:prstClr>
                </a:solidFill>
                <a:latin typeface="Frutiger LT Std 45 Light" pitchFamily="34" charset="0"/>
              </a:rPr>
              <a:t>You can simply copy and paste charts and graphs from Excel or Word. Some reformatting may be required depending on how the original document has been created.</a:t>
            </a:r>
          </a:p>
          <a:p>
            <a:pPr marL="1483104" lvl="1" defTabSz="97967">
              <a:lnSpc>
                <a:spcPct val="150000"/>
              </a:lnSpc>
            </a:pPr>
            <a:endParaRPr lang="en-US" sz="2228" b="0" baseline="0">
              <a:solidFill>
                <a:schemeClr val="bg1">
                  <a:lumMod val="75000"/>
                </a:scheme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3086" b="0" i="0" u="none" strike="noStrike" kern="1200" cap="none" spc="0" normalizeH="0" baseline="0" noProof="0">
              <a:ln>
                <a:noFill/>
              </a:ln>
              <a:solidFill>
                <a:prstClr val="white">
                  <a:lumMod val="75000"/>
                </a:prstClr>
              </a:solidFill>
              <a:effectLst/>
              <a:uLnTx/>
              <a:uFillTx/>
              <a:latin typeface="Frutiger LT Std 45 Light" pitchFamily="34" charset="0"/>
            </a:endParaRPr>
          </a:p>
          <a:p>
            <a:pPr algn="ctr">
              <a:lnSpc>
                <a:spcPct val="150000"/>
              </a:lnSpc>
            </a:pPr>
            <a:r>
              <a:rPr lang="en-US" sz="3086" b="1">
                <a:solidFill>
                  <a:schemeClr val="bg1"/>
                </a:solidFill>
                <a:latin typeface="Frutiger LT Std 55 Roman" pitchFamily="34" charset="0"/>
              </a:rPr>
              <a:t>Photos / Graphics</a:t>
            </a:r>
          </a:p>
          <a:p>
            <a:pPr defTabSz="838158">
              <a:lnSpc>
                <a:spcPct val="150000"/>
              </a:lnSpc>
            </a:pPr>
            <a:r>
              <a:rPr lang="en-US" sz="2228">
                <a:solidFill>
                  <a:schemeClr val="bg1">
                    <a:lumMod val="75000"/>
                  </a:schemeClr>
                </a:solidFill>
                <a:latin typeface="Frutiger LT Std 45 Light" pitchFamily="34" charset="0"/>
              </a:rPr>
              <a:t>You can add images by dragging and dropping them from your desktop, copy and paste, or by going to INSERT &gt; PICTURES. Resize images proportionally by holding down the SHIFT key and dragging one of the corner handles. For a professional-looking poster, avoid distorting your images by enlarging them disproportionally.</a:t>
            </a:r>
          </a:p>
          <a:p>
            <a:pPr defTabSz="838158">
              <a:lnSpc>
                <a:spcPct val="150000"/>
              </a:lnSpc>
            </a:pPr>
            <a:endParaRPr lang="en-US" sz="2228">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400" b="1">
              <a:solidFill>
                <a:srgbClr val="FFC000"/>
              </a:solidFill>
              <a:latin typeface="Trebuchet MS" pitchFamily="34" charset="0"/>
            </a:endParaRPr>
          </a:p>
          <a:p>
            <a:pPr algn="ctr">
              <a:lnSpc>
                <a:spcPct val="150000"/>
              </a:lnSpc>
            </a:pPr>
            <a:endParaRPr lang="en-US" sz="2743" b="1">
              <a:solidFill>
                <a:srgbClr val="FFC000"/>
              </a:solidFill>
              <a:latin typeface="Frutiger LT Std 55 Roman" pitchFamily="34" charset="0"/>
            </a:endParaRPr>
          </a:p>
          <a:p>
            <a:pPr algn="ctr">
              <a:lnSpc>
                <a:spcPct val="150000"/>
              </a:lnSpc>
            </a:pPr>
            <a:endParaRPr lang="en-US" sz="3086" b="1">
              <a:solidFill>
                <a:srgbClr val="FFC000"/>
              </a:solidFill>
              <a:latin typeface="Frutiger LT Std 55 Roman" pitchFamily="34" charset="0"/>
            </a:endParaRPr>
          </a:p>
          <a:p>
            <a:pPr algn="ctr">
              <a:lnSpc>
                <a:spcPct val="150000"/>
              </a:lnSpc>
            </a:pPr>
            <a:r>
              <a:rPr lang="en-US" sz="3086" b="1">
                <a:solidFill>
                  <a:schemeClr val="bg1"/>
                </a:solidFill>
                <a:latin typeface="Frutiger LT Std 55 Roman" pitchFamily="34" charset="0"/>
              </a:rPr>
              <a:t>Image Quality Check</a:t>
            </a:r>
          </a:p>
          <a:p>
            <a:pPr lvl="0" defTabSz="838158">
              <a:lnSpc>
                <a:spcPct val="150000"/>
              </a:lnSpc>
            </a:pPr>
            <a:r>
              <a:rPr lang="en-US" sz="2228">
                <a:solidFill>
                  <a:schemeClr val="bg1">
                    <a:lumMod val="75000"/>
                  </a:schemeClr>
                </a:solidFill>
                <a:latin typeface="Frutiger LT Std 45 Light" pitchFamily="34" charset="0"/>
              </a:rPr>
              <a:t>Zoom in and look at your images at 100% magnification. If they look good they will print well. </a:t>
            </a:r>
            <a:endParaRPr lang="en-US" sz="2228">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prstClr val="white">
                  <a:lumMod val="75000"/>
                </a:prstClr>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kumimoji="0" lang="en-US" sz="2057" b="0" i="0" u="none" strike="noStrike" kern="1200" cap="none" spc="0" normalizeH="0" baseline="0" noProof="0">
              <a:ln>
                <a:noFill/>
              </a:ln>
              <a:solidFill>
                <a:prstClr val="white">
                  <a:lumMod val="75000"/>
                </a:prstClr>
              </a:solidFill>
              <a:effectLst/>
              <a:uLnTx/>
              <a:uFillTx/>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more templates &amp; information about our printing services, </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as well as a printable version of these instructions, please visit</a:t>
            </a: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rgbClr val="FFC000"/>
                </a:solidFill>
                <a:latin typeface="Frutiger LT Std 45 Light" pitchFamily="34" charset="0"/>
              </a:rPr>
              <a:t>library.umassd.edu/</a:t>
            </a:r>
            <a:r>
              <a:rPr lang="en-US" sz="2057" err="1">
                <a:solidFill>
                  <a:srgbClr val="FFC000"/>
                </a:solidFill>
                <a:latin typeface="Frutiger LT Std 45 Light" pitchFamily="34" charset="0"/>
              </a:rPr>
              <a:t>photographics</a:t>
            </a:r>
            <a:r>
              <a:rPr lang="en-US" sz="2057">
                <a:solidFill>
                  <a:srgbClr val="FFC000"/>
                </a:solidFill>
                <a:latin typeface="Frutiger LT Std 45 Light" pitchFamily="34" charset="0"/>
              </a:rPr>
              <a:t>/</a:t>
            </a:r>
            <a:r>
              <a:rPr lang="en-US" sz="2057" err="1">
                <a:solidFill>
                  <a:srgbClr val="FFC000"/>
                </a:solidFill>
                <a:latin typeface="Frutiger LT Std 45 Light" pitchFamily="34" charset="0"/>
              </a:rPr>
              <a:t>postertemplate</a:t>
            </a:r>
            <a:endParaRPr lang="en-US" sz="2057">
              <a:solidFill>
                <a:srgbClr val="FFC000"/>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endParaRPr lang="en-US" sz="2057">
              <a:solidFill>
                <a:schemeClr val="bg1"/>
              </a:solidFill>
              <a:latin typeface="Frutiger LT Std 45 Light" pitchFamily="34" charset="0"/>
            </a:endParaRPr>
          </a:p>
          <a:p>
            <a:pPr marL="0" marR="0" lvl="0" indent="0" algn="l" defTabSz="97967" rtl="0" eaLnBrk="1" fontAlgn="auto" latinLnBrk="0" hangingPunct="1">
              <a:lnSpc>
                <a:spcPct val="150000"/>
              </a:lnSpc>
              <a:spcBef>
                <a:spcPts val="0"/>
              </a:spcBef>
              <a:spcAft>
                <a:spcPts val="0"/>
              </a:spcAft>
              <a:buClrTx/>
              <a:buSzTx/>
              <a:buFontTx/>
              <a:buNone/>
              <a:tabLst/>
              <a:defRPr/>
            </a:pPr>
            <a:r>
              <a:rPr lang="en-US" sz="2057">
                <a:solidFill>
                  <a:schemeClr val="bg1"/>
                </a:solidFill>
                <a:latin typeface="Frutiger LT Std 45 Light" pitchFamily="34" charset="0"/>
              </a:rPr>
              <a:t>For printing and other questions please contact the </a:t>
            </a:r>
            <a:r>
              <a:rPr lang="en-US" sz="2057" err="1">
                <a:solidFill>
                  <a:schemeClr val="bg1"/>
                </a:solidFill>
                <a:latin typeface="Frutiger LT Std 45 Light" pitchFamily="34" charset="0"/>
              </a:rPr>
              <a:t>PhotoGraphics</a:t>
            </a:r>
            <a:r>
              <a:rPr lang="en-US" sz="2057">
                <a:solidFill>
                  <a:schemeClr val="bg1"/>
                </a:solidFill>
                <a:latin typeface="Frutiger LT Std 45 Light" pitchFamily="34" charset="0"/>
              </a:rPr>
              <a:t> Dept</a:t>
            </a:r>
            <a:r>
              <a:rPr lang="en-US" sz="2057">
                <a:solidFill>
                  <a:prstClr val="white">
                    <a:lumMod val="75000"/>
                  </a:prstClr>
                </a:solidFill>
                <a:latin typeface="Frutiger LT Std 45 Light" pitchFamily="34" charset="0"/>
              </a:rPr>
              <a:t>. </a:t>
            </a:r>
          </a:p>
          <a:p>
            <a:pPr lvl="0" defTabSz="97967">
              <a:lnSpc>
                <a:spcPct val="150000"/>
              </a:lnSpc>
              <a:defRPr/>
            </a:pPr>
            <a:r>
              <a:rPr lang="en-US" sz="2057">
                <a:solidFill>
                  <a:srgbClr val="FFC000"/>
                </a:solidFill>
                <a:latin typeface="Frutiger LT Std 45 Light" pitchFamily="34" charset="0"/>
              </a:rPr>
              <a:t>photographics@umassd.edu</a:t>
            </a:r>
            <a:endParaRPr kumimoji="0" lang="en-US" sz="2057" b="0" i="0" u="none" strike="noStrike" kern="1200" cap="none" spc="0" normalizeH="0" baseline="0" noProof="0">
              <a:ln>
                <a:noFill/>
              </a:ln>
              <a:solidFill>
                <a:srgbClr val="FFC000"/>
              </a:solidFill>
              <a:effectLst/>
              <a:uLnTx/>
              <a:uFillTx/>
              <a:latin typeface="Frutiger LT Std 45 Light" pitchFamily="34" charset="0"/>
            </a:endParaRPr>
          </a:p>
          <a:p>
            <a:pPr marL="0" marR="0" lvl="0" indent="0" algn="ctr" defTabSz="1301370" rtl="0" eaLnBrk="1" fontAlgn="auto" latinLnBrk="0" hangingPunct="1">
              <a:lnSpc>
                <a:spcPct val="100000"/>
              </a:lnSpc>
              <a:spcBef>
                <a:spcPts val="0"/>
              </a:spcBef>
              <a:spcAft>
                <a:spcPts val="0"/>
              </a:spcAft>
              <a:buClrTx/>
              <a:buSzTx/>
              <a:buFontTx/>
              <a:buNone/>
              <a:tabLst/>
              <a:defRPr/>
            </a:pPr>
            <a:endParaRPr kumimoji="0" lang="en-US" sz="2743" b="1" i="0" u="none" strike="noStrike" kern="1200" cap="none" spc="0" normalizeH="0" baseline="0" noProof="0">
              <a:ln>
                <a:noFill/>
              </a:ln>
              <a:solidFill>
                <a:srgbClr val="FFC000"/>
              </a:solidFill>
              <a:effectLst/>
              <a:uLnTx/>
              <a:uFillTx/>
              <a:latin typeface="Trebuchet MS" pitchFamily="34" charset="0"/>
            </a:endParaRPr>
          </a:p>
        </p:txBody>
      </p:sp>
      <p:pic>
        <p:nvPicPr>
          <p:cNvPr id="13" name="Picture 12"/>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44441143" y="3923560"/>
            <a:ext cx="1310381" cy="1893512"/>
          </a:xfrm>
          <a:prstGeom prst="rect">
            <a:avLst/>
          </a:prstGeom>
        </p:spPr>
      </p:pic>
      <p:pic>
        <p:nvPicPr>
          <p:cNvPr id="14" name="Picture 1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4441142" y="2987858"/>
            <a:ext cx="546311" cy="935702"/>
          </a:xfrm>
          <a:prstGeom prst="rect">
            <a:avLst/>
          </a:prstGeom>
        </p:spPr>
      </p:pic>
      <p:sp>
        <p:nvSpPr>
          <p:cNvPr id="15" name="TextBox 14"/>
          <p:cNvSpPr txBox="1"/>
          <p:nvPr userDrawn="1"/>
        </p:nvSpPr>
        <p:spPr>
          <a:xfrm>
            <a:off x="45284526" y="17857295"/>
            <a:ext cx="1926267" cy="606668"/>
          </a:xfrm>
          <a:prstGeom prst="rect">
            <a:avLst/>
          </a:prstGeom>
          <a:noFill/>
        </p:spPr>
        <p:txBody>
          <a:bodyPr wrap="square" lIns="391886" tIns="391886" rIns="391886" bIns="0" rtlCol="0">
            <a:spAutoFit/>
          </a:bodyPr>
          <a:lstStyle/>
          <a:p>
            <a:pPr algn="ctr"/>
            <a:r>
              <a:rPr lang="en-US" sz="1371">
                <a:solidFill>
                  <a:schemeClr val="bg1"/>
                </a:solidFill>
                <a:latin typeface="Frutiger LT Std 45 Light" pitchFamily="34" charset="0"/>
              </a:rPr>
              <a:t>Corner</a:t>
            </a:r>
            <a:r>
              <a:rPr lang="en-US" sz="1371" baseline="0">
                <a:solidFill>
                  <a:schemeClr val="bg1"/>
                </a:solidFill>
                <a:latin typeface="Frutiger LT Std 45 Light" pitchFamily="34" charset="0"/>
              </a:rPr>
              <a:t> handles</a:t>
            </a:r>
            <a:endParaRPr lang="en-US" sz="1371">
              <a:solidFill>
                <a:schemeClr val="bg1"/>
              </a:solidFill>
              <a:latin typeface="Frutiger LT Std 45 Light" pitchFamily="34" charset="0"/>
            </a:endParaRPr>
          </a:p>
        </p:txBody>
      </p:sp>
      <p:pic>
        <p:nvPicPr>
          <p:cNvPr id="16" name="Picture 7" descr="X:\Graphics\Powerpoint templates project\arnie.jpg"/>
          <p:cNvPicPr>
            <a:picLocks noChangeAspect="1" noChangeArrowheads="1"/>
          </p:cNvPicPr>
          <p:nvPr userDrawn="1"/>
        </p:nvPicPr>
        <p:blipFill>
          <a:blip r:embed="rId8" cstate="print">
            <a:extLst>
              <a:ext uri="{28A0092B-C50C-407E-A947-70E740481C1C}">
                <a14:useLocalDpi xmlns:a14="http://schemas.microsoft.com/office/drawing/2010/main" val="0"/>
              </a:ext>
            </a:extLst>
          </a:blip>
          <a:srcRect/>
          <a:stretch>
            <a:fillRect/>
          </a:stretch>
        </p:blipFill>
        <p:spPr bwMode="auto">
          <a:xfrm>
            <a:off x="48318896" y="16632838"/>
            <a:ext cx="1183334" cy="207083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7" descr="X:\Graphics\Powerpoint templates project\arnie.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49617022" y="16630307"/>
            <a:ext cx="2752593" cy="223398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userDrawn="1"/>
        </p:nvSpPr>
        <p:spPr>
          <a:xfrm>
            <a:off x="49617023" y="18587504"/>
            <a:ext cx="2748875" cy="342951"/>
          </a:xfrm>
          <a:prstGeom prst="rect">
            <a:avLst/>
          </a:prstGeom>
          <a:solidFill>
            <a:srgbClr val="C00000"/>
          </a:solidFill>
        </p:spPr>
        <p:txBody>
          <a:bodyPr wrap="square" lIns="391886" tIns="78377" rIns="391886" bIns="78377" rtlCol="0">
            <a:spAutoFit/>
          </a:bodyPr>
          <a:lstStyle/>
          <a:p>
            <a:pPr algn="ctr"/>
            <a:r>
              <a:rPr lang="en-US" sz="1200" b="1">
                <a:solidFill>
                  <a:schemeClr val="bg1"/>
                </a:solidFill>
                <a:latin typeface="Frutiger LT Std 55 Roman" pitchFamily="34" charset="0"/>
              </a:rPr>
              <a:t>DISTORTED</a:t>
            </a:r>
            <a:endParaRPr lang="en-US" sz="600" b="1">
              <a:solidFill>
                <a:schemeClr val="bg1"/>
              </a:solidFill>
              <a:latin typeface="Frutiger LT Std 55 Roman" pitchFamily="34" charset="0"/>
            </a:endParaRPr>
          </a:p>
        </p:txBody>
      </p:sp>
      <p:sp>
        <p:nvSpPr>
          <p:cNvPr id="19" name="TextBox 18"/>
          <p:cNvSpPr txBox="1"/>
          <p:nvPr userDrawn="1"/>
        </p:nvSpPr>
        <p:spPr>
          <a:xfrm>
            <a:off x="48318898" y="18561379"/>
            <a:ext cx="1182939" cy="369240"/>
          </a:xfrm>
          <a:prstGeom prst="rect">
            <a:avLst/>
          </a:prstGeom>
          <a:solidFill>
            <a:srgbClr val="FFC000"/>
          </a:solidFill>
          <a:ln>
            <a:noFill/>
          </a:ln>
        </p:spPr>
        <p:txBody>
          <a:bodyPr wrap="square" lIns="78377" tIns="78377" rIns="78377" bIns="78377" rtlCol="0">
            <a:spAutoFit/>
          </a:bodyPr>
          <a:lstStyle/>
          <a:p>
            <a:pPr algn="ctr"/>
            <a:r>
              <a:rPr lang="en-US" sz="1371" b="1">
                <a:solidFill>
                  <a:schemeClr val="tx1"/>
                </a:solidFill>
                <a:latin typeface="Frutiger LT Std 55 Roman" pitchFamily="34" charset="0"/>
              </a:rPr>
              <a:t>ORIGINAL</a:t>
            </a:r>
          </a:p>
        </p:txBody>
      </p:sp>
      <p:pic>
        <p:nvPicPr>
          <p:cNvPr id="20" name="Picture 19"/>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45096334" y="17307173"/>
            <a:ext cx="2302650" cy="838317"/>
          </a:xfrm>
          <a:prstGeom prst="rect">
            <a:avLst/>
          </a:prstGeom>
        </p:spPr>
      </p:pic>
      <p:sp>
        <p:nvSpPr>
          <p:cNvPr id="24" name="TextBox 23"/>
          <p:cNvSpPr txBox="1"/>
          <p:nvPr userDrawn="1"/>
        </p:nvSpPr>
        <p:spPr>
          <a:xfrm rot="16200000">
            <a:off x="51226855" y="23733354"/>
            <a:ext cx="2432515" cy="338553"/>
          </a:xfrm>
          <a:prstGeom prst="rect">
            <a:avLst/>
          </a:prstGeom>
          <a:noFill/>
        </p:spPr>
        <p:txBody>
          <a:bodyPr wrap="square" lIns="78377" tIns="78377" rIns="78377" bIns="0" rtlCol="0">
            <a:spAutoFit/>
          </a:bodyPr>
          <a:lstStyle/>
          <a:p>
            <a:pPr algn="ctr"/>
            <a:r>
              <a:rPr lang="en-US" sz="1371">
                <a:solidFill>
                  <a:srgbClr val="92D050"/>
                </a:solidFill>
                <a:latin typeface="Frutiger LT Std 45 Light" pitchFamily="34" charset="0"/>
              </a:rPr>
              <a:t>Good</a:t>
            </a:r>
            <a:r>
              <a:rPr lang="en-US" sz="1371" baseline="0">
                <a:solidFill>
                  <a:srgbClr val="92D050"/>
                </a:solidFill>
                <a:latin typeface="Frutiger LT Std 45 Light" pitchFamily="34" charset="0"/>
              </a:rPr>
              <a:t> </a:t>
            </a:r>
            <a:r>
              <a:rPr lang="en-US" sz="1371" baseline="0">
                <a:solidFill>
                  <a:schemeClr val="bg1"/>
                </a:solidFill>
                <a:latin typeface="Frutiger LT Std 45 Light" pitchFamily="34" charset="0"/>
              </a:rPr>
              <a:t>printing quality</a:t>
            </a:r>
            <a:endParaRPr lang="en-US" sz="1371">
              <a:solidFill>
                <a:schemeClr val="bg1"/>
              </a:solidFill>
              <a:latin typeface="Frutiger LT Std 45 Light" pitchFamily="34" charset="0"/>
            </a:endParaRPr>
          </a:p>
        </p:txBody>
      </p:sp>
      <p:sp>
        <p:nvSpPr>
          <p:cNvPr id="25" name="TextBox 24"/>
          <p:cNvSpPr txBox="1"/>
          <p:nvPr userDrawn="1"/>
        </p:nvSpPr>
        <p:spPr>
          <a:xfrm rot="16200000">
            <a:off x="60211314" y="23754090"/>
            <a:ext cx="2432515" cy="338553"/>
          </a:xfrm>
          <a:prstGeom prst="rect">
            <a:avLst/>
          </a:prstGeom>
          <a:noFill/>
        </p:spPr>
        <p:txBody>
          <a:bodyPr wrap="square" lIns="78377" tIns="78377" rIns="78377" bIns="0" rtlCol="0">
            <a:spAutoFit/>
          </a:bodyPr>
          <a:lstStyle/>
          <a:p>
            <a:pPr algn="ctr"/>
            <a:r>
              <a:rPr lang="en-US" sz="1371">
                <a:solidFill>
                  <a:srgbClr val="FF0000"/>
                </a:solidFill>
                <a:latin typeface="Frutiger LT Std 45 Light" pitchFamily="34" charset="0"/>
              </a:rPr>
              <a:t>Bad </a:t>
            </a:r>
            <a:r>
              <a:rPr lang="en-US" sz="1371">
                <a:solidFill>
                  <a:schemeClr val="bg1"/>
                </a:solidFill>
                <a:latin typeface="Frutiger LT Std 45 Light" pitchFamily="34" charset="0"/>
              </a:rPr>
              <a:t>printing quality</a:t>
            </a:r>
          </a:p>
        </p:txBody>
      </p:sp>
      <p:pic>
        <p:nvPicPr>
          <p:cNvPr id="26" name="Picture 8" descr="X:\Graphics\Powerpoint templates project\library_back.jpg"/>
          <p:cNvPicPr>
            <a:picLocks noChangeAspect="1" noChangeArrowheads="1"/>
          </p:cNvPicPr>
          <p:nvPr userDrawn="1"/>
        </p:nvPicPr>
        <p:blipFill>
          <a:blip r:embed="rId11" cstate="print">
            <a:extLst>
              <a:ext uri="{28A0092B-C50C-407E-A947-70E740481C1C}">
                <a14:useLocalDpi xmlns:a14="http://schemas.microsoft.com/office/drawing/2010/main" val="0"/>
              </a:ext>
            </a:extLst>
          </a:blip>
          <a:srcRect/>
          <a:stretch>
            <a:fillRect/>
          </a:stretch>
        </p:blipFill>
        <p:spPr bwMode="auto">
          <a:xfrm>
            <a:off x="45218390" y="22606497"/>
            <a:ext cx="3401378" cy="264551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9" descr="X:\Graphics\Powerpoint templates project\library_back_badres.jpg"/>
          <p:cNvPicPr>
            <a:picLocks noChangeAspect="1" noChangeArrowheads="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49120876" y="22606498"/>
            <a:ext cx="3386234" cy="263373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4904037" y="1647467"/>
            <a:ext cx="8204753" cy="1505667"/>
          </a:xfrm>
          <a:prstGeom prst="rect">
            <a:avLst/>
          </a:prstGeom>
        </p:spPr>
      </p:pic>
    </p:spTree>
    <p:extLst>
      <p:ext uri="{BB962C8B-B14F-4D97-AF65-F5344CB8AC3E}">
        <p14:creationId xmlns:p14="http://schemas.microsoft.com/office/powerpoint/2010/main" val="483635473"/>
      </p:ext>
    </p:extLst>
  </p:cSld>
  <p:clrMap bg1="lt1" tx1="dk1" bg2="lt2" tx2="dk2" accent1="accent1" accent2="accent2" accent3="accent3" accent4="accent4" accent5="accent5" accent6="accent6" hlink="hlink" folHlink="folHlink"/>
  <p:sldLayoutIdLst>
    <p:sldLayoutId id="2147483705" r:id="rId1"/>
  </p:sldLayoutIdLst>
  <p:txStyles>
    <p:titleStyle>
      <a:lvl1pPr algn="ctr" defTabSz="5014913" rtl="0" eaLnBrk="0" fontAlgn="base" hangingPunct="0">
        <a:spcBef>
          <a:spcPct val="0"/>
        </a:spcBef>
        <a:spcAft>
          <a:spcPct val="0"/>
        </a:spcAft>
        <a:defRPr sz="10000" kern="1200">
          <a:solidFill>
            <a:schemeClr val="bg1"/>
          </a:solidFill>
          <a:latin typeface="Trebuchet MS" pitchFamily="34" charset="0"/>
          <a:ea typeface="+mj-ea"/>
          <a:cs typeface="+mj-cs"/>
        </a:defRPr>
      </a:lvl1pPr>
      <a:lvl2pPr algn="ctr" defTabSz="5014913" rtl="0" eaLnBrk="0" fontAlgn="base" hangingPunct="0">
        <a:spcBef>
          <a:spcPct val="0"/>
        </a:spcBef>
        <a:spcAft>
          <a:spcPct val="0"/>
        </a:spcAft>
        <a:defRPr sz="10000">
          <a:solidFill>
            <a:schemeClr val="bg1"/>
          </a:solidFill>
          <a:latin typeface="Trebuchet MS" pitchFamily="34" charset="0"/>
        </a:defRPr>
      </a:lvl2pPr>
      <a:lvl3pPr algn="ctr" defTabSz="5014913" rtl="0" eaLnBrk="0" fontAlgn="base" hangingPunct="0">
        <a:spcBef>
          <a:spcPct val="0"/>
        </a:spcBef>
        <a:spcAft>
          <a:spcPct val="0"/>
        </a:spcAft>
        <a:defRPr sz="10000">
          <a:solidFill>
            <a:schemeClr val="bg1"/>
          </a:solidFill>
          <a:latin typeface="Trebuchet MS" pitchFamily="34" charset="0"/>
        </a:defRPr>
      </a:lvl3pPr>
      <a:lvl4pPr algn="ctr" defTabSz="5014913" rtl="0" eaLnBrk="0" fontAlgn="base" hangingPunct="0">
        <a:spcBef>
          <a:spcPct val="0"/>
        </a:spcBef>
        <a:spcAft>
          <a:spcPct val="0"/>
        </a:spcAft>
        <a:defRPr sz="10000">
          <a:solidFill>
            <a:schemeClr val="bg1"/>
          </a:solidFill>
          <a:latin typeface="Trebuchet MS" pitchFamily="34" charset="0"/>
        </a:defRPr>
      </a:lvl4pPr>
      <a:lvl5pPr algn="ctr" defTabSz="5014913" rtl="0" eaLnBrk="0" fontAlgn="base" hangingPunct="0">
        <a:spcBef>
          <a:spcPct val="0"/>
        </a:spcBef>
        <a:spcAft>
          <a:spcPct val="0"/>
        </a:spcAft>
        <a:defRPr sz="10000">
          <a:solidFill>
            <a:schemeClr val="bg1"/>
          </a:solidFill>
          <a:latin typeface="Trebuchet MS" pitchFamily="34" charset="0"/>
        </a:defRPr>
      </a:lvl5pPr>
      <a:lvl6pPr marL="457200" algn="ctr" defTabSz="5014913" rtl="0" fontAlgn="base">
        <a:spcBef>
          <a:spcPct val="0"/>
        </a:spcBef>
        <a:spcAft>
          <a:spcPct val="0"/>
        </a:spcAft>
        <a:defRPr sz="10000">
          <a:solidFill>
            <a:schemeClr val="bg1"/>
          </a:solidFill>
          <a:latin typeface="Trebuchet MS" pitchFamily="34" charset="0"/>
        </a:defRPr>
      </a:lvl6pPr>
      <a:lvl7pPr marL="914400" algn="ctr" defTabSz="5014913" rtl="0" fontAlgn="base">
        <a:spcBef>
          <a:spcPct val="0"/>
        </a:spcBef>
        <a:spcAft>
          <a:spcPct val="0"/>
        </a:spcAft>
        <a:defRPr sz="10000">
          <a:solidFill>
            <a:schemeClr val="bg1"/>
          </a:solidFill>
          <a:latin typeface="Trebuchet MS" pitchFamily="34" charset="0"/>
        </a:defRPr>
      </a:lvl7pPr>
      <a:lvl8pPr marL="1371600" algn="ctr" defTabSz="5014913" rtl="0" fontAlgn="base">
        <a:spcBef>
          <a:spcPct val="0"/>
        </a:spcBef>
        <a:spcAft>
          <a:spcPct val="0"/>
        </a:spcAft>
        <a:defRPr sz="10000">
          <a:solidFill>
            <a:schemeClr val="bg1"/>
          </a:solidFill>
          <a:latin typeface="Trebuchet MS" pitchFamily="34" charset="0"/>
        </a:defRPr>
      </a:lvl8pPr>
      <a:lvl9pPr marL="1828800" algn="ctr" defTabSz="5014913" rtl="0" fontAlgn="base">
        <a:spcBef>
          <a:spcPct val="0"/>
        </a:spcBef>
        <a:spcAft>
          <a:spcPct val="0"/>
        </a:spcAft>
        <a:defRPr sz="10000">
          <a:solidFill>
            <a:schemeClr val="bg1"/>
          </a:solidFill>
          <a:latin typeface="Trebuchet MS" pitchFamily="34" charset="0"/>
        </a:defRPr>
      </a:lvl9pPr>
    </p:titleStyle>
    <p:bodyStyle>
      <a:lvl1pPr marL="1879600" indent="-1879600" algn="l" defTabSz="5014913" rtl="0" eaLnBrk="0" fontAlgn="base" hangingPunct="0">
        <a:spcBef>
          <a:spcPct val="20000"/>
        </a:spcBef>
        <a:spcAft>
          <a:spcPct val="0"/>
        </a:spcAft>
        <a:buFont typeface="Arial" charset="0"/>
        <a:buChar char="•"/>
        <a:defRPr sz="17600" kern="1200">
          <a:solidFill>
            <a:schemeClr val="tx1"/>
          </a:solidFill>
          <a:latin typeface="+mn-lt"/>
          <a:ea typeface="+mn-ea"/>
          <a:cs typeface="+mn-cs"/>
        </a:defRPr>
      </a:lvl1pPr>
      <a:lvl2pPr marL="4075113" indent="-1566863" algn="l" defTabSz="5014913" rtl="0" eaLnBrk="0" fontAlgn="base" hangingPunct="0">
        <a:spcBef>
          <a:spcPct val="20000"/>
        </a:spcBef>
        <a:spcAft>
          <a:spcPct val="0"/>
        </a:spcAft>
        <a:buFont typeface="Arial" charset="0"/>
        <a:buChar char="–"/>
        <a:defRPr sz="15400" kern="1200">
          <a:solidFill>
            <a:schemeClr val="tx1"/>
          </a:solidFill>
          <a:latin typeface="+mn-lt"/>
          <a:ea typeface="+mn-ea"/>
          <a:cs typeface="+mn-cs"/>
        </a:defRPr>
      </a:lvl2pPr>
      <a:lvl3pPr marL="6269038" indent="-1252538" algn="l" defTabSz="5014913" rtl="0" eaLnBrk="0" fontAlgn="base" hangingPunct="0">
        <a:spcBef>
          <a:spcPct val="20000"/>
        </a:spcBef>
        <a:spcAft>
          <a:spcPct val="0"/>
        </a:spcAft>
        <a:buFont typeface="Arial" charset="0"/>
        <a:buChar char="•"/>
        <a:defRPr sz="13200" kern="1200">
          <a:solidFill>
            <a:schemeClr val="tx1"/>
          </a:solidFill>
          <a:latin typeface="+mn-lt"/>
          <a:ea typeface="+mn-ea"/>
          <a:cs typeface="+mn-cs"/>
        </a:defRPr>
      </a:lvl3pPr>
      <a:lvl4pPr marL="877728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4pPr>
      <a:lvl5pPr marL="11285538" indent="-1252538" algn="l" defTabSz="5014913" rtl="0" eaLnBrk="0" fontAlgn="base" hangingPunct="0">
        <a:spcBef>
          <a:spcPct val="20000"/>
        </a:spcBef>
        <a:spcAft>
          <a:spcPct val="0"/>
        </a:spcAft>
        <a:buFont typeface="Arial" charset="0"/>
        <a:buChar char="»"/>
        <a:defRPr sz="11000" kern="1200">
          <a:solidFill>
            <a:schemeClr val="tx1"/>
          </a:solidFill>
          <a:latin typeface="+mn-lt"/>
          <a:ea typeface="+mn-ea"/>
          <a:cs typeface="+mn-cs"/>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p:bodyStyle>
    <p:otherStyle>
      <a:defPPr>
        <a:defRPr lang="en-US"/>
      </a:defPPr>
      <a:lvl1pPr marL="0" algn="l" defTabSz="5015886" rtl="0" eaLnBrk="1" latinLnBrk="0" hangingPunct="1">
        <a:defRPr sz="9800" kern="1200">
          <a:solidFill>
            <a:schemeClr val="tx1"/>
          </a:solidFill>
          <a:latin typeface="+mn-lt"/>
          <a:ea typeface="+mn-ea"/>
          <a:cs typeface="+mn-cs"/>
        </a:defRPr>
      </a:lvl1pPr>
      <a:lvl2pPr marL="2507944" algn="l" defTabSz="5015886" rtl="0" eaLnBrk="1" latinLnBrk="0" hangingPunct="1">
        <a:defRPr sz="9800" kern="1200">
          <a:solidFill>
            <a:schemeClr val="tx1"/>
          </a:solidFill>
          <a:latin typeface="+mn-lt"/>
          <a:ea typeface="+mn-ea"/>
          <a:cs typeface="+mn-cs"/>
        </a:defRPr>
      </a:lvl2pPr>
      <a:lvl3pPr marL="5015886" algn="l" defTabSz="5015886" rtl="0" eaLnBrk="1" latinLnBrk="0" hangingPunct="1">
        <a:defRPr sz="9800" kern="1200">
          <a:solidFill>
            <a:schemeClr val="tx1"/>
          </a:solidFill>
          <a:latin typeface="+mn-lt"/>
          <a:ea typeface="+mn-ea"/>
          <a:cs typeface="+mn-cs"/>
        </a:defRPr>
      </a:lvl3pPr>
      <a:lvl4pPr marL="7523830" algn="l" defTabSz="5015886" rtl="0" eaLnBrk="1" latinLnBrk="0" hangingPunct="1">
        <a:defRPr sz="9800" kern="1200">
          <a:solidFill>
            <a:schemeClr val="tx1"/>
          </a:solidFill>
          <a:latin typeface="+mn-lt"/>
          <a:ea typeface="+mn-ea"/>
          <a:cs typeface="+mn-cs"/>
        </a:defRPr>
      </a:lvl4pPr>
      <a:lvl5pPr marL="10031772" algn="l" defTabSz="5015886" rtl="0" eaLnBrk="1" latinLnBrk="0" hangingPunct="1">
        <a:defRPr sz="9800" kern="1200">
          <a:solidFill>
            <a:schemeClr val="tx1"/>
          </a:solidFill>
          <a:latin typeface="+mn-lt"/>
          <a:ea typeface="+mn-ea"/>
          <a:cs typeface="+mn-cs"/>
        </a:defRPr>
      </a:lvl5pPr>
      <a:lvl6pPr marL="12539716" algn="l" defTabSz="5015886" rtl="0" eaLnBrk="1" latinLnBrk="0" hangingPunct="1">
        <a:defRPr sz="9800" kern="1200">
          <a:solidFill>
            <a:schemeClr val="tx1"/>
          </a:solidFill>
          <a:latin typeface="+mn-lt"/>
          <a:ea typeface="+mn-ea"/>
          <a:cs typeface="+mn-cs"/>
        </a:defRPr>
      </a:lvl6pPr>
      <a:lvl7pPr marL="15047660" algn="l" defTabSz="5015886" rtl="0" eaLnBrk="1" latinLnBrk="0" hangingPunct="1">
        <a:defRPr sz="9800" kern="1200">
          <a:solidFill>
            <a:schemeClr val="tx1"/>
          </a:solidFill>
          <a:latin typeface="+mn-lt"/>
          <a:ea typeface="+mn-ea"/>
          <a:cs typeface="+mn-cs"/>
        </a:defRPr>
      </a:lvl7pPr>
      <a:lvl8pPr marL="17555602" algn="l" defTabSz="5015886" rtl="0" eaLnBrk="1" latinLnBrk="0" hangingPunct="1">
        <a:defRPr sz="9800" kern="1200">
          <a:solidFill>
            <a:schemeClr val="tx1"/>
          </a:solidFill>
          <a:latin typeface="+mn-lt"/>
          <a:ea typeface="+mn-ea"/>
          <a:cs typeface="+mn-cs"/>
        </a:defRPr>
      </a:lvl8pPr>
      <a:lvl9pPr marL="20063546" algn="l" defTabSz="5015886" rtl="0" eaLnBrk="1" latinLnBrk="0" hangingPunct="1">
        <a:defRPr sz="9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18" Type="http://schemas.openxmlformats.org/officeDocument/2006/relationships/image" Target="../media/image2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17" Type="http://schemas.openxmlformats.org/officeDocument/2006/relationships/image" Target="../media/image27.png"/><Relationship Id="rId2" Type="http://schemas.openxmlformats.org/officeDocument/2006/relationships/notesSlide" Target="../notesSlides/notesSlide1.xml"/><Relationship Id="rId16" Type="http://schemas.openxmlformats.org/officeDocument/2006/relationships/image" Target="../media/image26.png"/><Relationship Id="rId1" Type="http://schemas.openxmlformats.org/officeDocument/2006/relationships/slideLayout" Target="../slideLayouts/slideLayout5.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26E1F6B-827B-4047-9C17-0D180982F292}"/>
              </a:ext>
            </a:extLst>
          </p:cNvPr>
          <p:cNvSpPr>
            <a:spLocks noGrp="1"/>
          </p:cNvSpPr>
          <p:nvPr>
            <p:ph type="body" sz="quarter" idx="11"/>
          </p:nvPr>
        </p:nvSpPr>
        <p:spPr/>
        <p:txBody>
          <a:bodyPr/>
          <a:lstStyle/>
          <a:p>
            <a:r>
              <a:rPr lang="en-US" dirty="0">
                <a:latin typeface="Arial"/>
                <a:cs typeface="Arial"/>
              </a:rPr>
              <a:t>Business Plan</a:t>
            </a:r>
            <a:endParaRPr lang="en-US" dirty="0"/>
          </a:p>
        </p:txBody>
      </p:sp>
      <p:sp>
        <p:nvSpPr>
          <p:cNvPr id="4" name="Text Placeholder 3">
            <a:extLst>
              <a:ext uri="{FF2B5EF4-FFF2-40B4-BE49-F238E27FC236}">
                <a16:creationId xmlns:a16="http://schemas.microsoft.com/office/drawing/2014/main" id="{F16854AB-2869-438D-BC0B-55FC5FF2B25B}"/>
              </a:ext>
            </a:extLst>
          </p:cNvPr>
          <p:cNvSpPr>
            <a:spLocks noGrp="1"/>
          </p:cNvSpPr>
          <p:nvPr>
            <p:ph type="body" sz="quarter" idx="22"/>
          </p:nvPr>
        </p:nvSpPr>
        <p:spPr/>
        <p:txBody>
          <a:bodyPr/>
          <a:lstStyle/>
          <a:p>
            <a:r>
              <a:rPr lang="en-US"/>
              <a:t>Electrical Engineering – Build &amp; Test Challenge</a:t>
            </a:r>
          </a:p>
        </p:txBody>
      </p:sp>
      <p:sp>
        <p:nvSpPr>
          <p:cNvPr id="5" name="Text Placeholder 4">
            <a:extLst>
              <a:ext uri="{FF2B5EF4-FFF2-40B4-BE49-F238E27FC236}">
                <a16:creationId xmlns:a16="http://schemas.microsoft.com/office/drawing/2014/main" id="{36E3029F-4264-424B-A6CC-2E28A6B68894}"/>
              </a:ext>
            </a:extLst>
          </p:cNvPr>
          <p:cNvSpPr>
            <a:spLocks noGrp="1"/>
          </p:cNvSpPr>
          <p:nvPr>
            <p:ph type="body" sz="quarter" idx="24"/>
          </p:nvPr>
        </p:nvSpPr>
        <p:spPr/>
        <p:txBody>
          <a:bodyPr/>
          <a:lstStyle/>
          <a:p>
            <a:r>
              <a:rPr lang="en-US"/>
              <a:t>Electrical Engineering - Technical Design</a:t>
            </a:r>
          </a:p>
        </p:txBody>
      </p:sp>
      <p:sp>
        <p:nvSpPr>
          <p:cNvPr id="6" name="Text Placeholder 5">
            <a:extLst>
              <a:ext uri="{FF2B5EF4-FFF2-40B4-BE49-F238E27FC236}">
                <a16:creationId xmlns:a16="http://schemas.microsoft.com/office/drawing/2014/main" id="{E159EF3D-86A9-4981-8E40-5207B9DAC07F}"/>
              </a:ext>
            </a:extLst>
          </p:cNvPr>
          <p:cNvSpPr>
            <a:spLocks noGrp="1"/>
          </p:cNvSpPr>
          <p:nvPr>
            <p:ph type="body" sz="quarter" idx="25"/>
          </p:nvPr>
        </p:nvSpPr>
        <p:spPr/>
        <p:txBody>
          <a:bodyPr/>
          <a:lstStyle/>
          <a:p>
            <a:r>
              <a:rPr lang="en-US"/>
              <a:t>Mechanical Engineering – Technical Design</a:t>
            </a:r>
          </a:p>
        </p:txBody>
      </p:sp>
      <p:sp>
        <p:nvSpPr>
          <p:cNvPr id="7" name="Text Placeholder 6">
            <a:extLst>
              <a:ext uri="{FF2B5EF4-FFF2-40B4-BE49-F238E27FC236}">
                <a16:creationId xmlns:a16="http://schemas.microsoft.com/office/drawing/2014/main" id="{5F473DB4-F677-47C3-83CB-FA16BDA634B7}"/>
              </a:ext>
            </a:extLst>
          </p:cNvPr>
          <p:cNvSpPr>
            <a:spLocks noGrp="1"/>
          </p:cNvSpPr>
          <p:nvPr>
            <p:ph type="body" sz="quarter" idx="27"/>
          </p:nvPr>
        </p:nvSpPr>
        <p:spPr>
          <a:xfrm>
            <a:off x="29385930" y="15683998"/>
            <a:ext cx="13678075" cy="585622"/>
          </a:xfrm>
        </p:spPr>
        <p:txBody>
          <a:bodyPr/>
          <a:lstStyle/>
          <a:p>
            <a:r>
              <a:rPr lang="en-US"/>
              <a:t>Mechanical Engineering – Build &amp; Test Challenge</a:t>
            </a:r>
          </a:p>
        </p:txBody>
      </p:sp>
      <p:sp>
        <p:nvSpPr>
          <p:cNvPr id="12" name="Text Placeholder 11">
            <a:extLst>
              <a:ext uri="{FF2B5EF4-FFF2-40B4-BE49-F238E27FC236}">
                <a16:creationId xmlns:a16="http://schemas.microsoft.com/office/drawing/2014/main" id="{2C5B3195-7B12-40E3-A222-B2CA4A87DF8D}"/>
              </a:ext>
            </a:extLst>
          </p:cNvPr>
          <p:cNvSpPr>
            <a:spLocks noGrp="1"/>
          </p:cNvSpPr>
          <p:nvPr>
            <p:ph type="body" sz="quarter" idx="164"/>
          </p:nvPr>
        </p:nvSpPr>
        <p:spPr>
          <a:xfrm>
            <a:off x="2199943" y="6206726"/>
            <a:ext cx="10839495" cy="22632659"/>
          </a:xfrm>
        </p:spPr>
        <p:txBody>
          <a:bodyPr wrap="square" lIns="197511" tIns="197511" rIns="197511" bIns="197511" anchor="t">
            <a:spAutoFit/>
          </a:bodyPr>
          <a:lstStyle/>
          <a:p>
            <a:r>
              <a:rPr lang="en-US" sz="2400" b="1">
                <a:latin typeface="Arial"/>
                <a:cs typeface="Arial"/>
              </a:rPr>
              <a:t>Business Model:</a:t>
            </a:r>
            <a:endParaRPr lang="en-US" sz="2400" b="1"/>
          </a:p>
          <a:p>
            <a:r>
              <a:rPr lang="en-US" sz="2400">
                <a:latin typeface="Arial"/>
                <a:cs typeface="Arial"/>
              </a:rPr>
              <a:t>Our business model revolves around commercializing SMADWEC. The business teams’ focus is on providing reliable power solutions for critical functions such as communication and desalination in maritime settings, particularly for lifeboats and offshore emergencies. We intend to engage closely with maritime stakeholders, utilize direct sales, partnerships, and online channels for distribution, and generate revenue through licensing agreements with lifeboat manufacturers. Key partners include the Office of Naval Research (ONR), UMass Dartmouth, and lifeboat manufacturers. Our vision is to deploy SMADWEC alongside lifeboats to enhance survival capabilities, offering industries such as government agencies, the shipping industry, cruise lines and oil/gas companies an advanced solution for exceeding safety standards. </a:t>
            </a:r>
          </a:p>
          <a:p>
            <a:endParaRPr lang="en-US" sz="2400">
              <a:latin typeface="Arial"/>
              <a:cs typeface="Arial"/>
            </a:endParaRPr>
          </a:p>
          <a:p>
            <a:r>
              <a:rPr lang="en-US" sz="2400" b="1">
                <a:latin typeface="Arial"/>
                <a:cs typeface="Arial"/>
              </a:rPr>
              <a:t>Value Proposition:</a:t>
            </a:r>
            <a:endParaRPr lang="en-US" sz="2400" b="1"/>
          </a:p>
          <a:p>
            <a:r>
              <a:rPr lang="en-US" sz="2400">
                <a:latin typeface="Arial"/>
                <a:cs typeface="Arial"/>
              </a:rPr>
              <a:t>In the event of a large vessel emergency, such as sinking, lifeboats play a vital role in ensuring the safety of survivors. Electricity is indispensable for necessary survival devices. SMADWEC would facilitate power generation post-deployment, thereby prolonging the operational life of these devices. Access to fresh drinking water is essential in such scenarios. However, current desalination methods for saltwater rely on battery power, leading to limited drinking water availability for survivors. SMADWEC would provide means to significantly extend survival time by enabling continuous drinking water production. </a:t>
            </a:r>
          </a:p>
          <a:p>
            <a:endParaRPr lang="en-US" sz="2400"/>
          </a:p>
          <a:p>
            <a:r>
              <a:rPr lang="en-US" sz="2400" b="1">
                <a:latin typeface="Arial"/>
                <a:cs typeface="Arial"/>
              </a:rPr>
              <a:t>Revenue Model:</a:t>
            </a:r>
            <a:endParaRPr lang="en-US" sz="2400" b="1"/>
          </a:p>
          <a:p>
            <a:r>
              <a:rPr lang="en-US" sz="2400">
                <a:latin typeface="Arial"/>
                <a:cs typeface="Arial"/>
              </a:rPr>
              <a:t>Revenue generation for SMADWEC would be through a licensing model. With a lifeboat manufacturer on board, the SMADWEC technology and intellectual property would be licensed for manufacture distribution and sold by the third party. This model significantly lowers many risks that would be inherent in attempting to manufacture, distribute and sell the technology as its own item. Licensing also allows these third parties to integrate the technology more easily into their preexisting product lines and generate sales through add-ons. </a:t>
            </a:r>
          </a:p>
          <a:p>
            <a:r>
              <a:rPr lang="en-US" sz="2400">
                <a:latin typeface="Arial"/>
                <a:cs typeface="Arial"/>
              </a:rPr>
              <a:t>Our distribution methods will include direct sales to maritime operators, partnerships with maritime service providers, and collaborations with emergency response organizations. We will also use online channels and marketing initiatives to reach a larger audience and increase awareness of the SMADWEC device for offshore emergency applications. In addition, we will participate in industry conferences, trade shows, and networking events to promote this technology and establish beneficial partnerships in the maritime industry.</a:t>
            </a:r>
          </a:p>
          <a:p>
            <a:endParaRPr lang="en-US" sz="2400"/>
          </a:p>
          <a:p>
            <a:r>
              <a:rPr lang="en-US" sz="2400" b="1">
                <a:latin typeface="Arial"/>
                <a:cs typeface="Arial"/>
              </a:rPr>
              <a:t>Relevant Stakeholders</a:t>
            </a:r>
            <a:endParaRPr lang="en-US" sz="2400" b="1"/>
          </a:p>
          <a:p>
            <a:r>
              <a:rPr lang="en-US" sz="2400">
                <a:latin typeface="Arial"/>
                <a:cs typeface="Arial"/>
              </a:rPr>
              <a:t>UMass Dartmouth leads the development of SMADWEC, engaging a diverse team to innovate marine energy solutions. Collaboration with industry leaders enriches research and enhances market readiness. Strategic conversations with life-saving appliance retailers and manufacturers drive commercialization efforts. Despite challenges, efforts persist to secure key partnerships. Targeting sectors like oil and gas and government agencies, SMADWEC aims to meet specific offshore emergency needs, ensuring compliance and operational efficiency. </a:t>
            </a:r>
            <a:endParaRPr lang="en-US" sz="2400"/>
          </a:p>
        </p:txBody>
      </p:sp>
      <p:sp>
        <p:nvSpPr>
          <p:cNvPr id="17" name="Text Placeholder 16">
            <a:extLst>
              <a:ext uri="{FF2B5EF4-FFF2-40B4-BE49-F238E27FC236}">
                <a16:creationId xmlns:a16="http://schemas.microsoft.com/office/drawing/2014/main" id="{DFD78357-C1BF-42B7-ABED-AF01F5A6C2B4}"/>
              </a:ext>
            </a:extLst>
          </p:cNvPr>
          <p:cNvSpPr>
            <a:spLocks noGrp="1"/>
          </p:cNvSpPr>
          <p:nvPr>
            <p:ph type="body" sz="quarter" idx="169"/>
          </p:nvPr>
        </p:nvSpPr>
        <p:spPr>
          <a:xfrm>
            <a:off x="29396858" y="15988668"/>
            <a:ext cx="13667147" cy="1506875"/>
          </a:xfrm>
        </p:spPr>
        <p:txBody>
          <a:bodyPr wrap="square" lIns="197511" tIns="197511" rIns="197511" bIns="197511" anchor="t">
            <a:spAutoFit/>
          </a:bodyPr>
          <a:lstStyle/>
          <a:p>
            <a:r>
              <a:rPr lang="en-US" sz="2400">
                <a:latin typeface="Arial"/>
                <a:cs typeface="Arial"/>
              </a:rPr>
              <a:t>Using the SolidWorks models shown above, parts were ordered and sent off to be manufactured. Once the parts had come in, the design was fully assembled, which can be seen below. Once the ballast was fully built it was time to move onto testing.</a:t>
            </a:r>
          </a:p>
        </p:txBody>
      </p:sp>
      <p:sp>
        <p:nvSpPr>
          <p:cNvPr id="9" name="Text Placeholder 8">
            <a:extLst>
              <a:ext uri="{FF2B5EF4-FFF2-40B4-BE49-F238E27FC236}">
                <a16:creationId xmlns:a16="http://schemas.microsoft.com/office/drawing/2014/main" id="{4ACF9314-C6BA-41C9-8133-EB0FAAF207D2}"/>
              </a:ext>
            </a:extLst>
          </p:cNvPr>
          <p:cNvSpPr>
            <a:spLocks noGrp="1"/>
          </p:cNvSpPr>
          <p:nvPr>
            <p:ph type="body" sz="quarter" idx="150"/>
          </p:nvPr>
        </p:nvSpPr>
        <p:spPr>
          <a:xfrm>
            <a:off x="13951820" y="3198305"/>
            <a:ext cx="15872056" cy="905174"/>
          </a:xfrm>
        </p:spPr>
        <p:txBody>
          <a:bodyPr/>
          <a:lstStyle/>
          <a:p>
            <a:r>
              <a:rPr lang="en-US"/>
              <a:t>Team Sponsors: Dr. Mehdi </a:t>
            </a:r>
            <a:r>
              <a:rPr lang="en-US" err="1"/>
              <a:t>Raessi</a:t>
            </a:r>
            <a:r>
              <a:rPr lang="en-US"/>
              <a:t>, Dr. Dan MacDonald, &amp; Mr. Peter Karlson</a:t>
            </a:r>
          </a:p>
        </p:txBody>
      </p:sp>
      <p:sp>
        <p:nvSpPr>
          <p:cNvPr id="10" name="Text Placeholder 9">
            <a:extLst>
              <a:ext uri="{FF2B5EF4-FFF2-40B4-BE49-F238E27FC236}">
                <a16:creationId xmlns:a16="http://schemas.microsoft.com/office/drawing/2014/main" id="{6C8C095C-C17A-4279-B86E-A7C8BD98C80E}"/>
              </a:ext>
            </a:extLst>
          </p:cNvPr>
          <p:cNvSpPr>
            <a:spLocks noGrp="1"/>
          </p:cNvSpPr>
          <p:nvPr>
            <p:ph type="body" sz="quarter" idx="151"/>
          </p:nvPr>
        </p:nvSpPr>
        <p:spPr>
          <a:xfrm>
            <a:off x="4787338" y="2563043"/>
            <a:ext cx="33623507" cy="636729"/>
          </a:xfrm>
        </p:spPr>
        <p:txBody>
          <a:bodyPr/>
          <a:lstStyle/>
          <a:p>
            <a:r>
              <a:rPr lang="en-US"/>
              <a:t>Team Members: Logan Martelly, Brian Rawson, Jonathan Galvin, Leah Greene, Jordan Tavares</a:t>
            </a:r>
          </a:p>
        </p:txBody>
      </p:sp>
      <p:sp>
        <p:nvSpPr>
          <p:cNvPr id="11" name="Text Placeholder 10">
            <a:extLst>
              <a:ext uri="{FF2B5EF4-FFF2-40B4-BE49-F238E27FC236}">
                <a16:creationId xmlns:a16="http://schemas.microsoft.com/office/drawing/2014/main" id="{8BD9C5F9-DF0E-4757-BEDA-F317ECECADAA}"/>
              </a:ext>
            </a:extLst>
          </p:cNvPr>
          <p:cNvSpPr>
            <a:spLocks noGrp="1"/>
          </p:cNvSpPr>
          <p:nvPr>
            <p:ph type="body" sz="quarter" idx="153"/>
          </p:nvPr>
        </p:nvSpPr>
        <p:spPr>
          <a:xfrm>
            <a:off x="4787338" y="566080"/>
            <a:ext cx="33623507" cy="2011036"/>
          </a:xfrm>
        </p:spPr>
        <p:txBody>
          <a:bodyPr/>
          <a:lstStyle/>
          <a:p>
            <a:r>
              <a:rPr lang="en-US"/>
              <a:t>The University of Massachusetts Dartmouth</a:t>
            </a:r>
          </a:p>
          <a:p>
            <a:r>
              <a:rPr lang="en-US"/>
              <a:t>TEAM SMADWEC</a:t>
            </a:r>
          </a:p>
        </p:txBody>
      </p:sp>
      <p:pic>
        <p:nvPicPr>
          <p:cNvPr id="1026" name="Picture 2" descr="A blue hexagon with yellow text and a white pole&#10;&#10;Description automatically generated">
            <a:extLst>
              <a:ext uri="{FF2B5EF4-FFF2-40B4-BE49-F238E27FC236}">
                <a16:creationId xmlns:a16="http://schemas.microsoft.com/office/drawing/2014/main" id="{F16E83C2-739C-D62F-1440-C58D203BF2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2904" y="316940"/>
            <a:ext cx="6008914" cy="4506686"/>
          </a:xfrm>
          <a:prstGeom prst="rect">
            <a:avLst/>
          </a:prstGeom>
          <a:noFill/>
          <a:extLst>
            <a:ext uri="{909E8E84-426E-40DD-AFC4-6F175D3DCCD1}">
              <a14:hiddenFill xmlns:a14="http://schemas.microsoft.com/office/drawing/2010/main">
                <a:solidFill>
                  <a:srgbClr val="FFFFFF"/>
                </a:solidFill>
              </a14:hiddenFill>
            </a:ext>
          </a:extLst>
        </p:spPr>
      </p:pic>
      <p:sp>
        <p:nvSpPr>
          <p:cNvPr id="19" name="Text Placeholder 14">
            <a:extLst>
              <a:ext uri="{FF2B5EF4-FFF2-40B4-BE49-F238E27FC236}">
                <a16:creationId xmlns:a16="http://schemas.microsoft.com/office/drawing/2014/main" id="{541C2A0D-1B06-42A1-AAD8-D1C6738DD981}"/>
              </a:ext>
            </a:extLst>
          </p:cNvPr>
          <p:cNvSpPr>
            <a:spLocks noGrp="1"/>
          </p:cNvSpPr>
          <p:nvPr>
            <p:ph type="body" sz="quarter" idx="165"/>
          </p:nvPr>
        </p:nvSpPr>
        <p:spPr>
          <a:xfrm>
            <a:off x="29429394" y="5978445"/>
            <a:ext cx="13687561" cy="5200194"/>
          </a:xfrm>
          <a:prstGeom prst="rect">
            <a:avLst/>
          </a:prstGeom>
        </p:spPr>
        <p:txBody>
          <a:bodyPr wrap="square" lIns="197511" tIns="197511" rIns="197511" bIns="197511" anchor="t">
            <a:spAutoFit/>
          </a:bodyPr>
          <a:lstStyle>
            <a:lvl1pPr marL="0" indent="0" algn="l" defTabSz="5014913" rtl="0" eaLnBrk="0" fontAlgn="base" hangingPunct="0">
              <a:spcBef>
                <a:spcPct val="20000"/>
              </a:spcBef>
              <a:spcAft>
                <a:spcPct val="0"/>
              </a:spcAft>
              <a:buFontTx/>
              <a:buNone/>
              <a:defRPr sz="2600" kern="1200" spc="198" baseline="0">
                <a:solidFill>
                  <a:schemeClr val="tx1"/>
                </a:solidFill>
                <a:latin typeface="Arial" panose="020B0604020202020204" pitchFamily="34" charset="0"/>
                <a:ea typeface="+mn-ea"/>
                <a:cs typeface="Arial" panose="020B0604020202020204" pitchFamily="34" charset="0"/>
              </a:defRPr>
            </a:lvl1pPr>
            <a:lvl2pPr marL="667227" indent="-248603" algn="l" defTabSz="5014913" rtl="0" eaLnBrk="0" fontAlgn="base" hangingPunct="0">
              <a:spcBef>
                <a:spcPct val="20000"/>
              </a:spcBef>
              <a:spcAft>
                <a:spcPct val="0"/>
              </a:spcAft>
              <a:buFont typeface="Arial" panose="020B0604020202020204" pitchFamily="34" charset="0"/>
              <a:buChar char="•"/>
              <a:defRPr sz="2600" kern="1200" spc="198" baseline="0">
                <a:solidFill>
                  <a:schemeClr val="tx1"/>
                </a:solidFill>
                <a:latin typeface="Arial" panose="020B0604020202020204" pitchFamily="34" charset="0"/>
                <a:ea typeface="+mn-ea"/>
                <a:cs typeface="Arial" panose="020B0604020202020204" pitchFamily="34" charset="0"/>
              </a:defRPr>
            </a:lvl2pPr>
            <a:lvl3pPr marL="1132999" indent="-201454" algn="l" defTabSz="5014913" rtl="0" eaLnBrk="0" fontAlgn="base" hangingPunct="0">
              <a:spcBef>
                <a:spcPct val="20000"/>
              </a:spcBef>
              <a:spcAft>
                <a:spcPct val="0"/>
              </a:spcAft>
              <a:buFont typeface="Arial" panose="020B0604020202020204" pitchFamily="34" charset="0"/>
              <a:buChar char="›"/>
              <a:defRPr sz="2600" kern="1200" spc="198" baseline="0">
                <a:solidFill>
                  <a:schemeClr val="tx1"/>
                </a:solidFill>
                <a:latin typeface="Arial" panose="020B0604020202020204" pitchFamily="34" charset="0"/>
                <a:ea typeface="+mn-ea"/>
                <a:cs typeface="Arial" panose="020B0604020202020204" pitchFamily="34" charset="0"/>
              </a:defRPr>
            </a:lvl3pPr>
            <a:lvl4pPr marL="1754505" indent="-311468" algn="l" defTabSz="5014913" rtl="0" eaLnBrk="0" fontAlgn="base" hangingPunct="0">
              <a:spcBef>
                <a:spcPct val="20000"/>
              </a:spcBef>
              <a:spcAft>
                <a:spcPct val="0"/>
              </a:spcAft>
              <a:buFont typeface="Arial" panose="020B0604020202020204" pitchFamily="34" charset="0"/>
              <a:buChar char="•"/>
              <a:defRPr sz="2400" kern="1200" spc="198" baseline="0">
                <a:solidFill>
                  <a:schemeClr val="tx1"/>
                </a:solidFill>
                <a:latin typeface="Arial" panose="020B0604020202020204" pitchFamily="34" charset="0"/>
                <a:ea typeface="+mn-ea"/>
                <a:cs typeface="Arial" panose="020B0604020202020204" pitchFamily="34" charset="0"/>
              </a:defRPr>
            </a:lvl4pPr>
            <a:lvl5pPr marL="2313147" indent="-285750" algn="l" defTabSz="5014913" rtl="0" eaLnBrk="0" fontAlgn="base" hangingPunct="0">
              <a:spcBef>
                <a:spcPct val="20000"/>
              </a:spcBef>
              <a:spcAft>
                <a:spcPct val="0"/>
              </a:spcAft>
              <a:buFont typeface="Arial" panose="020B0604020202020204" pitchFamily="34" charset="0"/>
              <a:buChar char="›"/>
              <a:defRPr sz="2400" kern="1200" spc="198" baseline="0">
                <a:solidFill>
                  <a:schemeClr val="tx1"/>
                </a:solidFill>
                <a:latin typeface="Arial" panose="020B0604020202020204" pitchFamily="34" charset="0"/>
                <a:ea typeface="+mn-ea"/>
                <a:cs typeface="Arial" panose="020B0604020202020204" pitchFamily="34" charset="0"/>
              </a:defRPr>
            </a:lvl5pPr>
            <a:lvl6pPr marL="13793688"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6pPr>
            <a:lvl7pPr marL="16301630"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7pPr>
            <a:lvl8pPr marL="18809574"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8pPr>
            <a:lvl9pPr marL="21317516" indent="-1253972" algn="l" defTabSz="5015886" rtl="0" eaLnBrk="1" latinLnBrk="0" hangingPunct="1">
              <a:spcBef>
                <a:spcPct val="20000"/>
              </a:spcBef>
              <a:buFont typeface="Arial" pitchFamily="34" charset="0"/>
              <a:buChar char="•"/>
              <a:defRPr sz="11000" kern="1200">
                <a:solidFill>
                  <a:schemeClr val="tx1"/>
                </a:solidFill>
                <a:latin typeface="+mn-lt"/>
                <a:ea typeface="+mn-ea"/>
                <a:cs typeface="+mn-cs"/>
              </a:defRPr>
            </a:lvl9pPr>
          </a:lstStyle>
          <a:p>
            <a:r>
              <a:rPr lang="en-US" sz="2400">
                <a:latin typeface="Arial"/>
                <a:cs typeface="Arial"/>
              </a:rPr>
              <a:t>The objective of the of this SMADWEC ballast project is to design, construct, and test a ballast system that can be deployed from a Class A sonobuoy and integrated into the S-SMADWEC platform. Class A sonobuoys measure 4 &amp; 7/8-inch diameter and 36 inches in length. The ballast must generate the maximum possible drag and added mass as the buoy it is tethered to rises on the upstroke of ocean waves. To function most efficiently, the tether connecting the ballast system to the PTO must remain in tension, requiring the system to be able to sink rapidly as the buoy &amp; PTO sinks with the downstroke of the wave. These characteristics result in the drag the device creates when moving in up and down to be asymmetric. Due to the space available for such a device being limited to approximately 1/3 of the interior volume, it must also be collapsable and capable of independently deploying. Due to these strict size requirements, this design will also work perfectly within the context of a  lifeboat.</a:t>
            </a:r>
            <a:endParaRPr lang="en-US" sz="2400" err="1">
              <a:latin typeface="Arial"/>
            </a:endParaRPr>
          </a:p>
        </p:txBody>
      </p:sp>
      <p:pic>
        <p:nvPicPr>
          <p:cNvPr id="1035" name="Picture 11" descr="A drawing of a toy&#10;&#10;Description automatically generated">
            <a:extLst>
              <a:ext uri="{FF2B5EF4-FFF2-40B4-BE49-F238E27FC236}">
                <a16:creationId xmlns:a16="http://schemas.microsoft.com/office/drawing/2014/main" id="{16B2095E-AE75-6053-9473-BDFE2B9AC1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84941" y="11178719"/>
            <a:ext cx="4604505" cy="2298322"/>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A drawing of a mechanical structure&#10;&#10;Description automatically generated">
            <a:extLst>
              <a:ext uri="{FF2B5EF4-FFF2-40B4-BE49-F238E27FC236}">
                <a16:creationId xmlns:a16="http://schemas.microsoft.com/office/drawing/2014/main" id="{5EC2CF5C-2701-D7C9-3F46-9B41C7742A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280879" y="11179528"/>
            <a:ext cx="3234631" cy="2298322"/>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A drawing of a machine&#10;&#10;Description automatically generated">
            <a:extLst>
              <a:ext uri="{FF2B5EF4-FFF2-40B4-BE49-F238E27FC236}">
                <a16:creationId xmlns:a16="http://schemas.microsoft.com/office/drawing/2014/main" id="{C0F984DA-6619-D35B-26C6-C8DBB3977A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732951" y="11183652"/>
            <a:ext cx="1229398" cy="2298323"/>
          </a:xfrm>
          <a:prstGeom prst="rect">
            <a:avLst/>
          </a:prstGeom>
          <a:noFill/>
          <a:extLst>
            <a:ext uri="{909E8E84-426E-40DD-AFC4-6F175D3DCCD1}">
              <a14:hiddenFill xmlns:a14="http://schemas.microsoft.com/office/drawing/2010/main">
                <a:solidFill>
                  <a:srgbClr val="FFFFFF"/>
                </a:solidFill>
              </a14:hiddenFill>
            </a:ext>
          </a:extLst>
        </p:spPr>
      </p:pic>
      <p:sp>
        <p:nvSpPr>
          <p:cNvPr id="20" name="Text Placeholder 15">
            <a:extLst>
              <a:ext uri="{FF2B5EF4-FFF2-40B4-BE49-F238E27FC236}">
                <a16:creationId xmlns:a16="http://schemas.microsoft.com/office/drawing/2014/main" id="{BF283D38-F0B6-748B-5A9B-DC31D236A551}"/>
              </a:ext>
            </a:extLst>
          </p:cNvPr>
          <p:cNvSpPr txBox="1">
            <a:spLocks/>
          </p:cNvSpPr>
          <p:nvPr/>
        </p:nvSpPr>
        <p:spPr>
          <a:xfrm>
            <a:off x="29367354" y="13379315"/>
            <a:ext cx="13684090" cy="2245539"/>
          </a:xfrm>
          <a:prstGeom prst="rect">
            <a:avLst/>
          </a:prstGeom>
        </p:spPr>
        <p:txBody>
          <a:bodyPr wrap="square" lIns="197511" tIns="197511" rIns="197511" bIns="197511" anchor="t">
            <a:spAutoFit/>
          </a:bodyPr>
          <a:lstStyle>
            <a:defPPr>
              <a:defRPr lang="en-US"/>
            </a:defPPr>
            <a:lvl1pPr algn="l" defTabSz="5014913" rtl="0" fontAlgn="base">
              <a:spcBef>
                <a:spcPct val="0"/>
              </a:spcBef>
              <a:spcAft>
                <a:spcPct val="0"/>
              </a:spcAft>
              <a:defRPr sz="9800" kern="1200">
                <a:solidFill>
                  <a:schemeClr val="tx1"/>
                </a:solidFill>
                <a:latin typeface="Calibri" pitchFamily="34" charset="0"/>
                <a:ea typeface="+mn-ea"/>
                <a:cs typeface="Arial" charset="0"/>
              </a:defRPr>
            </a:lvl1pPr>
            <a:lvl2pPr marL="2506663" indent="-2049463" algn="l" defTabSz="5014913" rtl="0" fontAlgn="base">
              <a:spcBef>
                <a:spcPct val="0"/>
              </a:spcBef>
              <a:spcAft>
                <a:spcPct val="0"/>
              </a:spcAft>
              <a:defRPr sz="9800" kern="1200">
                <a:solidFill>
                  <a:schemeClr val="tx1"/>
                </a:solidFill>
                <a:latin typeface="Calibri" pitchFamily="34" charset="0"/>
                <a:ea typeface="+mn-ea"/>
                <a:cs typeface="Arial" charset="0"/>
              </a:defRPr>
            </a:lvl2pPr>
            <a:lvl3pPr marL="5014913" indent="-4100513" algn="l" defTabSz="5014913" rtl="0" fontAlgn="base">
              <a:spcBef>
                <a:spcPct val="0"/>
              </a:spcBef>
              <a:spcAft>
                <a:spcPct val="0"/>
              </a:spcAft>
              <a:defRPr sz="9800" kern="1200">
                <a:solidFill>
                  <a:schemeClr val="tx1"/>
                </a:solidFill>
                <a:latin typeface="Calibri" pitchFamily="34" charset="0"/>
                <a:ea typeface="+mn-ea"/>
                <a:cs typeface="Arial" charset="0"/>
              </a:defRPr>
            </a:lvl3pPr>
            <a:lvl4pPr marL="7523163" indent="-6151563" algn="l" defTabSz="5014913" rtl="0" fontAlgn="base">
              <a:spcBef>
                <a:spcPct val="0"/>
              </a:spcBef>
              <a:spcAft>
                <a:spcPct val="0"/>
              </a:spcAft>
              <a:defRPr sz="9800" kern="1200">
                <a:solidFill>
                  <a:schemeClr val="tx1"/>
                </a:solidFill>
                <a:latin typeface="Calibri" pitchFamily="34" charset="0"/>
                <a:ea typeface="+mn-ea"/>
                <a:cs typeface="Arial" charset="0"/>
              </a:defRPr>
            </a:lvl4pPr>
            <a:lvl5pPr marL="10031413" indent="-8202613" algn="l" defTabSz="5014913" rtl="0" fontAlgn="base">
              <a:spcBef>
                <a:spcPct val="0"/>
              </a:spcBef>
              <a:spcAft>
                <a:spcPct val="0"/>
              </a:spcAft>
              <a:defRPr sz="9800" kern="1200">
                <a:solidFill>
                  <a:schemeClr val="tx1"/>
                </a:solidFill>
                <a:latin typeface="Calibri" pitchFamily="34" charset="0"/>
                <a:ea typeface="+mn-ea"/>
                <a:cs typeface="Arial" charset="0"/>
              </a:defRPr>
            </a:lvl5pPr>
            <a:lvl6pPr marL="2286000" algn="l" defTabSz="914400" rtl="0" eaLnBrk="1" latinLnBrk="0" hangingPunct="1">
              <a:defRPr sz="9800" kern="1200">
                <a:solidFill>
                  <a:schemeClr val="tx1"/>
                </a:solidFill>
                <a:latin typeface="Calibri" pitchFamily="34" charset="0"/>
                <a:ea typeface="+mn-ea"/>
                <a:cs typeface="Arial" charset="0"/>
              </a:defRPr>
            </a:lvl6pPr>
            <a:lvl7pPr marL="2743200" algn="l" defTabSz="914400" rtl="0" eaLnBrk="1" latinLnBrk="0" hangingPunct="1">
              <a:defRPr sz="9800" kern="1200">
                <a:solidFill>
                  <a:schemeClr val="tx1"/>
                </a:solidFill>
                <a:latin typeface="Calibri" pitchFamily="34" charset="0"/>
                <a:ea typeface="+mn-ea"/>
                <a:cs typeface="Arial" charset="0"/>
              </a:defRPr>
            </a:lvl7pPr>
            <a:lvl8pPr marL="3200400" algn="l" defTabSz="914400" rtl="0" eaLnBrk="1" latinLnBrk="0" hangingPunct="1">
              <a:defRPr sz="9800" kern="1200">
                <a:solidFill>
                  <a:schemeClr val="tx1"/>
                </a:solidFill>
                <a:latin typeface="Calibri" pitchFamily="34" charset="0"/>
                <a:ea typeface="+mn-ea"/>
                <a:cs typeface="Arial" charset="0"/>
              </a:defRPr>
            </a:lvl8pPr>
            <a:lvl9pPr marL="3657600" algn="l" defTabSz="914400" rtl="0" eaLnBrk="1" latinLnBrk="0" hangingPunct="1">
              <a:defRPr sz="9800" kern="1200">
                <a:solidFill>
                  <a:schemeClr val="tx1"/>
                </a:solidFill>
                <a:latin typeface="Calibri" pitchFamily="34" charset="0"/>
                <a:ea typeface="+mn-ea"/>
                <a:cs typeface="Arial" charset="0"/>
              </a:defRPr>
            </a:lvl9pPr>
          </a:lstStyle>
          <a:p>
            <a:pPr>
              <a:spcBef>
                <a:spcPts val="494"/>
              </a:spcBef>
            </a:pPr>
            <a:r>
              <a:rPr lang="en-US" sz="2400">
                <a:latin typeface="Arial"/>
                <a:cs typeface="Arial"/>
              </a:rPr>
              <a:t>The final design can be seen in the images above pictured in a SolidWorks assembly, which was used to create the drawings needed for manufacturing the components. It was determined through theoretical calculations and from multiple design iterations that the best use of space required a design that would extend outward twice. The ballast system would be deployed and held open using a combination of springs and support cables connected to the main tether..</a:t>
            </a:r>
          </a:p>
        </p:txBody>
      </p:sp>
      <p:pic>
        <p:nvPicPr>
          <p:cNvPr id="1041" name="Picture 17">
            <a:extLst>
              <a:ext uri="{FF2B5EF4-FFF2-40B4-BE49-F238E27FC236}">
                <a16:creationId xmlns:a16="http://schemas.microsoft.com/office/drawing/2014/main" id="{D0854632-8494-6491-82F2-865FF10F48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957828" y="17368363"/>
            <a:ext cx="5139786" cy="2736681"/>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descr="A metal object with screws&#10;&#10;Description automatically generated">
            <a:extLst>
              <a:ext uri="{FF2B5EF4-FFF2-40B4-BE49-F238E27FC236}">
                <a16:creationId xmlns:a16="http://schemas.microsoft.com/office/drawing/2014/main" id="{145CD582-AB15-3C38-4A95-8F93CADD3D7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077536" y="17379312"/>
            <a:ext cx="3636182" cy="2735439"/>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a:extLst>
              <a:ext uri="{FF2B5EF4-FFF2-40B4-BE49-F238E27FC236}">
                <a16:creationId xmlns:a16="http://schemas.microsoft.com/office/drawing/2014/main" id="{FC04AD23-0D8D-8B08-C9AC-C13A8874462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657813" y="17374789"/>
            <a:ext cx="1389356" cy="273828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32">
            <a:extLst>
              <a:ext uri="{FF2B5EF4-FFF2-40B4-BE49-F238E27FC236}">
                <a16:creationId xmlns:a16="http://schemas.microsoft.com/office/drawing/2014/main" id="{ABFA997F-DA62-F1D0-AB18-53AFA5DE40DE}"/>
              </a:ext>
            </a:extLst>
          </p:cNvPr>
          <p:cNvSpPr txBox="1"/>
          <p:nvPr/>
        </p:nvSpPr>
        <p:spPr>
          <a:xfrm>
            <a:off x="29822992" y="19979906"/>
            <a:ext cx="8882176" cy="5249790"/>
          </a:xfrm>
          <a:prstGeom prst="rect">
            <a:avLst/>
          </a:prstGeom>
          <a:noFill/>
        </p:spPr>
        <p:txBody>
          <a:bodyPr rot="0" spcFirstLastPara="0" vert="horz" wrap="square" lIns="78377" tIns="39189" rIns="78377" bIns="39189" numCol="1" spcCol="0" rtlCol="0" fromWordArt="0" anchor="t" anchorCtr="0" forceAA="0" compatLnSpc="1">
            <a:prstTxWarp prst="textNoShape">
              <a:avLst/>
            </a:prstTxWarp>
            <a:spAutoFit/>
          </a:bodyPr>
          <a:lstStyle>
            <a:defPPr>
              <a:defRPr lang="en-US"/>
            </a:defPPr>
            <a:lvl1pPr algn="l" defTabSz="5014913" rtl="0" fontAlgn="base">
              <a:spcBef>
                <a:spcPct val="0"/>
              </a:spcBef>
              <a:spcAft>
                <a:spcPct val="0"/>
              </a:spcAft>
              <a:defRPr sz="9800" kern="1200">
                <a:solidFill>
                  <a:schemeClr val="tx1"/>
                </a:solidFill>
                <a:latin typeface="Calibri" pitchFamily="34" charset="0"/>
                <a:ea typeface="+mn-ea"/>
                <a:cs typeface="Arial" charset="0"/>
              </a:defRPr>
            </a:lvl1pPr>
            <a:lvl2pPr marL="2506663" indent="-2049463" algn="l" defTabSz="5014913" rtl="0" fontAlgn="base">
              <a:spcBef>
                <a:spcPct val="0"/>
              </a:spcBef>
              <a:spcAft>
                <a:spcPct val="0"/>
              </a:spcAft>
              <a:defRPr sz="9800" kern="1200">
                <a:solidFill>
                  <a:schemeClr val="tx1"/>
                </a:solidFill>
                <a:latin typeface="Calibri" pitchFamily="34" charset="0"/>
                <a:ea typeface="+mn-ea"/>
                <a:cs typeface="Arial" charset="0"/>
              </a:defRPr>
            </a:lvl2pPr>
            <a:lvl3pPr marL="5014913" indent="-4100513" algn="l" defTabSz="5014913" rtl="0" fontAlgn="base">
              <a:spcBef>
                <a:spcPct val="0"/>
              </a:spcBef>
              <a:spcAft>
                <a:spcPct val="0"/>
              </a:spcAft>
              <a:defRPr sz="9800" kern="1200">
                <a:solidFill>
                  <a:schemeClr val="tx1"/>
                </a:solidFill>
                <a:latin typeface="Calibri" pitchFamily="34" charset="0"/>
                <a:ea typeface="+mn-ea"/>
                <a:cs typeface="Arial" charset="0"/>
              </a:defRPr>
            </a:lvl3pPr>
            <a:lvl4pPr marL="7523163" indent="-6151563" algn="l" defTabSz="5014913" rtl="0" fontAlgn="base">
              <a:spcBef>
                <a:spcPct val="0"/>
              </a:spcBef>
              <a:spcAft>
                <a:spcPct val="0"/>
              </a:spcAft>
              <a:defRPr sz="9800" kern="1200">
                <a:solidFill>
                  <a:schemeClr val="tx1"/>
                </a:solidFill>
                <a:latin typeface="Calibri" pitchFamily="34" charset="0"/>
                <a:ea typeface="+mn-ea"/>
                <a:cs typeface="Arial" charset="0"/>
              </a:defRPr>
            </a:lvl4pPr>
            <a:lvl5pPr marL="10031413" indent="-8202613" algn="l" defTabSz="5014913" rtl="0" fontAlgn="base">
              <a:spcBef>
                <a:spcPct val="0"/>
              </a:spcBef>
              <a:spcAft>
                <a:spcPct val="0"/>
              </a:spcAft>
              <a:defRPr sz="9800" kern="1200">
                <a:solidFill>
                  <a:schemeClr val="tx1"/>
                </a:solidFill>
                <a:latin typeface="Calibri" pitchFamily="34" charset="0"/>
                <a:ea typeface="+mn-ea"/>
                <a:cs typeface="Arial" charset="0"/>
              </a:defRPr>
            </a:lvl5pPr>
            <a:lvl6pPr marL="2286000" algn="l" defTabSz="914400" rtl="0" eaLnBrk="1" latinLnBrk="0" hangingPunct="1">
              <a:defRPr sz="9800" kern="1200">
                <a:solidFill>
                  <a:schemeClr val="tx1"/>
                </a:solidFill>
                <a:latin typeface="Calibri" pitchFamily="34" charset="0"/>
                <a:ea typeface="+mn-ea"/>
                <a:cs typeface="Arial" charset="0"/>
              </a:defRPr>
            </a:lvl6pPr>
            <a:lvl7pPr marL="2743200" algn="l" defTabSz="914400" rtl="0" eaLnBrk="1" latinLnBrk="0" hangingPunct="1">
              <a:defRPr sz="9800" kern="1200">
                <a:solidFill>
                  <a:schemeClr val="tx1"/>
                </a:solidFill>
                <a:latin typeface="Calibri" pitchFamily="34" charset="0"/>
                <a:ea typeface="+mn-ea"/>
                <a:cs typeface="Arial" charset="0"/>
              </a:defRPr>
            </a:lvl7pPr>
            <a:lvl8pPr marL="3200400" algn="l" defTabSz="914400" rtl="0" eaLnBrk="1" latinLnBrk="0" hangingPunct="1">
              <a:defRPr sz="9800" kern="1200">
                <a:solidFill>
                  <a:schemeClr val="tx1"/>
                </a:solidFill>
                <a:latin typeface="Calibri" pitchFamily="34" charset="0"/>
                <a:ea typeface="+mn-ea"/>
                <a:cs typeface="Arial" charset="0"/>
              </a:defRPr>
            </a:lvl8pPr>
            <a:lvl9pPr marL="3657600" algn="l" defTabSz="914400" rtl="0" eaLnBrk="1" latinLnBrk="0" hangingPunct="1">
              <a:defRPr sz="9800" kern="1200">
                <a:solidFill>
                  <a:schemeClr val="tx1"/>
                </a:solidFill>
                <a:latin typeface="Calibri" pitchFamily="34" charset="0"/>
                <a:ea typeface="+mn-ea"/>
                <a:cs typeface="Arial" charset="0"/>
              </a:defRPr>
            </a:lvl9pPr>
          </a:lstStyle>
          <a:p>
            <a:r>
              <a:rPr lang="en-US" sz="2400" b="1" dirty="0">
                <a:latin typeface="Arial"/>
                <a:cs typeface="Segoe UI"/>
              </a:rPr>
              <a:t>Test 1:</a:t>
            </a:r>
            <a:r>
              <a:rPr lang="en-US" sz="2400" dirty="0">
                <a:latin typeface="Arial"/>
                <a:cs typeface="Segoe UI"/>
              </a:rPr>
              <a:t>​</a:t>
            </a:r>
          </a:p>
          <a:p>
            <a:r>
              <a:rPr lang="en-US" sz="2400" dirty="0">
                <a:latin typeface="Arial"/>
                <a:cs typeface="Segoe UI"/>
              </a:rPr>
              <a:t>The first test focuses on determining the added mass achieved by the design upon the upstroke. The ballast system is suspended vertically from the ceiling of SMAST over the test tank using a pulley which is connected to a winch. The operator raises and lowers the ballast while the force cell and pressure sensor record data for the simulated upstrokes. Results from this test can be seen on the bottom left.</a:t>
            </a:r>
          </a:p>
          <a:p>
            <a:endParaRPr lang="en-US" sz="2400" dirty="0">
              <a:latin typeface="Arial"/>
              <a:cs typeface="Segoe UI"/>
            </a:endParaRPr>
          </a:p>
          <a:p>
            <a:r>
              <a:rPr lang="en-US" sz="2400" b="1" dirty="0">
                <a:latin typeface="Arial"/>
                <a:cs typeface="Segoe UI"/>
              </a:rPr>
              <a:t>Test 2:</a:t>
            </a:r>
          </a:p>
          <a:p>
            <a:r>
              <a:rPr lang="en-US" sz="2400" dirty="0">
                <a:latin typeface="Arial"/>
                <a:cs typeface="Segoe UI"/>
              </a:rPr>
              <a:t>The second test will simply be a drop test where the tether is initially slack. This test will utilize the pressure sensor to determine how quickly the system can sink on the downstroke. Results shown on the bottom right.</a:t>
            </a:r>
            <a:endParaRPr lang="en-US" sz="2400" b="1" dirty="0">
              <a:latin typeface="Arial"/>
              <a:cs typeface="Segoe UI"/>
            </a:endParaRPr>
          </a:p>
        </p:txBody>
      </p:sp>
      <p:cxnSp>
        <p:nvCxnSpPr>
          <p:cNvPr id="22" name="Straight Arrow Connector 21">
            <a:extLst>
              <a:ext uri="{FF2B5EF4-FFF2-40B4-BE49-F238E27FC236}">
                <a16:creationId xmlns:a16="http://schemas.microsoft.com/office/drawing/2014/main" id="{F274AF97-EDBD-780F-048A-83473D30C2E5}"/>
              </a:ext>
            </a:extLst>
          </p:cNvPr>
          <p:cNvCxnSpPr>
            <a:cxnSpLocks/>
          </p:cNvCxnSpPr>
          <p:nvPr/>
        </p:nvCxnSpPr>
        <p:spPr>
          <a:xfrm>
            <a:off x="38199492" y="25224224"/>
            <a:ext cx="0" cy="5449175"/>
          </a:xfrm>
          <a:prstGeom prst="straightConnector1">
            <a:avLst/>
          </a:prstGeom>
        </p:spPr>
        <p:style>
          <a:lnRef idx="2">
            <a:schemeClr val="accent5"/>
          </a:lnRef>
          <a:fillRef idx="0">
            <a:schemeClr val="accent5"/>
          </a:fillRef>
          <a:effectRef idx="1">
            <a:schemeClr val="accent5"/>
          </a:effectRef>
          <a:fontRef idx="minor">
            <a:schemeClr val="tx1"/>
          </a:fontRef>
        </p:style>
      </p:cxnSp>
      <p:sp>
        <p:nvSpPr>
          <p:cNvPr id="23" name="TextBox 41">
            <a:extLst>
              <a:ext uri="{FF2B5EF4-FFF2-40B4-BE49-F238E27FC236}">
                <a16:creationId xmlns:a16="http://schemas.microsoft.com/office/drawing/2014/main" id="{B5B7D98E-9394-2708-6B63-E658E1E32BB4}"/>
              </a:ext>
            </a:extLst>
          </p:cNvPr>
          <p:cNvSpPr txBox="1"/>
          <p:nvPr/>
        </p:nvSpPr>
        <p:spPr>
          <a:xfrm>
            <a:off x="30000768" y="29797098"/>
            <a:ext cx="8073117" cy="1187139"/>
          </a:xfrm>
          <a:prstGeom prst="rect">
            <a:avLst/>
          </a:prstGeom>
          <a:noFill/>
        </p:spPr>
        <p:txBody>
          <a:bodyPr rot="0" spcFirstLastPara="0" vert="horz" wrap="square" lIns="78377" tIns="39189" rIns="78377" bIns="39189" numCol="1" spcCol="0" rtlCol="0" fromWordArt="0" anchor="t" anchorCtr="0" forceAA="0" compatLnSpc="1">
            <a:prstTxWarp prst="textNoShape">
              <a:avLst/>
            </a:prstTxWarp>
            <a:spAutoFit/>
          </a:bodyPr>
          <a:lstStyle>
            <a:defPPr>
              <a:defRPr lang="en-US"/>
            </a:defPPr>
            <a:lvl1pPr algn="l" defTabSz="5014913" rtl="0" fontAlgn="base">
              <a:spcBef>
                <a:spcPct val="0"/>
              </a:spcBef>
              <a:spcAft>
                <a:spcPct val="0"/>
              </a:spcAft>
              <a:defRPr sz="9800" kern="1200">
                <a:solidFill>
                  <a:schemeClr val="tx1"/>
                </a:solidFill>
                <a:latin typeface="Calibri" pitchFamily="34" charset="0"/>
                <a:ea typeface="+mn-ea"/>
                <a:cs typeface="Arial" charset="0"/>
              </a:defRPr>
            </a:lvl1pPr>
            <a:lvl2pPr marL="2506663" indent="-2049463" algn="l" defTabSz="5014913" rtl="0" fontAlgn="base">
              <a:spcBef>
                <a:spcPct val="0"/>
              </a:spcBef>
              <a:spcAft>
                <a:spcPct val="0"/>
              </a:spcAft>
              <a:defRPr sz="9800" kern="1200">
                <a:solidFill>
                  <a:schemeClr val="tx1"/>
                </a:solidFill>
                <a:latin typeface="Calibri" pitchFamily="34" charset="0"/>
                <a:ea typeface="+mn-ea"/>
                <a:cs typeface="Arial" charset="0"/>
              </a:defRPr>
            </a:lvl2pPr>
            <a:lvl3pPr marL="5014913" indent="-4100513" algn="l" defTabSz="5014913" rtl="0" fontAlgn="base">
              <a:spcBef>
                <a:spcPct val="0"/>
              </a:spcBef>
              <a:spcAft>
                <a:spcPct val="0"/>
              </a:spcAft>
              <a:defRPr sz="9800" kern="1200">
                <a:solidFill>
                  <a:schemeClr val="tx1"/>
                </a:solidFill>
                <a:latin typeface="Calibri" pitchFamily="34" charset="0"/>
                <a:ea typeface="+mn-ea"/>
                <a:cs typeface="Arial" charset="0"/>
              </a:defRPr>
            </a:lvl3pPr>
            <a:lvl4pPr marL="7523163" indent="-6151563" algn="l" defTabSz="5014913" rtl="0" fontAlgn="base">
              <a:spcBef>
                <a:spcPct val="0"/>
              </a:spcBef>
              <a:spcAft>
                <a:spcPct val="0"/>
              </a:spcAft>
              <a:defRPr sz="9800" kern="1200">
                <a:solidFill>
                  <a:schemeClr val="tx1"/>
                </a:solidFill>
                <a:latin typeface="Calibri" pitchFamily="34" charset="0"/>
                <a:ea typeface="+mn-ea"/>
                <a:cs typeface="Arial" charset="0"/>
              </a:defRPr>
            </a:lvl4pPr>
            <a:lvl5pPr marL="10031413" indent="-8202613" algn="l" defTabSz="5014913" rtl="0" fontAlgn="base">
              <a:spcBef>
                <a:spcPct val="0"/>
              </a:spcBef>
              <a:spcAft>
                <a:spcPct val="0"/>
              </a:spcAft>
              <a:defRPr sz="9800" kern="1200">
                <a:solidFill>
                  <a:schemeClr val="tx1"/>
                </a:solidFill>
                <a:latin typeface="Calibri" pitchFamily="34" charset="0"/>
                <a:ea typeface="+mn-ea"/>
                <a:cs typeface="Arial" charset="0"/>
              </a:defRPr>
            </a:lvl5pPr>
            <a:lvl6pPr marL="2286000" algn="l" defTabSz="914400" rtl="0" eaLnBrk="1" latinLnBrk="0" hangingPunct="1">
              <a:defRPr sz="9800" kern="1200">
                <a:solidFill>
                  <a:schemeClr val="tx1"/>
                </a:solidFill>
                <a:latin typeface="Calibri" pitchFamily="34" charset="0"/>
                <a:ea typeface="+mn-ea"/>
                <a:cs typeface="Arial" charset="0"/>
              </a:defRPr>
            </a:lvl6pPr>
            <a:lvl7pPr marL="2743200" algn="l" defTabSz="914400" rtl="0" eaLnBrk="1" latinLnBrk="0" hangingPunct="1">
              <a:defRPr sz="9800" kern="1200">
                <a:solidFill>
                  <a:schemeClr val="tx1"/>
                </a:solidFill>
                <a:latin typeface="Calibri" pitchFamily="34" charset="0"/>
                <a:ea typeface="+mn-ea"/>
                <a:cs typeface="Arial" charset="0"/>
              </a:defRPr>
            </a:lvl7pPr>
            <a:lvl8pPr marL="3200400" algn="l" defTabSz="914400" rtl="0" eaLnBrk="1" latinLnBrk="0" hangingPunct="1">
              <a:defRPr sz="9800" kern="1200">
                <a:solidFill>
                  <a:schemeClr val="tx1"/>
                </a:solidFill>
                <a:latin typeface="Calibri" pitchFamily="34" charset="0"/>
                <a:ea typeface="+mn-ea"/>
                <a:cs typeface="Arial" charset="0"/>
              </a:defRPr>
            </a:lvl8pPr>
            <a:lvl9pPr marL="3657600" algn="l" defTabSz="914400" rtl="0" eaLnBrk="1" latinLnBrk="0" hangingPunct="1">
              <a:defRPr sz="9800" kern="1200">
                <a:solidFill>
                  <a:schemeClr val="tx1"/>
                </a:solidFill>
                <a:latin typeface="Calibri" pitchFamily="34" charset="0"/>
                <a:ea typeface="+mn-ea"/>
                <a:cs typeface="Arial" charset="0"/>
              </a:defRPr>
            </a:lvl9pPr>
          </a:lstStyle>
          <a:p>
            <a:pPr algn="ctr"/>
            <a:r>
              <a:rPr lang="en-US" sz="2400" b="1" dirty="0">
                <a:latin typeface="Arial"/>
                <a:cs typeface="Arial"/>
              </a:rPr>
              <a:t>Results of Test 1</a:t>
            </a:r>
            <a:r>
              <a:rPr lang="en-US" sz="2400" dirty="0">
                <a:latin typeface="Arial"/>
                <a:cs typeface="Arial"/>
              </a:rPr>
              <a:t>:</a:t>
            </a:r>
            <a:r>
              <a:rPr lang="en-US" sz="2400" b="1" dirty="0">
                <a:latin typeface="Arial"/>
                <a:cs typeface="Arial"/>
              </a:rPr>
              <a:t> </a:t>
            </a:r>
            <a:r>
              <a:rPr lang="en-US" sz="2400" dirty="0">
                <a:latin typeface="Arial"/>
                <a:cs typeface="Arial"/>
              </a:rPr>
              <a:t>Peak added mass of</a:t>
            </a:r>
            <a:r>
              <a:rPr lang="en-US" sz="2400" b="1" dirty="0">
                <a:latin typeface="Arial"/>
                <a:cs typeface="Arial"/>
              </a:rPr>
              <a:t> 570.95 kg</a:t>
            </a:r>
            <a:r>
              <a:rPr lang="en-US" sz="2400" dirty="0">
                <a:latin typeface="Arial"/>
                <a:cs typeface="Arial"/>
              </a:rPr>
              <a:t> and an average added mass of </a:t>
            </a:r>
            <a:r>
              <a:rPr lang="en-US" sz="2400" b="1" dirty="0">
                <a:latin typeface="Arial"/>
                <a:cs typeface="Arial"/>
              </a:rPr>
              <a:t>373.94 kg</a:t>
            </a:r>
            <a:r>
              <a:rPr lang="en-US" sz="2400" dirty="0">
                <a:latin typeface="Arial"/>
                <a:cs typeface="Arial"/>
              </a:rPr>
              <a:t>. Twelve upstrokes from three different trials were measured.</a:t>
            </a:r>
            <a:endParaRPr lang="en-US" sz="2400" dirty="0" err="1">
              <a:latin typeface="Arial"/>
            </a:endParaRPr>
          </a:p>
        </p:txBody>
      </p:sp>
      <p:graphicFrame>
        <p:nvGraphicFramePr>
          <p:cNvPr id="24" name="Table 23">
            <a:extLst>
              <a:ext uri="{FF2B5EF4-FFF2-40B4-BE49-F238E27FC236}">
                <a16:creationId xmlns:a16="http://schemas.microsoft.com/office/drawing/2014/main" id="{14EF8DD1-4912-31B1-C83B-209DA6146DBE}"/>
              </a:ext>
            </a:extLst>
          </p:cNvPr>
          <p:cNvGraphicFramePr>
            <a:graphicFrameLocks noGrp="1"/>
          </p:cNvGraphicFramePr>
          <p:nvPr>
            <p:extLst>
              <p:ext uri="{D42A27DB-BD31-4B8C-83A1-F6EECF244321}">
                <p14:modId xmlns:p14="http://schemas.microsoft.com/office/powerpoint/2010/main" val="2688479545"/>
              </p:ext>
            </p:extLst>
          </p:nvPr>
        </p:nvGraphicFramePr>
        <p:xfrm>
          <a:off x="39139644" y="24893575"/>
          <a:ext cx="2965268" cy="3507384"/>
        </p:xfrm>
        <a:graphic>
          <a:graphicData uri="http://schemas.openxmlformats.org/drawingml/2006/table">
            <a:tbl>
              <a:tblPr/>
              <a:tblGrid>
                <a:gridCol w="1482634">
                  <a:extLst>
                    <a:ext uri="{9D8B030D-6E8A-4147-A177-3AD203B41FA5}">
                      <a16:colId xmlns:a16="http://schemas.microsoft.com/office/drawing/2014/main" val="1323558449"/>
                    </a:ext>
                  </a:extLst>
                </a:gridCol>
                <a:gridCol w="1482634">
                  <a:extLst>
                    <a:ext uri="{9D8B030D-6E8A-4147-A177-3AD203B41FA5}">
                      <a16:colId xmlns:a16="http://schemas.microsoft.com/office/drawing/2014/main" val="3265200557"/>
                    </a:ext>
                  </a:extLst>
                </a:gridCol>
              </a:tblGrid>
              <a:tr h="705394">
                <a:tc>
                  <a:txBody>
                    <a:bodyPr/>
                    <a:lstStyle/>
                    <a:p>
                      <a:pPr algn="ctr" fontAlgn="base"/>
                      <a:r>
                        <a:rPr lang="en-US" sz="2100" b="1" i="0">
                          <a:solidFill>
                            <a:srgbClr val="003764"/>
                          </a:solidFill>
                          <a:effectLst/>
                          <a:highlight>
                            <a:srgbClr val="FFB915"/>
                          </a:highlight>
                          <a:latin typeface="Calibri" panose="020F0502020204030204" pitchFamily="34" charset="0"/>
                        </a:rPr>
                        <a:t>Trial</a:t>
                      </a:r>
                      <a:r>
                        <a:rPr lang="en-US" sz="2100" b="1" i="0">
                          <a:solidFill>
                            <a:srgbClr val="FFFFFF"/>
                          </a:solidFill>
                          <a:effectLst/>
                          <a:highlight>
                            <a:srgbClr val="FFB915"/>
                          </a:highlight>
                          <a:latin typeface="Calibri" panose="020F0502020204030204" pitchFamily="34" charset="0"/>
                        </a:rPr>
                        <a:t>​</a:t>
                      </a:r>
                      <a:endParaRPr lang="en-US" sz="8400" b="1" i="0">
                        <a:solidFill>
                          <a:srgbClr val="FFFFFF"/>
                        </a:solidFill>
                        <a:effectLst/>
                        <a:highlight>
                          <a:srgbClr val="FFB915"/>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B915"/>
                    </a:solidFill>
                  </a:tcPr>
                </a:tc>
                <a:tc>
                  <a:txBody>
                    <a:bodyPr/>
                    <a:lstStyle/>
                    <a:p>
                      <a:pPr algn="ctr" fontAlgn="base"/>
                      <a:r>
                        <a:rPr lang="en-US" sz="2100" b="1" i="0">
                          <a:solidFill>
                            <a:srgbClr val="003764"/>
                          </a:solidFill>
                          <a:effectLst/>
                          <a:highlight>
                            <a:srgbClr val="FFB915"/>
                          </a:highlight>
                          <a:latin typeface="Calibri" panose="020F0502020204030204" pitchFamily="34" charset="0"/>
                        </a:rPr>
                        <a:t>Peak V (m/s)</a:t>
                      </a:r>
                      <a:r>
                        <a:rPr lang="en-US" sz="2100" b="1" i="0">
                          <a:solidFill>
                            <a:srgbClr val="FFFFFF"/>
                          </a:solidFill>
                          <a:effectLst/>
                          <a:highlight>
                            <a:srgbClr val="FFB915"/>
                          </a:highlight>
                          <a:latin typeface="Calibri" panose="020F0502020204030204" pitchFamily="34" charset="0"/>
                        </a:rPr>
                        <a:t>​</a:t>
                      </a:r>
                      <a:endParaRPr lang="en-US" sz="8400" b="1" i="0">
                        <a:solidFill>
                          <a:srgbClr val="FFFFFF"/>
                        </a:solidFill>
                        <a:effectLst/>
                        <a:highlight>
                          <a:srgbClr val="FFB915"/>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B915"/>
                    </a:solidFill>
                  </a:tcPr>
                </a:tc>
                <a:extLst>
                  <a:ext uri="{0D108BD9-81ED-4DB2-BD59-A6C34878D82A}">
                    <a16:rowId xmlns:a16="http://schemas.microsoft.com/office/drawing/2014/main" val="3810252477"/>
                  </a:ext>
                </a:extLst>
              </a:tr>
              <a:tr h="391886">
                <a:tc>
                  <a:txBody>
                    <a:bodyPr/>
                    <a:lstStyle/>
                    <a:p>
                      <a:pPr algn="ctr" fontAlgn="base"/>
                      <a:r>
                        <a:rPr lang="en-US" sz="2100" b="1" i="0">
                          <a:solidFill>
                            <a:srgbClr val="000000"/>
                          </a:solidFill>
                          <a:effectLst/>
                          <a:highlight>
                            <a:srgbClr val="FFFFFF"/>
                          </a:highlight>
                          <a:latin typeface="Calibri" panose="020F0502020204030204" pitchFamily="34" charset="0"/>
                        </a:rPr>
                        <a:t>1</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ase"/>
                      <a:r>
                        <a:rPr lang="en-US" sz="2100" b="1" i="0">
                          <a:solidFill>
                            <a:srgbClr val="000000"/>
                          </a:solidFill>
                          <a:effectLst/>
                          <a:highlight>
                            <a:srgbClr val="FFFFFF"/>
                          </a:highlight>
                          <a:latin typeface="Calibri" panose="020F0502020204030204" pitchFamily="34" charset="0"/>
                        </a:rPr>
                        <a:t>1.22</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035180814"/>
                  </a:ext>
                </a:extLst>
              </a:tr>
              <a:tr h="391886">
                <a:tc>
                  <a:txBody>
                    <a:bodyPr/>
                    <a:lstStyle/>
                    <a:p>
                      <a:pPr algn="ctr" fontAlgn="base"/>
                      <a:r>
                        <a:rPr lang="en-US" sz="2100" b="1" i="0">
                          <a:solidFill>
                            <a:srgbClr val="000000"/>
                          </a:solidFill>
                          <a:effectLst/>
                          <a:highlight>
                            <a:srgbClr val="FFFFFF"/>
                          </a:highlight>
                          <a:latin typeface="Calibri" panose="020F0502020204030204" pitchFamily="34" charset="0"/>
                        </a:rPr>
                        <a:t>2</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ase"/>
                      <a:r>
                        <a:rPr lang="en-US" sz="2100" b="1" i="0">
                          <a:solidFill>
                            <a:srgbClr val="000000"/>
                          </a:solidFill>
                          <a:effectLst/>
                          <a:highlight>
                            <a:srgbClr val="FFFFFF"/>
                          </a:highlight>
                          <a:latin typeface="Calibri" panose="020F0502020204030204" pitchFamily="34" charset="0"/>
                        </a:rPr>
                        <a:t>1.27</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885721994"/>
                  </a:ext>
                </a:extLst>
              </a:tr>
              <a:tr h="391886">
                <a:tc>
                  <a:txBody>
                    <a:bodyPr/>
                    <a:lstStyle/>
                    <a:p>
                      <a:pPr algn="ctr" fontAlgn="base"/>
                      <a:r>
                        <a:rPr lang="en-US" sz="2100" b="1" i="0">
                          <a:solidFill>
                            <a:srgbClr val="000000"/>
                          </a:solidFill>
                          <a:effectLst/>
                          <a:highlight>
                            <a:srgbClr val="FFFFFF"/>
                          </a:highlight>
                          <a:latin typeface="Calibri" panose="020F0502020204030204" pitchFamily="34" charset="0"/>
                        </a:rPr>
                        <a:t>3</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ase"/>
                      <a:r>
                        <a:rPr lang="en-US" sz="2100" b="1" i="0">
                          <a:solidFill>
                            <a:srgbClr val="000000"/>
                          </a:solidFill>
                          <a:effectLst/>
                          <a:highlight>
                            <a:srgbClr val="FFFFFF"/>
                          </a:highlight>
                          <a:latin typeface="Calibri" panose="020F0502020204030204" pitchFamily="34" charset="0"/>
                        </a:rPr>
                        <a:t>1.30</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918711601"/>
                  </a:ext>
                </a:extLst>
              </a:tr>
              <a:tr h="391886">
                <a:tc>
                  <a:txBody>
                    <a:bodyPr/>
                    <a:lstStyle/>
                    <a:p>
                      <a:pPr algn="ctr" fontAlgn="base"/>
                      <a:r>
                        <a:rPr lang="en-US" sz="2100" b="1" i="0">
                          <a:solidFill>
                            <a:srgbClr val="000000"/>
                          </a:solidFill>
                          <a:effectLst/>
                          <a:highlight>
                            <a:srgbClr val="FFFFFF"/>
                          </a:highlight>
                          <a:latin typeface="Calibri" panose="020F0502020204030204" pitchFamily="34" charset="0"/>
                        </a:rPr>
                        <a:t>4</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ase"/>
                      <a:r>
                        <a:rPr lang="en-US" sz="2100" b="1" i="0">
                          <a:solidFill>
                            <a:srgbClr val="000000"/>
                          </a:solidFill>
                          <a:effectLst/>
                          <a:highlight>
                            <a:srgbClr val="FFFFFF"/>
                          </a:highlight>
                          <a:latin typeface="Calibri" panose="020F0502020204030204" pitchFamily="34" charset="0"/>
                        </a:rPr>
                        <a:t>1.34</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20082996"/>
                  </a:ext>
                </a:extLst>
              </a:tr>
              <a:tr h="391886">
                <a:tc>
                  <a:txBody>
                    <a:bodyPr/>
                    <a:lstStyle/>
                    <a:p>
                      <a:pPr algn="ctr" fontAlgn="base"/>
                      <a:r>
                        <a:rPr lang="en-US" sz="2100" b="1" i="0">
                          <a:solidFill>
                            <a:srgbClr val="000000"/>
                          </a:solidFill>
                          <a:effectLst/>
                          <a:highlight>
                            <a:srgbClr val="FFFFFF"/>
                          </a:highlight>
                          <a:latin typeface="Calibri" panose="020F0502020204030204" pitchFamily="34" charset="0"/>
                        </a:rPr>
                        <a:t>5</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ase"/>
                      <a:r>
                        <a:rPr lang="en-US" sz="2100" b="1" i="0">
                          <a:solidFill>
                            <a:srgbClr val="000000"/>
                          </a:solidFill>
                          <a:effectLst/>
                          <a:highlight>
                            <a:srgbClr val="FFFFFF"/>
                          </a:highlight>
                          <a:latin typeface="Calibri" panose="020F0502020204030204" pitchFamily="34" charset="0"/>
                        </a:rPr>
                        <a:t>1.33</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549440374"/>
                  </a:ext>
                </a:extLst>
              </a:tr>
              <a:tr h="391886">
                <a:tc rowSpan="2">
                  <a:txBody>
                    <a:bodyPr/>
                    <a:lstStyle/>
                    <a:p>
                      <a:pPr algn="ctr" fontAlgn="base"/>
                      <a:r>
                        <a:rPr lang="en-US" sz="2100" b="1" i="0">
                          <a:solidFill>
                            <a:srgbClr val="000000"/>
                          </a:solidFill>
                          <a:effectLst/>
                          <a:highlight>
                            <a:srgbClr val="FFFFFF"/>
                          </a:highlight>
                          <a:latin typeface="Calibri" panose="020F0502020204030204" pitchFamily="34" charset="0"/>
                        </a:rPr>
                        <a:t>Average</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ase"/>
                      <a:r>
                        <a:rPr lang="en-US" sz="2100" b="1" i="0">
                          <a:solidFill>
                            <a:srgbClr val="003764"/>
                          </a:solidFill>
                          <a:effectLst/>
                          <a:highlight>
                            <a:srgbClr val="FFFFFF"/>
                          </a:highlight>
                          <a:latin typeface="Calibri" panose="020F0502020204030204" pitchFamily="34" charset="0"/>
                        </a:rPr>
                        <a:t>1.29m/s</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44508876"/>
                  </a:ext>
                </a:extLst>
              </a:tr>
              <a:tr h="391886">
                <a:tc vMerge="1">
                  <a:txBody>
                    <a:bodyPr/>
                    <a:lstStyle/>
                    <a:p>
                      <a:endParaRPr lang="en-US"/>
                    </a:p>
                  </a:txBody>
                  <a:tcPr/>
                </a:tc>
                <a:tc>
                  <a:txBody>
                    <a:bodyPr/>
                    <a:lstStyle/>
                    <a:p>
                      <a:pPr algn="ctr" fontAlgn="base"/>
                      <a:r>
                        <a:rPr lang="en-US" sz="2100" b="1" i="0">
                          <a:solidFill>
                            <a:srgbClr val="003764"/>
                          </a:solidFill>
                          <a:effectLst/>
                          <a:highlight>
                            <a:srgbClr val="FFFFFF"/>
                          </a:highlight>
                          <a:latin typeface="Calibri" panose="020F0502020204030204" pitchFamily="34" charset="0"/>
                        </a:rPr>
                        <a:t>4.24 ft/s</a:t>
                      </a:r>
                      <a:r>
                        <a:rPr lang="en-US" sz="2100" b="0" i="0">
                          <a:solidFill>
                            <a:srgbClr val="000000"/>
                          </a:solidFill>
                          <a:effectLst/>
                          <a:highlight>
                            <a:srgbClr val="FFFFFF"/>
                          </a:highlight>
                          <a:latin typeface="Calibri" panose="020F0502020204030204" pitchFamily="34" charset="0"/>
                        </a:rPr>
                        <a:t>​</a:t>
                      </a:r>
                      <a:endParaRPr lang="en-US" sz="8400" b="0" i="0">
                        <a:solidFill>
                          <a:srgbClr val="000000"/>
                        </a:solidFill>
                        <a:effectLst/>
                        <a:highlight>
                          <a:srgbClr val="FFFFFF"/>
                        </a:highlight>
                      </a:endParaRPr>
                    </a:p>
                  </a:txBody>
                  <a:tcPr marL="78377" marR="78377" marT="39189" marB="3918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412470762"/>
                  </a:ext>
                </a:extLst>
              </a:tr>
            </a:tbl>
          </a:graphicData>
        </a:graphic>
      </p:graphicFrame>
      <p:sp>
        <p:nvSpPr>
          <p:cNvPr id="25" name="Rectangle 24">
            <a:extLst>
              <a:ext uri="{FF2B5EF4-FFF2-40B4-BE49-F238E27FC236}">
                <a16:creationId xmlns:a16="http://schemas.microsoft.com/office/drawing/2014/main" id="{96288160-4BBB-F422-BBA8-E90CD6D6350B}"/>
              </a:ext>
            </a:extLst>
          </p:cNvPr>
          <p:cNvSpPr>
            <a:spLocks noChangeArrowheads="1"/>
          </p:cNvSpPr>
          <p:nvPr/>
        </p:nvSpPr>
        <p:spPr bwMode="auto">
          <a:xfrm>
            <a:off x="20462421" y="16812203"/>
            <a:ext cx="43891200" cy="554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8377" tIns="39189" rIns="78377" bIns="39189"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marL="457200" eaLnBrk="0" hangingPunct="0">
              <a:defRPr>
                <a:solidFill>
                  <a:schemeClr val="tx1"/>
                </a:solidFill>
                <a:latin typeface="Arial" panose="020B0604020202020204" pitchFamily="34" charset="0"/>
              </a:defRPr>
            </a:lvl2pPr>
            <a:lvl3pPr marL="914400" eaLnBrk="0" hangingPunct="0">
              <a:defRPr>
                <a:solidFill>
                  <a:schemeClr val="tx1"/>
                </a:solidFill>
                <a:latin typeface="Arial" panose="020B0604020202020204" pitchFamily="34" charset="0"/>
              </a:defRPr>
            </a:lvl3pPr>
            <a:lvl4pPr marL="1371600" eaLnBrk="0" hangingPunct="0">
              <a:defRPr>
                <a:solidFill>
                  <a:schemeClr val="tx1"/>
                </a:solidFill>
                <a:latin typeface="Arial" panose="020B0604020202020204" pitchFamily="34" charset="0"/>
              </a:defRPr>
            </a:lvl4pPr>
            <a:lvl5pPr marL="1828800"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783732" rtl="0" eaLnBrk="0" fontAlgn="base" latinLnBrk="0" hangingPunct="0">
              <a:lnSpc>
                <a:spcPct val="100000"/>
              </a:lnSpc>
              <a:spcBef>
                <a:spcPct val="0"/>
              </a:spcBef>
              <a:spcAft>
                <a:spcPct val="0"/>
              </a:spcAft>
              <a:buClrTx/>
              <a:buSzTx/>
              <a:buFontTx/>
              <a:buNone/>
              <a:tabLst/>
            </a:pPr>
            <a:r>
              <a:rPr kumimoji="0" lang="en-US" altLang="en-US" sz="1543"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543" b="0" i="0" u="none" strike="noStrike" cap="none" normalizeH="0" baseline="0">
              <a:ln>
                <a:noFill/>
              </a:ln>
              <a:solidFill>
                <a:schemeClr val="tx1"/>
              </a:solidFill>
              <a:effectLst/>
            </a:endParaRPr>
          </a:p>
          <a:p>
            <a:pPr marL="0" marR="0" lvl="0" indent="0" algn="l" defTabSz="783732" rtl="0" eaLnBrk="0" fontAlgn="base" latinLnBrk="0" hangingPunct="0">
              <a:lnSpc>
                <a:spcPct val="100000"/>
              </a:lnSpc>
              <a:spcBef>
                <a:spcPct val="0"/>
              </a:spcBef>
              <a:spcAft>
                <a:spcPct val="0"/>
              </a:spcAft>
              <a:buClrTx/>
              <a:buSzTx/>
              <a:buFontTx/>
              <a:buNone/>
              <a:tabLst/>
            </a:pPr>
            <a:endParaRPr kumimoji="0" lang="en-US" altLang="en-US" sz="1543" b="0" i="0" u="none" strike="noStrike" cap="none" normalizeH="0" baseline="0">
              <a:ln>
                <a:noFill/>
              </a:ln>
              <a:solidFill>
                <a:schemeClr val="tx1"/>
              </a:solidFill>
              <a:effectLst/>
              <a:latin typeface="Arial" panose="020B0604020202020204" pitchFamily="34" charset="0"/>
            </a:endParaRPr>
          </a:p>
        </p:txBody>
      </p:sp>
      <p:sp>
        <p:nvSpPr>
          <p:cNvPr id="26" name="TextBox 45">
            <a:extLst>
              <a:ext uri="{FF2B5EF4-FFF2-40B4-BE49-F238E27FC236}">
                <a16:creationId xmlns:a16="http://schemas.microsoft.com/office/drawing/2014/main" id="{D234AD56-FF57-C6DC-F2A1-5C5C5990E95A}"/>
              </a:ext>
            </a:extLst>
          </p:cNvPr>
          <p:cNvSpPr txBox="1"/>
          <p:nvPr/>
        </p:nvSpPr>
        <p:spPr>
          <a:xfrm>
            <a:off x="38399063" y="28361570"/>
            <a:ext cx="4446430" cy="2664467"/>
          </a:xfrm>
          <a:prstGeom prst="rect">
            <a:avLst/>
          </a:prstGeom>
          <a:noFill/>
        </p:spPr>
        <p:txBody>
          <a:bodyPr rot="0" spcFirstLastPara="0" vert="horz" wrap="square" lIns="78377" tIns="39189" rIns="78377" bIns="39189" numCol="1" spcCol="0" rtlCol="0" fromWordArt="0" anchor="t" anchorCtr="0" forceAA="0" compatLnSpc="1">
            <a:prstTxWarp prst="textNoShape">
              <a:avLst/>
            </a:prstTxWarp>
            <a:spAutoFit/>
          </a:bodyPr>
          <a:lstStyle>
            <a:defPPr>
              <a:defRPr lang="en-US"/>
            </a:defPPr>
            <a:lvl1pPr algn="l" defTabSz="5014913" rtl="0" fontAlgn="base">
              <a:spcBef>
                <a:spcPct val="0"/>
              </a:spcBef>
              <a:spcAft>
                <a:spcPct val="0"/>
              </a:spcAft>
              <a:defRPr sz="9800" kern="1200">
                <a:solidFill>
                  <a:schemeClr val="tx1"/>
                </a:solidFill>
                <a:latin typeface="Calibri" pitchFamily="34" charset="0"/>
                <a:ea typeface="+mn-ea"/>
                <a:cs typeface="Arial" charset="0"/>
              </a:defRPr>
            </a:lvl1pPr>
            <a:lvl2pPr marL="2506663" indent="-2049463" algn="l" defTabSz="5014913" rtl="0" fontAlgn="base">
              <a:spcBef>
                <a:spcPct val="0"/>
              </a:spcBef>
              <a:spcAft>
                <a:spcPct val="0"/>
              </a:spcAft>
              <a:defRPr sz="9800" kern="1200">
                <a:solidFill>
                  <a:schemeClr val="tx1"/>
                </a:solidFill>
                <a:latin typeface="Calibri" pitchFamily="34" charset="0"/>
                <a:ea typeface="+mn-ea"/>
                <a:cs typeface="Arial" charset="0"/>
              </a:defRPr>
            </a:lvl2pPr>
            <a:lvl3pPr marL="5014913" indent="-4100513" algn="l" defTabSz="5014913" rtl="0" fontAlgn="base">
              <a:spcBef>
                <a:spcPct val="0"/>
              </a:spcBef>
              <a:spcAft>
                <a:spcPct val="0"/>
              </a:spcAft>
              <a:defRPr sz="9800" kern="1200">
                <a:solidFill>
                  <a:schemeClr val="tx1"/>
                </a:solidFill>
                <a:latin typeface="Calibri" pitchFamily="34" charset="0"/>
                <a:ea typeface="+mn-ea"/>
                <a:cs typeface="Arial" charset="0"/>
              </a:defRPr>
            </a:lvl3pPr>
            <a:lvl4pPr marL="7523163" indent="-6151563" algn="l" defTabSz="5014913" rtl="0" fontAlgn="base">
              <a:spcBef>
                <a:spcPct val="0"/>
              </a:spcBef>
              <a:spcAft>
                <a:spcPct val="0"/>
              </a:spcAft>
              <a:defRPr sz="9800" kern="1200">
                <a:solidFill>
                  <a:schemeClr val="tx1"/>
                </a:solidFill>
                <a:latin typeface="Calibri" pitchFamily="34" charset="0"/>
                <a:ea typeface="+mn-ea"/>
                <a:cs typeface="Arial" charset="0"/>
              </a:defRPr>
            </a:lvl4pPr>
            <a:lvl5pPr marL="10031413" indent="-8202613" algn="l" defTabSz="5014913" rtl="0" fontAlgn="base">
              <a:spcBef>
                <a:spcPct val="0"/>
              </a:spcBef>
              <a:spcAft>
                <a:spcPct val="0"/>
              </a:spcAft>
              <a:defRPr sz="9800" kern="1200">
                <a:solidFill>
                  <a:schemeClr val="tx1"/>
                </a:solidFill>
                <a:latin typeface="Calibri" pitchFamily="34" charset="0"/>
                <a:ea typeface="+mn-ea"/>
                <a:cs typeface="Arial" charset="0"/>
              </a:defRPr>
            </a:lvl5pPr>
            <a:lvl6pPr marL="2286000" algn="l" defTabSz="914400" rtl="0" eaLnBrk="1" latinLnBrk="0" hangingPunct="1">
              <a:defRPr sz="9800" kern="1200">
                <a:solidFill>
                  <a:schemeClr val="tx1"/>
                </a:solidFill>
                <a:latin typeface="Calibri" pitchFamily="34" charset="0"/>
                <a:ea typeface="+mn-ea"/>
                <a:cs typeface="Arial" charset="0"/>
              </a:defRPr>
            </a:lvl6pPr>
            <a:lvl7pPr marL="2743200" algn="l" defTabSz="914400" rtl="0" eaLnBrk="1" latinLnBrk="0" hangingPunct="1">
              <a:defRPr sz="9800" kern="1200">
                <a:solidFill>
                  <a:schemeClr val="tx1"/>
                </a:solidFill>
                <a:latin typeface="Calibri" pitchFamily="34" charset="0"/>
                <a:ea typeface="+mn-ea"/>
                <a:cs typeface="Arial" charset="0"/>
              </a:defRPr>
            </a:lvl7pPr>
            <a:lvl8pPr marL="3200400" algn="l" defTabSz="914400" rtl="0" eaLnBrk="1" latinLnBrk="0" hangingPunct="1">
              <a:defRPr sz="9800" kern="1200">
                <a:solidFill>
                  <a:schemeClr val="tx1"/>
                </a:solidFill>
                <a:latin typeface="Calibri" pitchFamily="34" charset="0"/>
                <a:ea typeface="+mn-ea"/>
                <a:cs typeface="Arial" charset="0"/>
              </a:defRPr>
            </a:lvl8pPr>
            <a:lvl9pPr marL="3657600" algn="l" defTabSz="914400" rtl="0" eaLnBrk="1" latinLnBrk="0" hangingPunct="1">
              <a:defRPr sz="9800" kern="1200">
                <a:solidFill>
                  <a:schemeClr val="tx1"/>
                </a:solidFill>
                <a:latin typeface="Calibri" pitchFamily="34" charset="0"/>
                <a:ea typeface="+mn-ea"/>
                <a:cs typeface="Arial" charset="0"/>
              </a:defRPr>
            </a:lvl9pPr>
          </a:lstStyle>
          <a:p>
            <a:pPr algn="ctr"/>
            <a:r>
              <a:rPr lang="en-US" sz="2400" b="1" dirty="0">
                <a:latin typeface="Arial"/>
                <a:cs typeface="Arial"/>
              </a:rPr>
              <a:t>Results of Test 2</a:t>
            </a:r>
            <a:r>
              <a:rPr lang="en-US" sz="2400" dirty="0">
                <a:latin typeface="Arial"/>
                <a:cs typeface="Arial"/>
              </a:rPr>
              <a:t>:</a:t>
            </a:r>
            <a:r>
              <a:rPr lang="en-US" sz="2400" b="1" dirty="0">
                <a:latin typeface="Arial"/>
                <a:cs typeface="Arial"/>
              </a:rPr>
              <a:t> </a:t>
            </a:r>
            <a:r>
              <a:rPr lang="en-US" sz="2400" dirty="0">
                <a:latin typeface="Arial"/>
                <a:cs typeface="Arial"/>
              </a:rPr>
              <a:t>Terminal velocity of </a:t>
            </a:r>
            <a:r>
              <a:rPr lang="en-US" sz="2400" b="1" dirty="0">
                <a:latin typeface="Arial"/>
                <a:cs typeface="Arial"/>
              </a:rPr>
              <a:t>1.29 m/s</a:t>
            </a:r>
            <a:r>
              <a:rPr lang="en-US" sz="2400" dirty="0">
                <a:latin typeface="Arial"/>
                <a:cs typeface="Arial"/>
              </a:rPr>
              <a:t>. </a:t>
            </a:r>
          </a:p>
          <a:p>
            <a:pPr algn="ctr"/>
            <a:endParaRPr lang="en-US" sz="2400">
              <a:latin typeface="Arial"/>
              <a:cs typeface="Arial"/>
            </a:endParaRPr>
          </a:p>
          <a:p>
            <a:pPr algn="ctr"/>
            <a:r>
              <a:rPr lang="en-US" sz="2400" b="1" dirty="0">
                <a:latin typeface="Arial"/>
                <a:cs typeface="Arial"/>
              </a:rPr>
              <a:t>Note</a:t>
            </a:r>
            <a:r>
              <a:rPr lang="en-US" sz="2400" dirty="0">
                <a:latin typeface="Arial"/>
                <a:cs typeface="Arial"/>
              </a:rPr>
              <a:t>: Actual terminal velocity could be higher. However, tests were limited to the depth of the tank.</a:t>
            </a:r>
          </a:p>
        </p:txBody>
      </p:sp>
      <p:pic>
        <p:nvPicPr>
          <p:cNvPr id="1050" name="Picture 26" descr="A hammock from a crane&#10;&#10;Description automatically generated">
            <a:extLst>
              <a:ext uri="{FF2B5EF4-FFF2-40B4-BE49-F238E27FC236}">
                <a16:creationId xmlns:a16="http://schemas.microsoft.com/office/drawing/2014/main" id="{64C40169-251E-0794-88CC-643E98BF196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932947" y="20560265"/>
            <a:ext cx="3941423" cy="3341642"/>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A graph of a graph with blue and orange dots&#10;&#10;Description automatically generated">
            <a:extLst>
              <a:ext uri="{FF2B5EF4-FFF2-40B4-BE49-F238E27FC236}">
                <a16:creationId xmlns:a16="http://schemas.microsoft.com/office/drawing/2014/main" id="{6712E0FB-5DC6-0BA3-6670-BCEF45BB23E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479286" y="25356106"/>
            <a:ext cx="7116080" cy="444364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8" name="Picture 17" descr="A black text on a white background&#10;&#10;Description automatically generated">
            <a:extLst>
              <a:ext uri="{FF2B5EF4-FFF2-40B4-BE49-F238E27FC236}">
                <a16:creationId xmlns:a16="http://schemas.microsoft.com/office/drawing/2014/main" id="{A1B37682-D6FC-CC2B-267B-9727A1AC71CD}"/>
              </a:ext>
            </a:extLst>
          </p:cNvPr>
          <p:cNvPicPr>
            <a:picLocks noChangeAspect="1"/>
          </p:cNvPicPr>
          <p:nvPr/>
        </p:nvPicPr>
        <p:blipFill>
          <a:blip r:embed="rId12"/>
          <a:stretch>
            <a:fillRect/>
          </a:stretch>
        </p:blipFill>
        <p:spPr>
          <a:xfrm>
            <a:off x="15264796" y="6200373"/>
            <a:ext cx="13443857" cy="1194707"/>
          </a:xfrm>
          <a:prstGeom prst="rect">
            <a:avLst/>
          </a:prstGeom>
        </p:spPr>
      </p:pic>
      <p:pic>
        <p:nvPicPr>
          <p:cNvPr id="27" name="Picture 26" descr="A white background with black text&#10;&#10;Description automatically generated">
            <a:extLst>
              <a:ext uri="{FF2B5EF4-FFF2-40B4-BE49-F238E27FC236}">
                <a16:creationId xmlns:a16="http://schemas.microsoft.com/office/drawing/2014/main" id="{7D8C23FE-CECA-7E1D-78E6-CA2848005066}"/>
              </a:ext>
            </a:extLst>
          </p:cNvPr>
          <p:cNvPicPr>
            <a:picLocks noChangeAspect="1"/>
          </p:cNvPicPr>
          <p:nvPr/>
        </p:nvPicPr>
        <p:blipFill>
          <a:blip r:embed="rId13"/>
          <a:stretch>
            <a:fillRect/>
          </a:stretch>
        </p:blipFill>
        <p:spPr>
          <a:xfrm>
            <a:off x="15258362" y="7761428"/>
            <a:ext cx="7353988" cy="6230515"/>
          </a:xfrm>
          <a:prstGeom prst="rect">
            <a:avLst/>
          </a:prstGeom>
        </p:spPr>
      </p:pic>
      <p:pic>
        <p:nvPicPr>
          <p:cNvPr id="29" name="Picture 28" descr="A machine with a motor&#10;&#10;Description automatically generated">
            <a:extLst>
              <a:ext uri="{FF2B5EF4-FFF2-40B4-BE49-F238E27FC236}">
                <a16:creationId xmlns:a16="http://schemas.microsoft.com/office/drawing/2014/main" id="{EAD1D311-2EBB-D63E-734E-663CE9FDA90B}"/>
              </a:ext>
            </a:extLst>
          </p:cNvPr>
          <p:cNvPicPr>
            <a:picLocks noChangeAspect="1"/>
          </p:cNvPicPr>
          <p:nvPr/>
        </p:nvPicPr>
        <p:blipFill>
          <a:blip r:embed="rId14"/>
          <a:stretch>
            <a:fillRect/>
          </a:stretch>
        </p:blipFill>
        <p:spPr>
          <a:xfrm>
            <a:off x="22233164" y="8571391"/>
            <a:ext cx="6025243" cy="4620986"/>
          </a:xfrm>
          <a:prstGeom prst="rect">
            <a:avLst/>
          </a:prstGeom>
        </p:spPr>
      </p:pic>
      <p:pic>
        <p:nvPicPr>
          <p:cNvPr id="31" name="Picture 30" descr="A diagram of a machine&#10;&#10;Description automatically generated">
            <a:extLst>
              <a:ext uri="{FF2B5EF4-FFF2-40B4-BE49-F238E27FC236}">
                <a16:creationId xmlns:a16="http://schemas.microsoft.com/office/drawing/2014/main" id="{2EAE65D6-B0A9-AE78-C38C-8AD6DB32A875}"/>
              </a:ext>
            </a:extLst>
          </p:cNvPr>
          <p:cNvPicPr>
            <a:picLocks noChangeAspect="1"/>
          </p:cNvPicPr>
          <p:nvPr/>
        </p:nvPicPr>
        <p:blipFill>
          <a:blip r:embed="rId15"/>
          <a:stretch>
            <a:fillRect/>
          </a:stretch>
        </p:blipFill>
        <p:spPr>
          <a:xfrm>
            <a:off x="16483693" y="14347371"/>
            <a:ext cx="10822214" cy="5936343"/>
          </a:xfrm>
          <a:prstGeom prst="rect">
            <a:avLst/>
          </a:prstGeom>
        </p:spPr>
      </p:pic>
      <p:pic>
        <p:nvPicPr>
          <p:cNvPr id="32" name="Picture 31" descr="A black text on a white background&#10;&#10;Description automatically generated">
            <a:extLst>
              <a:ext uri="{FF2B5EF4-FFF2-40B4-BE49-F238E27FC236}">
                <a16:creationId xmlns:a16="http://schemas.microsoft.com/office/drawing/2014/main" id="{C4E3D0B2-B1AE-FE68-4B3E-8ACC9A270CEE}"/>
              </a:ext>
            </a:extLst>
          </p:cNvPr>
          <p:cNvPicPr>
            <a:picLocks noChangeAspect="1"/>
          </p:cNvPicPr>
          <p:nvPr/>
        </p:nvPicPr>
        <p:blipFill>
          <a:blip r:embed="rId16"/>
          <a:stretch>
            <a:fillRect/>
          </a:stretch>
        </p:blipFill>
        <p:spPr>
          <a:xfrm>
            <a:off x="15234557" y="21698404"/>
            <a:ext cx="13465629" cy="1771650"/>
          </a:xfrm>
          <a:prstGeom prst="rect">
            <a:avLst/>
          </a:prstGeom>
        </p:spPr>
      </p:pic>
      <p:pic>
        <p:nvPicPr>
          <p:cNvPr id="33" name="Picture 32" descr="A graph with numbers and symbols&#10;&#10;Description automatically generated">
            <a:extLst>
              <a:ext uri="{FF2B5EF4-FFF2-40B4-BE49-F238E27FC236}">
                <a16:creationId xmlns:a16="http://schemas.microsoft.com/office/drawing/2014/main" id="{A6585BFA-9D7B-2D93-1B62-41C25B370CEA}"/>
              </a:ext>
            </a:extLst>
          </p:cNvPr>
          <p:cNvPicPr>
            <a:picLocks noChangeAspect="1"/>
          </p:cNvPicPr>
          <p:nvPr/>
        </p:nvPicPr>
        <p:blipFill>
          <a:blip r:embed="rId17"/>
          <a:stretch>
            <a:fillRect/>
          </a:stretch>
        </p:blipFill>
        <p:spPr>
          <a:xfrm>
            <a:off x="15182397" y="23880536"/>
            <a:ext cx="8058150" cy="5633357"/>
          </a:xfrm>
          <a:prstGeom prst="rect">
            <a:avLst/>
          </a:prstGeom>
        </p:spPr>
      </p:pic>
      <p:pic>
        <p:nvPicPr>
          <p:cNvPr id="34" name="Picture 33" descr="A screen shot of a graph&#10;&#10;Description automatically generated">
            <a:extLst>
              <a:ext uri="{FF2B5EF4-FFF2-40B4-BE49-F238E27FC236}">
                <a16:creationId xmlns:a16="http://schemas.microsoft.com/office/drawing/2014/main" id="{1774689E-A79D-7C62-EAA6-048998393DCB}"/>
              </a:ext>
            </a:extLst>
          </p:cNvPr>
          <p:cNvPicPr>
            <a:picLocks noChangeAspect="1"/>
          </p:cNvPicPr>
          <p:nvPr/>
        </p:nvPicPr>
        <p:blipFill>
          <a:blip r:embed="rId18"/>
          <a:stretch>
            <a:fillRect/>
          </a:stretch>
        </p:blipFill>
        <p:spPr>
          <a:xfrm>
            <a:off x="23231476" y="23889154"/>
            <a:ext cx="5396593" cy="5445579"/>
          </a:xfrm>
          <a:prstGeom prst="rect">
            <a:avLst/>
          </a:prstGeom>
        </p:spPr>
      </p:pic>
    </p:spTree>
    <p:extLst>
      <p:ext uri="{BB962C8B-B14F-4D97-AF65-F5344CB8AC3E}">
        <p14:creationId xmlns:p14="http://schemas.microsoft.com/office/powerpoint/2010/main" val="859916239"/>
      </p:ext>
    </p:extLst>
  </p:cSld>
  <p:clrMapOvr>
    <a:masterClrMapping/>
  </p:clrMapOvr>
</p:sld>
</file>

<file path=ppt/theme/theme1.xml><?xml version="1.0" encoding="utf-8"?>
<a:theme xmlns:a="http://schemas.openxmlformats.org/drawingml/2006/main" name="Blue (Title Left):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lue (Title Right):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Gold (Title Left):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Gold (Title Right):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Blue (Title Left): 4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Blue (Title Right): 4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Gold (Title Left): 4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Gold (Title Right): 4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Blue (Title Left): 3 Columns (Mid Wid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Blue (Title Right): 3 Columns (Mid Wid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Gold (Title Left): 3 Columns (Mid Wid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Gold (Title Right): 3 Columns (Mid Wid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Blue (Title Left): 1 Colum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Blue (Title Right): 1 Colum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Gold (Title Left): 1 Colum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Gold (Title Right): 1 Colum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Preview Thumbnail">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F26EC51B96D52419CD2D027C5AAAAD1" ma:contentTypeVersion="14" ma:contentTypeDescription="Create a new document." ma:contentTypeScope="" ma:versionID="bdcc475f3b5a83068d4c817bb16fd498">
  <xsd:schema xmlns:xsd="http://www.w3.org/2001/XMLSchema" xmlns:xs="http://www.w3.org/2001/XMLSchema" xmlns:p="http://schemas.microsoft.com/office/2006/metadata/properties" xmlns:ns3="b5de0770-1396-4acd-970d-472d7c6f5796" xmlns:ns4="eb1c459c-0993-4cce-bea8-10903b69f49c" targetNamespace="http://schemas.microsoft.com/office/2006/metadata/properties" ma:root="true" ma:fieldsID="8e33a43753b711e0dac7fb1f812e6907" ns3:_="" ns4:_="">
    <xsd:import namespace="b5de0770-1396-4acd-970d-472d7c6f5796"/>
    <xsd:import namespace="eb1c459c-0993-4cce-bea8-10903b69f49c"/>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SystemTags" minOccurs="0"/>
                <xsd:element ref="ns3:MediaServiceDateTake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de0770-1396-4acd-970d-472d7c6f579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1c459c-0993-4cce-bea8-10903b69f49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eb1c459c-0993-4cce-bea8-10903b69f49c">
      <UserInfo>
        <DisplayName/>
        <AccountId xsi:nil="true"/>
        <AccountType/>
      </UserInfo>
    </SharedWithUsers>
    <_activity xmlns="b5de0770-1396-4acd-970d-472d7c6f5796" xsi:nil="true"/>
  </documentManagement>
</p:properties>
</file>

<file path=customXml/itemProps1.xml><?xml version="1.0" encoding="utf-8"?>
<ds:datastoreItem xmlns:ds="http://schemas.openxmlformats.org/officeDocument/2006/customXml" ds:itemID="{89EC357C-6F90-4768-A825-FCAD44FA2B87}">
  <ds:schemaRefs>
    <ds:schemaRef ds:uri="http://schemas.microsoft.com/sharepoint/v3/contenttype/forms"/>
  </ds:schemaRefs>
</ds:datastoreItem>
</file>

<file path=customXml/itemProps2.xml><?xml version="1.0" encoding="utf-8"?>
<ds:datastoreItem xmlns:ds="http://schemas.openxmlformats.org/officeDocument/2006/customXml" ds:itemID="{36A61109-AFC2-45F2-8939-F219D3FFEB2D}">
  <ds:schemaRefs>
    <ds:schemaRef ds:uri="b5de0770-1396-4acd-970d-472d7c6f5796"/>
    <ds:schemaRef ds:uri="eb1c459c-0993-4cce-bea8-10903b69f4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C8A83F8-23D8-42F5-A396-9E9AFF7BB623}">
  <ds:schemaRefs>
    <ds:schemaRef ds:uri="b5de0770-1396-4acd-970d-472d7c6f5796"/>
    <ds:schemaRef ds:uri="eb1c459c-0993-4cce-bea8-10903b69f49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Powerpoint_template_standard_36x56</Template>
  <Application>Microsoft Office PowerPoint</Application>
  <PresentationFormat>Custom</PresentationFormat>
  <Slides>1</Slides>
  <Notes>1</Notes>
  <HiddenSlides>0</HiddenSlides>
  <ScaleCrop>false</ScaleCrop>
  <HeadingPairs>
    <vt:vector size="4" baseType="variant">
      <vt:variant>
        <vt:lpstr>Theme</vt:lpstr>
      </vt:variant>
      <vt:variant>
        <vt:i4>17</vt:i4>
      </vt:variant>
      <vt:variant>
        <vt:lpstr>Slide Titles</vt:lpstr>
      </vt:variant>
      <vt:variant>
        <vt:i4>1</vt:i4>
      </vt:variant>
    </vt:vector>
  </HeadingPairs>
  <TitlesOfParts>
    <vt:vector size="18" baseType="lpstr">
      <vt:lpstr>Blue (Title Left): 3 Columns</vt:lpstr>
      <vt:lpstr>Blue (Title Right): 3 Columns</vt:lpstr>
      <vt:lpstr>Gold (Title Left): 3 Columns</vt:lpstr>
      <vt:lpstr>Gold (Title Right): 3 Columns</vt:lpstr>
      <vt:lpstr>Blue (Title Left): 4 Columns</vt:lpstr>
      <vt:lpstr>Blue (Title Right): 4 Columns</vt:lpstr>
      <vt:lpstr>Gold (Title Left): 4 Columns</vt:lpstr>
      <vt:lpstr>Gold (Title Right): 4 Columns</vt:lpstr>
      <vt:lpstr>Blue (Title Left): 3 Columns (Mid Wide)</vt:lpstr>
      <vt:lpstr>Blue (Title Right): 3 Columns (Mid Wide)</vt:lpstr>
      <vt:lpstr>Gold (Title Left): 3 Columns (Mid Wide)</vt:lpstr>
      <vt:lpstr>Gold (Title Right): 3 Columns (Mid Wide)</vt:lpstr>
      <vt:lpstr>Blue (Title Left): 1 Column</vt:lpstr>
      <vt:lpstr>Blue (Title Right): 1 Column</vt:lpstr>
      <vt:lpstr>Gold (Title Left): 1 Column</vt:lpstr>
      <vt:lpstr>Gold (Title Right): 1 Column</vt:lpstr>
      <vt:lpstr>Preview Thumbnail</vt:lpstr>
      <vt:lpstr>PowerPoint Presentation</vt:lpstr>
    </vt:vector>
  </TitlesOfParts>
  <Company>UMass Dartmouth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36x56 Poster: UMassD Engineering</dc:title>
  <dc:creator>UMass Dartmouth PhotoGraphics</dc:creator>
  <cp:revision>142</cp:revision>
  <dcterms:created xsi:type="dcterms:W3CDTF">2014-08-18T19:00:05Z</dcterms:created>
  <dcterms:modified xsi:type="dcterms:W3CDTF">2024-05-13T16:09:45Z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0x010100BF26EC51B96D52419CD2D027C5AAAAD1</vt:lpwstr>
  </property>
  <property fmtid="{D5CDD505-2E9C-101B-9397-08002B2CF9AE}" pid="3" name="Order">
    <vt:r8>368400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MediaServiceImageTags">
    <vt:lpwstr/>
  </property>
</Properties>
</file>