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32918400" cy="43891200"/>
  <p:notesSz cx="6858000" cy="9144000"/>
  <p:embeddedFontLst>
    <p:embeddedFont>
      <p:font typeface="Roboto" panose="02000000000000000000" pitchFamily="2" charset="0"/>
      <p:regular r:id="rId4"/>
      <p:bold r:id="rId5"/>
      <p:italic r:id="rId6"/>
      <p:boldItalic r:id="rId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3924">
          <p15:clr>
            <a:srgbClr val="747775"/>
          </p15:clr>
        </p15:guide>
        <p15:guide id="2" pos="450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 roundtripDataSignature="AMtx7miwDJrIavaEVM3skGhadi5BnEEtf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 d="100"/>
          <a:sy n="14" d="100"/>
        </p:scale>
        <p:origin x="2824" y="96"/>
      </p:cViewPr>
      <p:guideLst>
        <p:guide pos="3924"/>
        <p:guide pos="4500"/>
        <p:guide orient="horz"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customschemas.google.com/relationships/presentationmetadata" Target="metadata"/><Relationship Id="rId5" Type="http://schemas.openxmlformats.org/officeDocument/2006/relationships/font" Target="fonts/font2.fntdata"/><Relationship Id="rId15" Type="http://schemas.openxmlformats.org/officeDocument/2006/relationships/tableStyles" Target="tableStyles.xml"/><Relationship Id="rId4" Type="http://schemas.openxmlformats.org/officeDocument/2006/relationships/font" Target="fonts/font1.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333734" y="685800"/>
            <a:ext cx="4191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1253f5c4b8d_2_61:notes"/>
          <p:cNvSpPr>
            <a:spLocks noGrp="1" noRot="1" noChangeAspect="1"/>
          </p:cNvSpPr>
          <p:nvPr>
            <p:ph type="sldImg" idx="2"/>
          </p:nvPr>
        </p:nvSpPr>
        <p:spPr>
          <a:xfrm>
            <a:off x="1333738" y="685800"/>
            <a:ext cx="4191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 name="Google Shape;82;g1253f5c4b8d_2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9"/>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9"/>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9"/>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2468336" y="13635039"/>
            <a:ext cx="27981600" cy="94074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4938034" y="24871364"/>
            <a:ext cx="23042400" cy="11217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3520"/>
              </a:spcBef>
              <a:spcAft>
                <a:spcPts val="0"/>
              </a:spcAft>
              <a:buClr>
                <a:schemeClr val="dk1"/>
              </a:buClr>
              <a:buSzPts val="17600"/>
              <a:buFont typeface="Arial"/>
              <a:buNone/>
              <a:defRPr/>
            </a:lvl1pPr>
            <a:lvl2pPr lvl="1" algn="ctr">
              <a:lnSpc>
                <a:spcPct val="100000"/>
              </a:lnSpc>
              <a:spcBef>
                <a:spcPts val="3080"/>
              </a:spcBef>
              <a:spcAft>
                <a:spcPts val="0"/>
              </a:spcAft>
              <a:buClr>
                <a:schemeClr val="dk1"/>
              </a:buClr>
              <a:buSzPts val="15400"/>
              <a:buFont typeface="Arial"/>
              <a:buNone/>
              <a:defRPr/>
            </a:lvl2pPr>
            <a:lvl3pPr lvl="2" algn="ctr">
              <a:lnSpc>
                <a:spcPct val="100000"/>
              </a:lnSpc>
              <a:spcBef>
                <a:spcPts val="2640"/>
              </a:spcBef>
              <a:spcAft>
                <a:spcPts val="0"/>
              </a:spcAft>
              <a:buClr>
                <a:schemeClr val="dk1"/>
              </a:buClr>
              <a:buSzPts val="13200"/>
              <a:buFont typeface="Arial"/>
              <a:buNone/>
              <a:defRPr/>
            </a:lvl3pPr>
            <a:lvl4pPr lvl="3" algn="ctr">
              <a:lnSpc>
                <a:spcPct val="100000"/>
              </a:lnSpc>
              <a:spcBef>
                <a:spcPts val="2200"/>
              </a:spcBef>
              <a:spcAft>
                <a:spcPts val="0"/>
              </a:spcAft>
              <a:buClr>
                <a:schemeClr val="dk1"/>
              </a:buClr>
              <a:buSzPts val="11000"/>
              <a:buFont typeface="Arial"/>
              <a:buNone/>
              <a:defRPr/>
            </a:lvl4pPr>
            <a:lvl5pPr lvl="4" algn="ctr">
              <a:lnSpc>
                <a:spcPct val="100000"/>
              </a:lnSpc>
              <a:spcBef>
                <a:spcPts val="2200"/>
              </a:spcBef>
              <a:spcAft>
                <a:spcPts val="0"/>
              </a:spcAft>
              <a:buClr>
                <a:schemeClr val="dk1"/>
              </a:buClr>
              <a:buSzPts val="11000"/>
              <a:buFont typeface="Arial"/>
              <a:buNone/>
              <a:defRPr/>
            </a:lvl5pPr>
            <a:lvl6pPr lvl="5" algn="ctr">
              <a:lnSpc>
                <a:spcPct val="100000"/>
              </a:lnSpc>
              <a:spcBef>
                <a:spcPts val="2200"/>
              </a:spcBef>
              <a:spcAft>
                <a:spcPts val="0"/>
              </a:spcAft>
              <a:buClr>
                <a:schemeClr val="dk1"/>
              </a:buClr>
              <a:buSzPts val="11000"/>
              <a:buFont typeface="Arial"/>
              <a:buNone/>
              <a:defRPr/>
            </a:lvl6pPr>
            <a:lvl7pPr lvl="6" algn="ctr">
              <a:lnSpc>
                <a:spcPct val="100000"/>
              </a:lnSpc>
              <a:spcBef>
                <a:spcPts val="2200"/>
              </a:spcBef>
              <a:spcAft>
                <a:spcPts val="0"/>
              </a:spcAft>
              <a:buClr>
                <a:schemeClr val="dk1"/>
              </a:buClr>
              <a:buSzPts val="11000"/>
              <a:buFont typeface="Arial"/>
              <a:buNone/>
              <a:defRPr/>
            </a:lvl7pPr>
            <a:lvl8pPr lvl="7" algn="ctr">
              <a:lnSpc>
                <a:spcPct val="100000"/>
              </a:lnSpc>
              <a:spcBef>
                <a:spcPts val="2200"/>
              </a:spcBef>
              <a:spcAft>
                <a:spcPts val="0"/>
              </a:spcAft>
              <a:buClr>
                <a:schemeClr val="dk1"/>
              </a:buClr>
              <a:buSzPts val="11000"/>
              <a:buFont typeface="Arial"/>
              <a:buNone/>
              <a:defRPr/>
            </a:lvl8pPr>
            <a:lvl9pPr lvl="8" algn="ctr">
              <a:lnSpc>
                <a:spcPct val="100000"/>
              </a:lnSpc>
              <a:spcBef>
                <a:spcPts val="2200"/>
              </a:spcBef>
              <a:spcAft>
                <a:spcPts val="0"/>
              </a:spcAft>
              <a:buClr>
                <a:schemeClr val="dk1"/>
              </a:buClr>
              <a:buSzPts val="11000"/>
              <a:buFont typeface="Arial"/>
              <a:buNone/>
              <a:defRPr/>
            </a:lvl9pPr>
          </a:lstStyle>
          <a:p>
            <a:endParaRPr/>
          </a:p>
        </p:txBody>
      </p:sp>
      <p:sp>
        <p:nvSpPr>
          <p:cNvPr id="18" name="Google Shape;18;p3"/>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2469698" y="3902529"/>
            <a:ext cx="27978900" cy="7315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2469698" y="12680044"/>
            <a:ext cx="27978900" cy="26334300"/>
          </a:xfrm>
          <a:prstGeom prst="rect">
            <a:avLst/>
          </a:prstGeom>
          <a:noFill/>
          <a:ln>
            <a:noFill/>
          </a:ln>
        </p:spPr>
        <p:txBody>
          <a:bodyPr spcFirstLastPara="1" wrap="square" lIns="501600" tIns="250800" rIns="501600" bIns="2508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2600327" y="28203526"/>
            <a:ext cx="27980400" cy="87186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2600327" y="18602326"/>
            <a:ext cx="27980400" cy="9601200"/>
          </a:xfrm>
          <a:prstGeom prst="rect">
            <a:avLst/>
          </a:prstGeom>
          <a:noFill/>
          <a:ln>
            <a:noFill/>
          </a:ln>
        </p:spPr>
        <p:txBody>
          <a:bodyPr spcFirstLastPara="1" wrap="square" lIns="501600" tIns="250800" rIns="501600" bIns="250800" anchor="b" anchorCtr="0">
            <a:noAutofit/>
          </a:bodyPr>
          <a:lstStyle>
            <a:lvl1pPr marL="457200" lvl="0" indent="-228600" algn="l">
              <a:lnSpc>
                <a:spcPct val="100000"/>
              </a:lnSpc>
              <a:spcBef>
                <a:spcPts val="400"/>
              </a:spcBef>
              <a:spcAft>
                <a:spcPts val="0"/>
              </a:spcAft>
              <a:buClr>
                <a:schemeClr val="dk1"/>
              </a:buClr>
              <a:buSzPts val="2000"/>
              <a:buFont typeface="Arial"/>
              <a:buNone/>
              <a:defRPr sz="2000"/>
            </a:lvl1pPr>
            <a:lvl2pPr marL="914400" lvl="1" indent="-228600" algn="l">
              <a:lnSpc>
                <a:spcPct val="100000"/>
              </a:lnSpc>
              <a:spcBef>
                <a:spcPts val="360"/>
              </a:spcBef>
              <a:spcAft>
                <a:spcPts val="0"/>
              </a:spcAft>
              <a:buClr>
                <a:schemeClr val="dk1"/>
              </a:buClr>
              <a:buSzPts val="1800"/>
              <a:buFont typeface="Arial"/>
              <a:buNone/>
              <a:defRPr sz="1800"/>
            </a:lvl2pPr>
            <a:lvl3pPr marL="1371600" lvl="2" indent="-228600" algn="l">
              <a:lnSpc>
                <a:spcPct val="100000"/>
              </a:lnSpc>
              <a:spcBef>
                <a:spcPts val="320"/>
              </a:spcBef>
              <a:spcAft>
                <a:spcPts val="0"/>
              </a:spcAft>
              <a:buClr>
                <a:schemeClr val="dk1"/>
              </a:buClr>
              <a:buSzPts val="1600"/>
              <a:buFont typeface="Arial"/>
              <a:buNone/>
              <a:defRPr sz="1600"/>
            </a:lvl3pPr>
            <a:lvl4pPr marL="1828800" lvl="3" indent="-228600" algn="l">
              <a:lnSpc>
                <a:spcPct val="100000"/>
              </a:lnSpc>
              <a:spcBef>
                <a:spcPts val="280"/>
              </a:spcBef>
              <a:spcAft>
                <a:spcPts val="0"/>
              </a:spcAft>
              <a:buClr>
                <a:schemeClr val="dk1"/>
              </a:buClr>
              <a:buSzPts val="1400"/>
              <a:buFont typeface="Arial"/>
              <a:buNone/>
              <a:defRPr sz="1400"/>
            </a:lvl4pPr>
            <a:lvl5pPr marL="2286000" lvl="4" indent="-228600" algn="l">
              <a:lnSpc>
                <a:spcPct val="100000"/>
              </a:lnSpc>
              <a:spcBef>
                <a:spcPts val="280"/>
              </a:spcBef>
              <a:spcAft>
                <a:spcPts val="0"/>
              </a:spcAft>
              <a:buClr>
                <a:schemeClr val="dk1"/>
              </a:buClr>
              <a:buSzPts val="1400"/>
              <a:buFont typeface="Arial"/>
              <a:buNone/>
              <a:defRPr sz="1400"/>
            </a:lvl5pPr>
            <a:lvl6pPr marL="2743200" lvl="5" indent="-228600" algn="l">
              <a:lnSpc>
                <a:spcPct val="100000"/>
              </a:lnSpc>
              <a:spcBef>
                <a:spcPts val="280"/>
              </a:spcBef>
              <a:spcAft>
                <a:spcPts val="0"/>
              </a:spcAft>
              <a:buClr>
                <a:schemeClr val="dk1"/>
              </a:buClr>
              <a:buSzPts val="1400"/>
              <a:buFont typeface="Arial"/>
              <a:buNone/>
              <a:defRPr sz="1400"/>
            </a:lvl6pPr>
            <a:lvl7pPr marL="3200400" lvl="6" indent="-228600" algn="l">
              <a:lnSpc>
                <a:spcPct val="100000"/>
              </a:lnSpc>
              <a:spcBef>
                <a:spcPts val="280"/>
              </a:spcBef>
              <a:spcAft>
                <a:spcPts val="0"/>
              </a:spcAft>
              <a:buClr>
                <a:schemeClr val="dk1"/>
              </a:buClr>
              <a:buSzPts val="1400"/>
              <a:buFont typeface="Arial"/>
              <a:buNone/>
              <a:defRPr sz="1400"/>
            </a:lvl7pPr>
            <a:lvl8pPr marL="3657600" lvl="7" indent="-228600" algn="l">
              <a:lnSpc>
                <a:spcPct val="100000"/>
              </a:lnSpc>
              <a:spcBef>
                <a:spcPts val="280"/>
              </a:spcBef>
              <a:spcAft>
                <a:spcPts val="0"/>
              </a:spcAft>
              <a:buClr>
                <a:schemeClr val="dk1"/>
              </a:buClr>
              <a:buSzPts val="1400"/>
              <a:buFont typeface="Arial"/>
              <a:buNone/>
              <a:defRPr sz="1400"/>
            </a:lvl8pPr>
            <a:lvl9pPr marL="4114800" lvl="8" indent="-228600" algn="l">
              <a:lnSpc>
                <a:spcPct val="100000"/>
              </a:lnSpc>
              <a:spcBef>
                <a:spcPts val="280"/>
              </a:spcBef>
              <a:spcAft>
                <a:spcPts val="0"/>
              </a:spcAft>
              <a:buClr>
                <a:schemeClr val="dk1"/>
              </a:buClr>
              <a:buSzPts val="1400"/>
              <a:buFont typeface="Arial"/>
              <a:buNone/>
              <a:defRPr sz="1400"/>
            </a:lvl9pPr>
          </a:lstStyle>
          <a:p>
            <a:endParaRPr/>
          </a:p>
        </p:txBody>
      </p:sp>
      <p:sp>
        <p:nvSpPr>
          <p:cNvPr id="30" name="Google Shape;30;p5"/>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2469698" y="3902529"/>
            <a:ext cx="27978900" cy="7315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2469699" y="12679364"/>
            <a:ext cx="13924200" cy="26334900"/>
          </a:xfrm>
          <a:prstGeom prst="rect">
            <a:avLst/>
          </a:prstGeom>
          <a:noFill/>
          <a:ln>
            <a:noFill/>
          </a:ln>
        </p:spPr>
        <p:txBody>
          <a:bodyPr spcFirstLastPara="1" wrap="square" lIns="501600" tIns="250800" rIns="501600" bIns="2508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36" name="Google Shape;36;p6"/>
          <p:cNvSpPr txBox="1">
            <a:spLocks noGrp="1"/>
          </p:cNvSpPr>
          <p:nvPr>
            <p:ph type="body" idx="2"/>
          </p:nvPr>
        </p:nvSpPr>
        <p:spPr>
          <a:xfrm>
            <a:off x="16524514" y="12679364"/>
            <a:ext cx="13924200" cy="26334900"/>
          </a:xfrm>
          <a:prstGeom prst="rect">
            <a:avLst/>
          </a:prstGeom>
          <a:noFill/>
          <a:ln>
            <a:noFill/>
          </a:ln>
        </p:spPr>
        <p:txBody>
          <a:bodyPr spcFirstLastPara="1" wrap="square" lIns="501600" tIns="250800" rIns="501600" bIns="2508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37" name="Google Shape;37;p6"/>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1646465" y="1757363"/>
            <a:ext cx="29625600" cy="7315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1646465" y="9825038"/>
            <a:ext cx="14544600" cy="4094100"/>
          </a:xfrm>
          <a:prstGeom prst="rect">
            <a:avLst/>
          </a:prstGeom>
          <a:noFill/>
          <a:ln>
            <a:noFill/>
          </a:ln>
        </p:spPr>
        <p:txBody>
          <a:bodyPr spcFirstLastPara="1" wrap="square" lIns="501600" tIns="250800" rIns="501600" bIns="2508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43" name="Google Shape;43;p7"/>
          <p:cNvSpPr txBox="1">
            <a:spLocks noGrp="1"/>
          </p:cNvSpPr>
          <p:nvPr>
            <p:ph type="body" idx="2"/>
          </p:nvPr>
        </p:nvSpPr>
        <p:spPr>
          <a:xfrm>
            <a:off x="1646465" y="13919201"/>
            <a:ext cx="14544600" cy="25288800"/>
          </a:xfrm>
          <a:prstGeom prst="rect">
            <a:avLst/>
          </a:prstGeom>
          <a:noFill/>
          <a:ln>
            <a:noFill/>
          </a:ln>
        </p:spPr>
        <p:txBody>
          <a:bodyPr spcFirstLastPara="1" wrap="square" lIns="501600" tIns="250800" rIns="501600" bIns="2508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44" name="Google Shape;44;p7"/>
          <p:cNvSpPr txBox="1">
            <a:spLocks noGrp="1"/>
          </p:cNvSpPr>
          <p:nvPr>
            <p:ph type="body" idx="3"/>
          </p:nvPr>
        </p:nvSpPr>
        <p:spPr>
          <a:xfrm>
            <a:off x="16721821" y="9825038"/>
            <a:ext cx="14550000" cy="4094100"/>
          </a:xfrm>
          <a:prstGeom prst="rect">
            <a:avLst/>
          </a:prstGeom>
          <a:noFill/>
          <a:ln>
            <a:noFill/>
          </a:ln>
        </p:spPr>
        <p:txBody>
          <a:bodyPr spcFirstLastPara="1" wrap="square" lIns="501600" tIns="250800" rIns="501600" bIns="2508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45" name="Google Shape;45;p7"/>
          <p:cNvSpPr txBox="1">
            <a:spLocks noGrp="1"/>
          </p:cNvSpPr>
          <p:nvPr>
            <p:ph type="body" idx="4"/>
          </p:nvPr>
        </p:nvSpPr>
        <p:spPr>
          <a:xfrm>
            <a:off x="16721821" y="13919201"/>
            <a:ext cx="14550000" cy="25288800"/>
          </a:xfrm>
          <a:prstGeom prst="rect">
            <a:avLst/>
          </a:prstGeom>
          <a:noFill/>
          <a:ln>
            <a:noFill/>
          </a:ln>
        </p:spPr>
        <p:txBody>
          <a:bodyPr spcFirstLastPara="1" wrap="square" lIns="501600" tIns="250800" rIns="501600" bIns="2508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46" name="Google Shape;46;p7"/>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2469698" y="3902529"/>
            <a:ext cx="27978900" cy="7315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1646465" y="1747839"/>
            <a:ext cx="10830000" cy="7437300"/>
          </a:xfrm>
          <a:prstGeom prst="rect">
            <a:avLst/>
          </a:prstGeom>
          <a:noFill/>
          <a:ln>
            <a:noFill/>
          </a:ln>
        </p:spPr>
        <p:txBody>
          <a:bodyPr spcFirstLastPara="1" wrap="square" lIns="501600" tIns="250800" rIns="501600" bIns="2508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12869636" y="1747839"/>
            <a:ext cx="18402300" cy="37460100"/>
          </a:xfrm>
          <a:prstGeom prst="rect">
            <a:avLst/>
          </a:prstGeom>
          <a:noFill/>
          <a:ln>
            <a:noFill/>
          </a:ln>
        </p:spPr>
        <p:txBody>
          <a:bodyPr spcFirstLastPara="1" wrap="square" lIns="501600" tIns="250800" rIns="501600" bIns="2508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100000"/>
              </a:lnSpc>
              <a:spcBef>
                <a:spcPts val="400"/>
              </a:spcBef>
              <a:spcAft>
                <a:spcPts val="0"/>
              </a:spcAft>
              <a:buClr>
                <a:schemeClr val="dk1"/>
              </a:buClr>
              <a:buSzPts val="2000"/>
              <a:buFont typeface="Arial"/>
              <a:buChar char="»"/>
              <a:defRPr sz="2000"/>
            </a:lvl6pPr>
            <a:lvl7pPr marL="3200400" lvl="6" indent="-355600" algn="l">
              <a:lnSpc>
                <a:spcPct val="100000"/>
              </a:lnSpc>
              <a:spcBef>
                <a:spcPts val="400"/>
              </a:spcBef>
              <a:spcAft>
                <a:spcPts val="0"/>
              </a:spcAft>
              <a:buClr>
                <a:schemeClr val="dk1"/>
              </a:buClr>
              <a:buSzPts val="2000"/>
              <a:buFont typeface="Arial"/>
              <a:buChar char="»"/>
              <a:defRPr sz="2000"/>
            </a:lvl7pPr>
            <a:lvl8pPr marL="3657600" lvl="7" indent="-355600" algn="l">
              <a:lnSpc>
                <a:spcPct val="100000"/>
              </a:lnSpc>
              <a:spcBef>
                <a:spcPts val="400"/>
              </a:spcBef>
              <a:spcAft>
                <a:spcPts val="0"/>
              </a:spcAft>
              <a:buClr>
                <a:schemeClr val="dk1"/>
              </a:buClr>
              <a:buSzPts val="2000"/>
              <a:buFont typeface="Arial"/>
              <a:buChar char="»"/>
              <a:defRPr sz="2000"/>
            </a:lvl8pPr>
            <a:lvl9pPr marL="4114800" lvl="8" indent="-355600" algn="l">
              <a:lnSpc>
                <a:spcPct val="100000"/>
              </a:lnSpc>
              <a:spcBef>
                <a:spcPts val="400"/>
              </a:spcBef>
              <a:spcAft>
                <a:spcPts val="0"/>
              </a:spcAft>
              <a:buClr>
                <a:schemeClr val="dk1"/>
              </a:buClr>
              <a:buSzPts val="2000"/>
              <a:buFont typeface="Arial"/>
              <a:buChar char="»"/>
              <a:defRPr sz="2000"/>
            </a:lvl9pPr>
          </a:lstStyle>
          <a:p>
            <a:endParaRPr/>
          </a:p>
        </p:txBody>
      </p:sp>
      <p:sp>
        <p:nvSpPr>
          <p:cNvPr id="57" name="Google Shape;57;p10"/>
          <p:cNvSpPr txBox="1">
            <a:spLocks noGrp="1"/>
          </p:cNvSpPr>
          <p:nvPr>
            <p:ph type="body" idx="2"/>
          </p:nvPr>
        </p:nvSpPr>
        <p:spPr>
          <a:xfrm>
            <a:off x="1646465" y="9185276"/>
            <a:ext cx="10830000" cy="30022800"/>
          </a:xfrm>
          <a:prstGeom prst="rect">
            <a:avLst/>
          </a:prstGeom>
          <a:noFill/>
          <a:ln>
            <a:noFill/>
          </a:ln>
        </p:spPr>
        <p:txBody>
          <a:bodyPr spcFirstLastPara="1" wrap="square" lIns="501600" tIns="250800" rIns="501600" bIns="2508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58" name="Google Shape;58;p10"/>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6452510" y="30724476"/>
            <a:ext cx="19750800" cy="3625800"/>
          </a:xfrm>
          <a:prstGeom prst="rect">
            <a:avLst/>
          </a:prstGeom>
          <a:noFill/>
          <a:ln>
            <a:noFill/>
          </a:ln>
        </p:spPr>
        <p:txBody>
          <a:bodyPr spcFirstLastPara="1" wrap="square" lIns="501600" tIns="250800" rIns="501600" bIns="2508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3" name="Google Shape;63;p11"/>
          <p:cNvSpPr>
            <a:spLocks noGrp="1"/>
          </p:cNvSpPr>
          <p:nvPr>
            <p:ph type="pic" idx="2"/>
          </p:nvPr>
        </p:nvSpPr>
        <p:spPr>
          <a:xfrm>
            <a:off x="6452510" y="3921127"/>
            <a:ext cx="19750800" cy="26334900"/>
          </a:xfrm>
          <a:prstGeom prst="rect">
            <a:avLst/>
          </a:prstGeom>
          <a:noFill/>
          <a:ln>
            <a:noFill/>
          </a:ln>
        </p:spPr>
      </p:sp>
      <p:sp>
        <p:nvSpPr>
          <p:cNvPr id="64" name="Google Shape;64;p11"/>
          <p:cNvSpPr txBox="1">
            <a:spLocks noGrp="1"/>
          </p:cNvSpPr>
          <p:nvPr>
            <p:ph type="body" idx="1"/>
          </p:nvPr>
        </p:nvSpPr>
        <p:spPr>
          <a:xfrm>
            <a:off x="6452510" y="34350326"/>
            <a:ext cx="19750800" cy="5151300"/>
          </a:xfrm>
          <a:prstGeom prst="rect">
            <a:avLst/>
          </a:prstGeom>
          <a:noFill/>
          <a:ln>
            <a:noFill/>
          </a:ln>
        </p:spPr>
        <p:txBody>
          <a:bodyPr spcFirstLastPara="1" wrap="square" lIns="501600" tIns="250800" rIns="501600" bIns="2508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65" name="Google Shape;65;p11"/>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2469698" y="3902529"/>
            <a:ext cx="27978900" cy="7315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3292105" y="11857744"/>
            <a:ext cx="26334300" cy="27978900"/>
          </a:xfrm>
          <a:prstGeom prst="rect">
            <a:avLst/>
          </a:prstGeom>
          <a:noFill/>
          <a:ln>
            <a:noFill/>
          </a:ln>
        </p:spPr>
        <p:txBody>
          <a:bodyPr spcFirstLastPara="1" wrap="square" lIns="501600" tIns="250800" rIns="501600" bIns="2508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9395456" y="17961124"/>
            <a:ext cx="35112300" cy="6994200"/>
          </a:xfrm>
          <a:prstGeom prst="rect">
            <a:avLst/>
          </a:prstGeom>
          <a:noFill/>
          <a:ln>
            <a:noFill/>
          </a:ln>
        </p:spPr>
        <p:txBody>
          <a:bodyPr spcFirstLastPara="1" wrap="square" lIns="501600" tIns="250800" rIns="501600" bIns="2508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4659243" y="11031124"/>
            <a:ext cx="35112300" cy="20854200"/>
          </a:xfrm>
          <a:prstGeom prst="rect">
            <a:avLst/>
          </a:prstGeom>
          <a:noFill/>
          <a:ln>
            <a:noFill/>
          </a:ln>
        </p:spPr>
        <p:txBody>
          <a:bodyPr spcFirstLastPara="1" wrap="square" lIns="501600" tIns="250800" rIns="501600" bIns="2508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lvl="0" algn="l">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lvl="0" algn="ctr">
              <a:lnSpc>
                <a:spcPct val="100000"/>
              </a:lnSpc>
              <a:spcBef>
                <a:spcPts val="0"/>
              </a:spcBef>
              <a:spcAft>
                <a:spcPts val="0"/>
              </a:spcAft>
              <a:buSzPts val="1400"/>
              <a:buNone/>
              <a:defRPr/>
            </a:lvl1pPr>
            <a:lvl2pPr lvl="1" algn="r">
              <a:lnSpc>
                <a:spcPct val="100000"/>
              </a:lnSpc>
              <a:spcBef>
                <a:spcPts val="0"/>
              </a:spcBef>
              <a:spcAft>
                <a:spcPts val="0"/>
              </a:spcAft>
              <a:buSzPts val="1400"/>
              <a:buNone/>
              <a:defRPr/>
            </a:lvl2pPr>
            <a:lvl3pPr lvl="2" algn="r">
              <a:lnSpc>
                <a:spcPct val="100000"/>
              </a:lnSpc>
              <a:spcBef>
                <a:spcPts val="0"/>
              </a:spcBef>
              <a:spcAft>
                <a:spcPts val="0"/>
              </a:spcAft>
              <a:buSzPts val="1400"/>
              <a:buNone/>
              <a:defRPr/>
            </a:lvl3pPr>
            <a:lvl4pPr lvl="3" algn="r">
              <a:lnSpc>
                <a:spcPct val="100000"/>
              </a:lnSpc>
              <a:spcBef>
                <a:spcPts val="0"/>
              </a:spcBef>
              <a:spcAft>
                <a:spcPts val="0"/>
              </a:spcAft>
              <a:buSzPts val="1400"/>
              <a:buNone/>
              <a:defRPr/>
            </a:lvl4pPr>
            <a:lvl5pPr lvl="4" algn="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2469698" y="3902529"/>
            <a:ext cx="27978900" cy="7315200"/>
          </a:xfrm>
          <a:prstGeom prst="rect">
            <a:avLst/>
          </a:prstGeom>
          <a:noFill/>
          <a:ln>
            <a:noFill/>
          </a:ln>
        </p:spPr>
        <p:txBody>
          <a:bodyPr spcFirstLastPara="1" wrap="square" lIns="501600" tIns="250800" rIns="501600" bIns="250800" anchor="ctr" anchorCtr="0">
            <a:noAutofit/>
          </a:bodyPr>
          <a:lstStyle>
            <a:lvl1pPr marR="0" lvl="0"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24100" b="0" i="0" u="none" strike="noStrike" cap="none">
                <a:solidFill>
                  <a:schemeClr val="dk2"/>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2469698" y="12680044"/>
            <a:ext cx="27978900" cy="26334300"/>
          </a:xfrm>
          <a:prstGeom prst="rect">
            <a:avLst/>
          </a:prstGeom>
          <a:noFill/>
          <a:ln>
            <a:noFill/>
          </a:ln>
        </p:spPr>
        <p:txBody>
          <a:bodyPr spcFirstLastPara="1" wrap="square" lIns="501600" tIns="250800" rIns="501600" bIns="250800" anchor="t" anchorCtr="0">
            <a:noAutofit/>
          </a:bodyPr>
          <a:lstStyle>
            <a:lvl1pPr marL="457200" marR="0" lvl="0" indent="-1346200" algn="l" rtl="0">
              <a:lnSpc>
                <a:spcPct val="100000"/>
              </a:lnSpc>
              <a:spcBef>
                <a:spcPts val="3520"/>
              </a:spcBef>
              <a:spcAft>
                <a:spcPts val="0"/>
              </a:spcAft>
              <a:buClr>
                <a:schemeClr val="dk1"/>
              </a:buClr>
              <a:buSzPts val="17600"/>
              <a:buFont typeface="Arial"/>
              <a:buChar char="•"/>
              <a:defRPr sz="17600" b="0" i="0" u="none" strike="noStrike" cap="none">
                <a:solidFill>
                  <a:schemeClr val="dk1"/>
                </a:solidFill>
                <a:latin typeface="Arial"/>
                <a:ea typeface="Arial"/>
                <a:cs typeface="Arial"/>
                <a:sym typeface="Arial"/>
              </a:defRPr>
            </a:lvl1pPr>
            <a:lvl2pPr marL="914400" marR="0" lvl="1" indent="-1206500" algn="l" rtl="0">
              <a:lnSpc>
                <a:spcPct val="100000"/>
              </a:lnSpc>
              <a:spcBef>
                <a:spcPts val="3080"/>
              </a:spcBef>
              <a:spcAft>
                <a:spcPts val="0"/>
              </a:spcAft>
              <a:buClr>
                <a:schemeClr val="dk1"/>
              </a:buClr>
              <a:buSzPts val="15400"/>
              <a:buFont typeface="Arial"/>
              <a:buChar char="–"/>
              <a:defRPr sz="15400" b="0" i="0" u="none" strike="noStrike" cap="none">
                <a:solidFill>
                  <a:schemeClr val="dk1"/>
                </a:solidFill>
                <a:latin typeface="Arial"/>
                <a:ea typeface="Arial"/>
                <a:cs typeface="Arial"/>
                <a:sym typeface="Arial"/>
              </a:defRPr>
            </a:lvl2pPr>
            <a:lvl3pPr marL="1371600" marR="0" lvl="2" indent="-1066800" algn="l" rtl="0">
              <a:lnSpc>
                <a:spcPct val="100000"/>
              </a:lnSpc>
              <a:spcBef>
                <a:spcPts val="2640"/>
              </a:spcBef>
              <a:spcAft>
                <a:spcPts val="0"/>
              </a:spcAft>
              <a:buClr>
                <a:schemeClr val="dk1"/>
              </a:buClr>
              <a:buSzPts val="13200"/>
              <a:buFont typeface="Arial"/>
              <a:buChar char="•"/>
              <a:defRPr sz="13200" b="0" i="0" u="none" strike="noStrike" cap="none">
                <a:solidFill>
                  <a:schemeClr val="dk1"/>
                </a:solidFill>
                <a:latin typeface="Arial"/>
                <a:ea typeface="Arial"/>
                <a:cs typeface="Arial"/>
                <a:sym typeface="Arial"/>
              </a:defRPr>
            </a:lvl3pPr>
            <a:lvl4pPr marL="1828800" marR="0" lvl="3"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4pPr>
            <a:lvl5pPr marL="2286000" marR="0" lvl="4"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5pPr>
            <a:lvl6pPr marL="2743200" marR="0" lvl="5"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6pPr>
            <a:lvl7pPr marL="3200400" marR="0" lvl="6"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7pPr>
            <a:lvl8pPr marL="3657600" marR="0" lvl="7"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8pPr>
            <a:lvl9pPr marL="4114800" marR="0" lvl="8" indent="-927100" algn="l" rtl="0">
              <a:lnSpc>
                <a:spcPct val="100000"/>
              </a:lnSpc>
              <a:spcBef>
                <a:spcPts val="2200"/>
              </a:spcBef>
              <a:spcAft>
                <a:spcPts val="0"/>
              </a:spcAft>
              <a:buClr>
                <a:schemeClr val="dk1"/>
              </a:buClr>
              <a:buSzPts val="11000"/>
              <a:buFont typeface="Arial"/>
              <a:buChar char="»"/>
              <a:defRPr sz="11000" b="0" i="0" u="none" strike="noStrike" cap="none">
                <a:solidFill>
                  <a:schemeClr val="dk1"/>
                </a:solidFill>
                <a:latin typeface="Arial"/>
                <a:ea typeface="Arial"/>
                <a:cs typeface="Arial"/>
                <a:sym typeface="Arial"/>
              </a:defRPr>
            </a:lvl9pPr>
          </a:lstStyle>
          <a:p>
            <a:endParaRPr/>
          </a:p>
        </p:txBody>
      </p:sp>
      <p:sp>
        <p:nvSpPr>
          <p:cNvPr id="8" name="Google Shape;8;p2"/>
          <p:cNvSpPr txBox="1">
            <a:spLocks noGrp="1"/>
          </p:cNvSpPr>
          <p:nvPr>
            <p:ph type="dt" idx="10"/>
          </p:nvPr>
        </p:nvSpPr>
        <p:spPr>
          <a:xfrm>
            <a:off x="2469697" y="39988672"/>
            <a:ext cx="6858000" cy="2928300"/>
          </a:xfrm>
          <a:prstGeom prst="rect">
            <a:avLst/>
          </a:prstGeom>
          <a:noFill/>
          <a:ln>
            <a:noFill/>
          </a:ln>
        </p:spPr>
        <p:txBody>
          <a:bodyPr spcFirstLastPara="1" wrap="square" lIns="501600" tIns="250800" rIns="501600" bIns="250800" anchor="t" anchorCtr="0">
            <a:noAutofit/>
          </a:bodyPr>
          <a:lstStyle>
            <a:lvl1pPr marR="0" lvl="0" algn="l" rtl="0">
              <a:lnSpc>
                <a:spcPct val="100000"/>
              </a:lnSpc>
              <a:spcBef>
                <a:spcPts val="0"/>
              </a:spcBef>
              <a:spcAft>
                <a:spcPts val="0"/>
              </a:spcAft>
              <a:buClr>
                <a:srgbClr val="000000"/>
              </a:buClr>
              <a:buSzPts val="1400"/>
              <a:buFont typeface="Arial"/>
              <a:buNone/>
              <a:defRPr sz="7700" b="0" i="0" u="none" strike="noStrike" cap="none">
                <a:solidFill>
                  <a:schemeClr val="dk1"/>
                </a:solidFill>
                <a:latin typeface="Arial"/>
                <a:ea typeface="Arial"/>
                <a:cs typeface="Arial"/>
                <a:sym typeface="Arial"/>
              </a:defRPr>
            </a:lvl1pPr>
            <a:lvl2pPr marR="0" lvl="1"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2pPr>
            <a:lvl3pPr marR="0" lvl="2"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3pPr>
            <a:lvl4pPr marR="0" lvl="3"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4pPr>
            <a:lvl5pPr marR="0" lvl="4"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9pPr>
          </a:lstStyle>
          <a:p>
            <a:endParaRPr/>
          </a:p>
        </p:txBody>
      </p:sp>
      <p:sp>
        <p:nvSpPr>
          <p:cNvPr id="9" name="Google Shape;9;p2"/>
          <p:cNvSpPr txBox="1">
            <a:spLocks noGrp="1"/>
          </p:cNvSpPr>
          <p:nvPr>
            <p:ph type="ftr" idx="11"/>
          </p:nvPr>
        </p:nvSpPr>
        <p:spPr>
          <a:xfrm>
            <a:off x="11246305" y="39988672"/>
            <a:ext cx="10425900" cy="2928300"/>
          </a:xfrm>
          <a:prstGeom prst="rect">
            <a:avLst/>
          </a:prstGeom>
          <a:noFill/>
          <a:ln>
            <a:noFill/>
          </a:ln>
        </p:spPr>
        <p:txBody>
          <a:bodyPr spcFirstLastPara="1" wrap="square" lIns="501600" tIns="250800" rIns="501600" bIns="250800" anchor="t" anchorCtr="0">
            <a:noAutofit/>
          </a:bodyPr>
          <a:lstStyle>
            <a:lvl1pPr marR="0" lvl="0" algn="ctr" rtl="0">
              <a:lnSpc>
                <a:spcPct val="100000"/>
              </a:lnSpc>
              <a:spcBef>
                <a:spcPts val="0"/>
              </a:spcBef>
              <a:spcAft>
                <a:spcPts val="0"/>
              </a:spcAft>
              <a:buClr>
                <a:srgbClr val="000000"/>
              </a:buClr>
              <a:buSzPts val="1400"/>
              <a:buFont typeface="Arial"/>
              <a:buNone/>
              <a:defRPr sz="7700" b="0" i="0" u="none" strike="noStrike" cap="none">
                <a:solidFill>
                  <a:schemeClr val="dk1"/>
                </a:solidFill>
                <a:latin typeface="Arial"/>
                <a:ea typeface="Arial"/>
                <a:cs typeface="Arial"/>
                <a:sym typeface="Arial"/>
              </a:defRPr>
            </a:lvl1pPr>
            <a:lvl2pPr marR="0" lvl="1"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2pPr>
            <a:lvl3pPr marR="0" lvl="2"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3pPr>
            <a:lvl4pPr marR="0" lvl="3"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4pPr>
            <a:lvl5pPr marR="0" lvl="4" algn="r"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2400" b="1" i="1" u="none" strike="noStrike" cap="none">
                <a:solidFill>
                  <a:schemeClr val="dk1"/>
                </a:solidFill>
                <a:latin typeface="Arial"/>
                <a:ea typeface="Arial"/>
                <a:cs typeface="Arial"/>
                <a:sym typeface="Arial"/>
              </a:defRPr>
            </a:lvl9pPr>
          </a:lstStyle>
          <a:p>
            <a:endParaRPr/>
          </a:p>
        </p:txBody>
      </p:sp>
      <p:sp>
        <p:nvSpPr>
          <p:cNvPr id="10" name="Google Shape;10;p2"/>
          <p:cNvSpPr txBox="1">
            <a:spLocks noGrp="1"/>
          </p:cNvSpPr>
          <p:nvPr>
            <p:ph type="sldNum" idx="12"/>
          </p:nvPr>
        </p:nvSpPr>
        <p:spPr>
          <a:xfrm>
            <a:off x="23590704" y="39988672"/>
            <a:ext cx="6858000" cy="2928300"/>
          </a:xfrm>
          <a:prstGeom prst="rect">
            <a:avLst/>
          </a:prstGeom>
          <a:noFill/>
          <a:ln>
            <a:noFill/>
          </a:ln>
        </p:spPr>
        <p:txBody>
          <a:bodyPr spcFirstLastPara="1" wrap="square" lIns="501600" tIns="250800" rIns="501600" bIns="250800" anchor="t" anchorCtr="0">
            <a:noAutofit/>
          </a:bodyPr>
          <a:lstStyle>
            <a:lvl1pPr marL="0" marR="0" lvl="0"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7700"/>
              <a:buFont typeface="Arial"/>
              <a:buNone/>
              <a:defRPr sz="77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g"/><Relationship Id="rId3" Type="http://schemas.openxmlformats.org/officeDocument/2006/relationships/image" Target="../media/image1.png"/><Relationship Id="rId7" Type="http://schemas.openxmlformats.org/officeDocument/2006/relationships/image" Target="../media/image5.jpg"/><Relationship Id="rId12" Type="http://schemas.openxmlformats.org/officeDocument/2006/relationships/image" Target="../media/image10.png"/><Relationship Id="rId17" Type="http://schemas.openxmlformats.org/officeDocument/2006/relationships/image" Target="../media/image15.jp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g1253f5c4b8d_2_61"/>
          <p:cNvSpPr/>
          <p:nvPr/>
        </p:nvSpPr>
        <p:spPr>
          <a:xfrm flipH="1">
            <a:off x="18065075" y="6453682"/>
            <a:ext cx="14415600" cy="120636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5" name="Google Shape;85;g1253f5c4b8d_2_61"/>
          <p:cNvSpPr/>
          <p:nvPr/>
        </p:nvSpPr>
        <p:spPr>
          <a:xfrm>
            <a:off x="392849" y="408083"/>
            <a:ext cx="32123400" cy="3823800"/>
          </a:xfrm>
          <a:prstGeom prst="rect">
            <a:avLst/>
          </a:prstGeom>
          <a:solidFill>
            <a:srgbClr val="CCA50A"/>
          </a:solidFill>
          <a:ln>
            <a:noFill/>
          </a:ln>
        </p:spPr>
        <p:txBody>
          <a:bodyPr spcFirstLastPara="1" wrap="square" lIns="91425" tIns="45700" rIns="91425" bIns="45700" anchor="ctr" anchorCtr="0">
            <a:noAutofit/>
          </a:bodyPr>
          <a:lstStyle/>
          <a:p>
            <a:pPr marL="736600" marR="0" lvl="1" indent="0" algn="l" rtl="0">
              <a:lnSpc>
                <a:spcPct val="100000"/>
              </a:lnSpc>
              <a:spcBef>
                <a:spcPts val="0"/>
              </a:spcBef>
              <a:spcAft>
                <a:spcPts val="0"/>
              </a:spcAft>
              <a:buClr>
                <a:srgbClr val="000000"/>
              </a:buClr>
              <a:buSzPts val="8000"/>
              <a:buFont typeface="Arial"/>
              <a:buNone/>
            </a:pPr>
            <a:endParaRPr sz="8000" b="1" i="0" u="none" strike="noStrike" cap="none">
              <a:solidFill>
                <a:schemeClr val="lt1"/>
              </a:solidFill>
              <a:latin typeface="Arial"/>
              <a:ea typeface="Arial"/>
              <a:cs typeface="Arial"/>
              <a:sym typeface="Arial"/>
            </a:endParaRPr>
          </a:p>
        </p:txBody>
      </p:sp>
      <p:sp>
        <p:nvSpPr>
          <p:cNvPr id="86" name="Google Shape;86;g1253f5c4b8d_2_61"/>
          <p:cNvSpPr txBox="1"/>
          <p:nvPr/>
        </p:nvSpPr>
        <p:spPr>
          <a:xfrm>
            <a:off x="392851" y="3770733"/>
            <a:ext cx="32123400" cy="2247300"/>
          </a:xfrm>
          <a:prstGeom prst="rect">
            <a:avLst/>
          </a:prstGeom>
          <a:solidFill>
            <a:srgbClr val="CCA50A"/>
          </a:solidFill>
          <a:ln>
            <a:noFill/>
          </a:ln>
        </p:spPr>
        <p:txBody>
          <a:bodyPr spcFirstLastPara="1" wrap="square" lIns="914400" tIns="45700" rIns="91425" bIns="45700" anchor="t" anchorCtr="0">
            <a:spAutoFit/>
          </a:bodyPr>
          <a:lstStyle/>
          <a:p>
            <a:pPr marL="0" marR="0" lvl="0" indent="0" algn="l" rtl="0">
              <a:lnSpc>
                <a:spcPct val="100000"/>
              </a:lnSpc>
              <a:spcBef>
                <a:spcPts val="0"/>
              </a:spcBef>
              <a:spcAft>
                <a:spcPts val="0"/>
              </a:spcAft>
              <a:buClr>
                <a:srgbClr val="000000"/>
              </a:buClr>
              <a:buSzPts val="7000"/>
              <a:buFont typeface="Arial"/>
              <a:buNone/>
            </a:pPr>
            <a:endParaRPr sz="70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7000"/>
              <a:buFont typeface="Arial"/>
              <a:buNone/>
            </a:pPr>
            <a:endParaRPr sz="7000" b="1" i="0" u="none" strike="noStrike" cap="none">
              <a:solidFill>
                <a:schemeClr val="lt1"/>
              </a:solidFill>
              <a:latin typeface="Arial"/>
              <a:ea typeface="Arial"/>
              <a:cs typeface="Arial"/>
              <a:sym typeface="Arial"/>
            </a:endParaRPr>
          </a:p>
        </p:txBody>
      </p:sp>
      <p:sp>
        <p:nvSpPr>
          <p:cNvPr id="87" name="Google Shape;87;g1253f5c4b8d_2_61"/>
          <p:cNvSpPr txBox="1"/>
          <p:nvPr/>
        </p:nvSpPr>
        <p:spPr>
          <a:xfrm>
            <a:off x="1459650" y="3524700"/>
            <a:ext cx="24339600" cy="1385400"/>
          </a:xfrm>
          <a:prstGeom prst="rect">
            <a:avLst/>
          </a:prstGeom>
          <a:noFill/>
          <a:ln>
            <a:noFill/>
          </a:ln>
        </p:spPr>
        <p:txBody>
          <a:bodyPr spcFirstLastPara="1" wrap="square" lIns="91425" tIns="45700" rIns="91425" bIns="45700" anchor="ctr" anchorCtr="0">
            <a:spAutoFit/>
          </a:bodyPr>
          <a:lstStyle/>
          <a:p>
            <a:pPr marL="0" marR="0" lvl="0" indent="0" algn="l" rtl="0">
              <a:lnSpc>
                <a:spcPct val="110000"/>
              </a:lnSpc>
              <a:spcBef>
                <a:spcPts val="0"/>
              </a:spcBef>
              <a:spcAft>
                <a:spcPts val="0"/>
              </a:spcAft>
              <a:buClr>
                <a:srgbClr val="000000"/>
              </a:buClr>
              <a:buSzPts val="4000"/>
              <a:buFont typeface="Arial"/>
              <a:buNone/>
            </a:pPr>
            <a:r>
              <a:rPr lang="en-US" sz="4000" b="0" i="0" u="none" strike="noStrike" cap="none">
                <a:solidFill>
                  <a:schemeClr val="lt1"/>
                </a:solidFill>
                <a:latin typeface="Arial"/>
                <a:ea typeface="Arial"/>
                <a:cs typeface="Arial"/>
                <a:sym typeface="Arial"/>
              </a:rPr>
              <a:t>Project</a:t>
            </a:r>
            <a:r>
              <a:rPr lang="en-US" sz="4000" b="1" i="0" u="none" strike="noStrike" cap="none">
                <a:solidFill>
                  <a:schemeClr val="lt1"/>
                </a:solidFill>
                <a:latin typeface="Arial"/>
                <a:ea typeface="Arial"/>
                <a:cs typeface="Arial"/>
                <a:sym typeface="Arial"/>
              </a:rPr>
              <a:t> </a:t>
            </a:r>
            <a:r>
              <a:rPr lang="en-US" sz="4000" i="0" u="none" strike="noStrike" cap="none">
                <a:solidFill>
                  <a:schemeClr val="lt1"/>
                </a:solidFill>
              </a:rPr>
              <a:t>Statement</a:t>
            </a:r>
            <a:r>
              <a:rPr lang="en-US" sz="4000" b="1" i="0" u="none" strike="noStrike" cap="none">
                <a:solidFill>
                  <a:schemeClr val="lt1"/>
                </a:solidFill>
                <a:latin typeface="Arial"/>
                <a:ea typeface="Arial"/>
                <a:cs typeface="Arial"/>
                <a:sym typeface="Arial"/>
              </a:rPr>
              <a:t>:</a:t>
            </a:r>
            <a:r>
              <a:rPr lang="en-US" sz="4000" b="0" i="0" u="none" strike="noStrike" cap="none">
                <a:solidFill>
                  <a:schemeClr val="lt1"/>
                </a:solidFill>
                <a:latin typeface="Arial"/>
                <a:ea typeface="Arial"/>
                <a:cs typeface="Arial"/>
                <a:sym typeface="Arial"/>
              </a:rPr>
              <a:t>  </a:t>
            </a:r>
            <a:r>
              <a:rPr lang="en-US" sz="4000">
                <a:solidFill>
                  <a:schemeClr val="lt1"/>
                </a:solidFill>
              </a:rPr>
              <a:t>The 2024 SENSE MECC Team embarked on a mission to design a two-body heaving point absorber conceptually capable of being scaled to charge AUVs offshore in the Great Lakes!</a:t>
            </a:r>
            <a:endParaRPr sz="4000" b="0" i="0" u="none" strike="noStrike" cap="none">
              <a:solidFill>
                <a:schemeClr val="lt1"/>
              </a:solidFill>
              <a:latin typeface="Arial"/>
              <a:ea typeface="Arial"/>
              <a:cs typeface="Arial"/>
              <a:sym typeface="Arial"/>
            </a:endParaRPr>
          </a:p>
        </p:txBody>
      </p:sp>
      <p:sp>
        <p:nvSpPr>
          <p:cNvPr id="88" name="Google Shape;88;g1253f5c4b8d_2_61"/>
          <p:cNvSpPr txBox="1"/>
          <p:nvPr/>
        </p:nvSpPr>
        <p:spPr>
          <a:xfrm>
            <a:off x="697650" y="574336"/>
            <a:ext cx="26058300" cy="2451600"/>
          </a:xfrm>
          <a:prstGeom prst="rect">
            <a:avLst/>
          </a:prstGeom>
          <a:noFill/>
          <a:ln>
            <a:noFill/>
          </a:ln>
        </p:spPr>
        <p:txBody>
          <a:bodyPr spcFirstLastPara="1" wrap="square" lIns="91425" tIns="91425" rIns="91425" bIns="91425" anchor="t" anchorCtr="0">
            <a:noAutofit/>
          </a:bodyPr>
          <a:lstStyle/>
          <a:p>
            <a:pPr marL="0" marR="0" lvl="1" indent="0" algn="l" rtl="0">
              <a:lnSpc>
                <a:spcPct val="100000"/>
              </a:lnSpc>
              <a:spcBef>
                <a:spcPts val="0"/>
              </a:spcBef>
              <a:spcAft>
                <a:spcPts val="0"/>
              </a:spcAft>
              <a:buClr>
                <a:srgbClr val="000000"/>
              </a:buClr>
              <a:buSzPts val="7500"/>
              <a:buFont typeface="Arial"/>
              <a:buNone/>
            </a:pPr>
            <a:r>
              <a:rPr lang="en-US" sz="7500" b="1">
                <a:solidFill>
                  <a:schemeClr val="lt1"/>
                </a:solidFill>
              </a:rPr>
              <a:t>Point Absorber Wave Energy </a:t>
            </a:r>
            <a:r>
              <a:rPr lang="en-US" sz="7500" b="1" i="0" u="none" strike="noStrike" cap="none">
                <a:solidFill>
                  <a:schemeClr val="lt1"/>
                </a:solidFill>
                <a:latin typeface="Arial"/>
                <a:ea typeface="Arial"/>
                <a:cs typeface="Arial"/>
                <a:sym typeface="Arial"/>
              </a:rPr>
              <a:t>Converter </a:t>
            </a:r>
            <a:endParaRPr sz="7500" b="1" i="0" u="none" strike="noStrike" cap="none">
              <a:solidFill>
                <a:schemeClr val="lt1"/>
              </a:solidFill>
              <a:latin typeface="Arial"/>
              <a:ea typeface="Arial"/>
              <a:cs typeface="Arial"/>
              <a:sym typeface="Arial"/>
            </a:endParaRPr>
          </a:p>
          <a:p>
            <a:pPr marL="0" marR="0" lvl="1" indent="0" algn="l" rtl="0">
              <a:lnSpc>
                <a:spcPct val="100000"/>
              </a:lnSpc>
              <a:spcBef>
                <a:spcPts val="0"/>
              </a:spcBef>
              <a:spcAft>
                <a:spcPts val="0"/>
              </a:spcAft>
              <a:buClr>
                <a:srgbClr val="000000"/>
              </a:buClr>
              <a:buSzPts val="7500"/>
              <a:buFont typeface="Arial"/>
              <a:buNone/>
            </a:pPr>
            <a:r>
              <a:rPr lang="en-US" sz="7500" b="1" i="0" u="none" strike="noStrike" cap="none">
                <a:solidFill>
                  <a:schemeClr val="lt1"/>
                </a:solidFill>
                <a:latin typeface="Arial"/>
                <a:ea typeface="Arial"/>
                <a:cs typeface="Arial"/>
                <a:sym typeface="Arial"/>
              </a:rPr>
              <a:t>Michigan Technological University</a:t>
            </a:r>
            <a:endParaRPr sz="7500" b="1" i="0" u="none" strike="noStrike" cap="none">
              <a:solidFill>
                <a:schemeClr val="lt1"/>
              </a:solidFill>
              <a:highlight>
                <a:srgbClr val="FF0000"/>
              </a:highlight>
              <a:latin typeface="Arial"/>
              <a:ea typeface="Arial"/>
              <a:cs typeface="Arial"/>
              <a:sym typeface="Arial"/>
            </a:endParaRPr>
          </a:p>
        </p:txBody>
      </p:sp>
      <p:pic>
        <p:nvPicPr>
          <p:cNvPr id="89" name="Google Shape;89;g1253f5c4b8d_2_61"/>
          <p:cNvPicPr preferRelativeResize="0"/>
          <p:nvPr/>
        </p:nvPicPr>
        <p:blipFill rotWithShape="1">
          <a:blip r:embed="rId3">
            <a:alphaModFix/>
          </a:blip>
          <a:srcRect/>
          <a:stretch/>
        </p:blipFill>
        <p:spPr>
          <a:xfrm>
            <a:off x="26755813" y="408082"/>
            <a:ext cx="5181601" cy="5181601"/>
          </a:xfrm>
          <a:prstGeom prst="rect">
            <a:avLst/>
          </a:prstGeom>
          <a:noFill/>
          <a:ln>
            <a:noFill/>
          </a:ln>
        </p:spPr>
      </p:pic>
      <p:sp>
        <p:nvSpPr>
          <p:cNvPr id="90" name="Google Shape;90;g1253f5c4b8d_2_61"/>
          <p:cNvSpPr/>
          <p:nvPr/>
        </p:nvSpPr>
        <p:spPr>
          <a:xfrm>
            <a:off x="431000" y="6465300"/>
            <a:ext cx="17400900" cy="87306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g1253f5c4b8d_2_61"/>
          <p:cNvSpPr/>
          <p:nvPr/>
        </p:nvSpPr>
        <p:spPr>
          <a:xfrm>
            <a:off x="431000" y="15447287"/>
            <a:ext cx="17400900" cy="162297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2" name="Google Shape;92;g1253f5c4b8d_2_61"/>
          <p:cNvSpPr/>
          <p:nvPr/>
        </p:nvSpPr>
        <p:spPr>
          <a:xfrm flipH="1">
            <a:off x="430950" y="31928427"/>
            <a:ext cx="17400900" cy="115548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3" name="Google Shape;93;g1253f5c4b8d_2_61"/>
          <p:cNvSpPr/>
          <p:nvPr/>
        </p:nvSpPr>
        <p:spPr>
          <a:xfrm>
            <a:off x="18065075" y="18775569"/>
            <a:ext cx="14415600" cy="128994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4" name="Google Shape;94;g1253f5c4b8d_2_61"/>
          <p:cNvSpPr txBox="1"/>
          <p:nvPr/>
        </p:nvSpPr>
        <p:spPr>
          <a:xfrm>
            <a:off x="735800" y="6631555"/>
            <a:ext cx="6492900" cy="873300"/>
          </a:xfrm>
          <a:prstGeom prst="rect">
            <a:avLst/>
          </a:prstGeom>
          <a:noFill/>
          <a:ln>
            <a:noFill/>
          </a:ln>
        </p:spPr>
        <p:txBody>
          <a:bodyPr spcFirstLastPara="1" wrap="square" lIns="91425" tIns="91425" rIns="91425" bIns="91425" anchor="ctr" anchorCtr="0">
            <a:noAutofit/>
          </a:bodyPr>
          <a:lstStyle/>
          <a:p>
            <a:pPr marL="457200" marR="0" lvl="0" indent="-457200" algn="l" rtl="0">
              <a:lnSpc>
                <a:spcPct val="100000"/>
              </a:lnSpc>
              <a:spcBef>
                <a:spcPts val="0"/>
              </a:spcBef>
              <a:spcAft>
                <a:spcPts val="0"/>
              </a:spcAft>
              <a:buClr>
                <a:srgbClr val="000000"/>
              </a:buClr>
              <a:buSzPts val="4000"/>
              <a:buFont typeface="Arial"/>
              <a:buAutoNum type="arabicPeriod"/>
            </a:pPr>
            <a:r>
              <a:rPr lang="en-US" sz="4000" b="1" i="0" u="none" strike="noStrike" cap="none">
                <a:solidFill>
                  <a:srgbClr val="000000"/>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Design Purpose</a:t>
            </a:r>
            <a:endParaRPr sz="4000" b="1" i="0" u="none" strike="noStrike" cap="none">
              <a:solidFill>
                <a:srgbClr val="000000"/>
              </a:solidFill>
              <a:latin typeface="Arial"/>
              <a:ea typeface="Arial"/>
              <a:cs typeface="Arial"/>
              <a:sym typeface="Arial"/>
            </a:endParaRPr>
          </a:p>
        </p:txBody>
      </p:sp>
      <p:sp>
        <p:nvSpPr>
          <p:cNvPr id="95" name="Google Shape;95;g1253f5c4b8d_2_61"/>
          <p:cNvSpPr txBox="1"/>
          <p:nvPr/>
        </p:nvSpPr>
        <p:spPr>
          <a:xfrm>
            <a:off x="620500" y="7419355"/>
            <a:ext cx="16976700" cy="35829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chemeClr val="accent6"/>
              </a:buClr>
              <a:buSzPts val="1100"/>
              <a:buFont typeface="Arial"/>
              <a:buNone/>
            </a:pPr>
            <a:r>
              <a:rPr lang="en-US" sz="2200">
                <a:solidFill>
                  <a:schemeClr val="accent6"/>
                </a:solidFill>
              </a:rPr>
              <a:t>A two-body heaving point absorber</a:t>
            </a:r>
            <a:r>
              <a:rPr lang="en-US" sz="2200" b="0" i="0" u="none" strike="noStrike" cap="none">
                <a:solidFill>
                  <a:schemeClr val="accent6"/>
                </a:solidFill>
                <a:latin typeface="Arial"/>
                <a:ea typeface="Arial"/>
                <a:cs typeface="Arial"/>
                <a:sym typeface="Arial"/>
              </a:rPr>
              <a:t> </a:t>
            </a:r>
            <a:r>
              <a:rPr lang="en-US" sz="2200">
                <a:solidFill>
                  <a:schemeClr val="accent6"/>
                </a:solidFill>
              </a:rPr>
              <a:t>utilizes the vertical oscillations induced by ocean waves to generate mechanical energy, which is then converted into electricity through a power take-off system. </a:t>
            </a:r>
            <a:r>
              <a:rPr lang="en-US" sz="2200" b="0" i="0" u="none" strike="noStrike" cap="none">
                <a:solidFill>
                  <a:schemeClr val="accent6"/>
                </a:solidFill>
                <a:latin typeface="Arial"/>
                <a:ea typeface="Arial"/>
                <a:cs typeface="Arial"/>
                <a:sym typeface="Arial"/>
              </a:rPr>
              <a:t>This design would allow for energy in the waves to be </a:t>
            </a:r>
            <a:r>
              <a:rPr lang="en-US" sz="2200">
                <a:solidFill>
                  <a:schemeClr val="accent6"/>
                </a:solidFill>
              </a:rPr>
              <a:t>used to charge a AUV</a:t>
            </a:r>
            <a:r>
              <a:rPr lang="en-US" sz="2200" b="0" i="0" u="none" strike="noStrike" cap="none">
                <a:solidFill>
                  <a:schemeClr val="accent6"/>
                </a:solidFill>
                <a:latin typeface="Arial"/>
                <a:ea typeface="Arial"/>
                <a:cs typeface="Arial"/>
                <a:sym typeface="Arial"/>
              </a:rPr>
              <a:t>.</a:t>
            </a:r>
            <a:endParaRPr sz="2200" b="0" i="0" u="none" strike="noStrike" cap="none">
              <a:solidFill>
                <a:schemeClr val="accent6"/>
              </a:solidFill>
              <a:latin typeface="Arial"/>
              <a:ea typeface="Arial"/>
              <a:cs typeface="Arial"/>
              <a:sym typeface="Arial"/>
            </a:endParaRPr>
          </a:p>
          <a:p>
            <a:pPr marL="0" marR="0" lvl="0" indent="0" algn="l" rtl="0">
              <a:lnSpc>
                <a:spcPct val="115000"/>
              </a:lnSpc>
              <a:spcBef>
                <a:spcPts val="0"/>
              </a:spcBef>
              <a:spcAft>
                <a:spcPts val="0"/>
              </a:spcAft>
              <a:buClr>
                <a:schemeClr val="accent6"/>
              </a:buClr>
              <a:buSzPts val="1100"/>
              <a:buFont typeface="Arial"/>
              <a:buNone/>
            </a:pPr>
            <a:endParaRPr sz="2200" b="0" i="0" u="none" strike="noStrike" cap="none">
              <a:solidFill>
                <a:schemeClr val="accent6"/>
              </a:solidFill>
              <a:latin typeface="Arial"/>
              <a:ea typeface="Arial"/>
              <a:cs typeface="Arial"/>
              <a:sym typeface="Arial"/>
            </a:endParaRPr>
          </a:p>
          <a:p>
            <a:pPr marL="0" marR="0" lvl="0" indent="0" algn="l" rtl="0">
              <a:lnSpc>
                <a:spcPct val="115000"/>
              </a:lnSpc>
              <a:spcBef>
                <a:spcPts val="0"/>
              </a:spcBef>
              <a:spcAft>
                <a:spcPts val="0"/>
              </a:spcAft>
              <a:buClr>
                <a:schemeClr val="accent6"/>
              </a:buClr>
              <a:buSzPts val="1100"/>
              <a:buFont typeface="Arial"/>
              <a:buNone/>
            </a:pPr>
            <a:r>
              <a:rPr lang="en-US" sz="2200" b="0" i="0" u="none" strike="noStrike" cap="none">
                <a:solidFill>
                  <a:schemeClr val="accent6"/>
                </a:solidFill>
                <a:latin typeface="Arial"/>
                <a:ea typeface="Arial"/>
                <a:cs typeface="Arial"/>
                <a:sym typeface="Arial"/>
              </a:rPr>
              <a:t>Our goal is</a:t>
            </a:r>
            <a:r>
              <a:rPr lang="en-US" sz="2200">
                <a:solidFill>
                  <a:schemeClr val="accent6"/>
                </a:solidFill>
              </a:rPr>
              <a:t> to allow for renewable energy to be used to charge AUVs in the Great Lakes to allow for a better understanding of some of our most critical water bodies.</a:t>
            </a:r>
            <a:endParaRPr sz="2200" b="0" i="0" u="none" strike="noStrike" cap="none">
              <a:solidFill>
                <a:schemeClr val="accent6"/>
              </a:solidFill>
              <a:latin typeface="Arial"/>
              <a:ea typeface="Arial"/>
              <a:cs typeface="Arial"/>
              <a:sym typeface="Arial"/>
            </a:endParaRPr>
          </a:p>
          <a:p>
            <a:pPr marL="0" marR="0" lvl="0" indent="0" algn="l" rtl="0">
              <a:lnSpc>
                <a:spcPct val="115000"/>
              </a:lnSpc>
              <a:spcBef>
                <a:spcPts val="1000"/>
              </a:spcBef>
              <a:spcAft>
                <a:spcPts val="0"/>
              </a:spcAft>
              <a:buClr>
                <a:schemeClr val="accent6"/>
              </a:buClr>
              <a:buSzPts val="1100"/>
              <a:buFont typeface="Arial"/>
              <a:buNone/>
            </a:pPr>
            <a:endParaRPr sz="2200" b="0" i="0" u="none" strike="noStrike" cap="none">
              <a:solidFill>
                <a:schemeClr val="accent6"/>
              </a:solidFill>
              <a:latin typeface="Arial"/>
              <a:ea typeface="Arial"/>
              <a:cs typeface="Arial"/>
              <a:sym typeface="Arial"/>
            </a:endParaRPr>
          </a:p>
          <a:p>
            <a:pPr marL="0" marR="0" lvl="0" indent="0" algn="l" rtl="0">
              <a:lnSpc>
                <a:spcPct val="115000"/>
              </a:lnSpc>
              <a:spcBef>
                <a:spcPts val="1600"/>
              </a:spcBef>
              <a:spcAft>
                <a:spcPts val="1600"/>
              </a:spcAft>
              <a:buClr>
                <a:schemeClr val="accent6"/>
              </a:buClr>
              <a:buSzPts val="1100"/>
              <a:buFont typeface="Arial"/>
              <a:buNone/>
            </a:pPr>
            <a:endParaRPr sz="2200" b="0" i="0" u="none" strike="noStrike" cap="none">
              <a:solidFill>
                <a:schemeClr val="accent6"/>
              </a:solidFill>
              <a:latin typeface="Arial"/>
              <a:ea typeface="Arial"/>
              <a:cs typeface="Arial"/>
              <a:sym typeface="Arial"/>
            </a:endParaRPr>
          </a:p>
        </p:txBody>
      </p:sp>
      <p:sp>
        <p:nvSpPr>
          <p:cNvPr id="96" name="Google Shape;96;g1253f5c4b8d_2_61"/>
          <p:cNvSpPr txBox="1"/>
          <p:nvPr/>
        </p:nvSpPr>
        <p:spPr>
          <a:xfrm>
            <a:off x="697650" y="15611591"/>
            <a:ext cx="10993200" cy="800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rgbClr val="000000"/>
                </a:solidFill>
                <a:latin typeface="Arial"/>
                <a:ea typeface="Arial"/>
                <a:cs typeface="Arial"/>
                <a:sym typeface="Arial"/>
              </a:rPr>
              <a:t>2. </a:t>
            </a:r>
            <a:r>
              <a:rPr lang="en-US" sz="4000" b="1"/>
              <a:t>Design Initiative</a:t>
            </a:r>
            <a:endParaRPr sz="4000" b="1" i="0" u="none" strike="noStrike" cap="none">
              <a:solidFill>
                <a:srgbClr val="000000"/>
              </a:solidFill>
              <a:latin typeface="Arial"/>
              <a:ea typeface="Arial"/>
              <a:cs typeface="Arial"/>
              <a:sym typeface="Arial"/>
            </a:endParaRPr>
          </a:p>
        </p:txBody>
      </p:sp>
      <p:sp>
        <p:nvSpPr>
          <p:cNvPr id="97" name="Google Shape;97;g1253f5c4b8d_2_61"/>
          <p:cNvSpPr txBox="1"/>
          <p:nvPr/>
        </p:nvSpPr>
        <p:spPr>
          <a:xfrm>
            <a:off x="620500" y="16581055"/>
            <a:ext cx="7228800" cy="70662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rgbClr val="000000"/>
              </a:buClr>
              <a:buSzPts val="2200"/>
              <a:buFont typeface="Arial"/>
              <a:buNone/>
            </a:pPr>
            <a:r>
              <a:rPr lang="en-US" sz="2700" b="0" i="0" u="sng" strike="noStrike" cap="none">
                <a:solidFill>
                  <a:srgbClr val="000000"/>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Design Details: </a:t>
            </a:r>
            <a:endParaRPr sz="2700" b="0" i="0" u="none" strike="noStrike" cap="none">
              <a:solidFill>
                <a:srgbClr val="000000"/>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2"/>
                </a:ext>
              </a:extLst>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Machined Components</a:t>
            </a:r>
            <a:r>
              <a:rPr lang="en-US" sz="2500">
                <a:solidFill>
                  <a:schemeClr val="accent6"/>
                </a:solidFill>
              </a:rPr>
              <a:t>:</a:t>
            </a:r>
            <a:endParaRPr sz="2500">
              <a:solidFill>
                <a:schemeClr val="accent6"/>
              </a:solidFill>
            </a:endParaRPr>
          </a:p>
          <a:p>
            <a:pPr marL="914400" lvl="1" indent="-387350" algn="l" rtl="0">
              <a:spcBef>
                <a:spcPts val="0"/>
              </a:spcBef>
              <a:spcAft>
                <a:spcPts val="0"/>
              </a:spcAft>
              <a:buClr>
                <a:schemeClr val="accent6"/>
              </a:buClr>
              <a:buSzPts val="2500"/>
              <a:buChar char="○"/>
            </a:pPr>
            <a:r>
              <a:rPr lang="en-US" sz="2500">
                <a:solidFill>
                  <a:schemeClr val="accent6"/>
                </a:solidFill>
              </a:rPr>
              <a:t>Motor Mount</a:t>
            </a:r>
            <a:endParaRPr sz="2500">
              <a:solidFill>
                <a:schemeClr val="accent6"/>
              </a:solidFill>
            </a:endParaRPr>
          </a:p>
          <a:p>
            <a:pPr marL="914400" lvl="1" indent="-387350" algn="l" rtl="0">
              <a:spcBef>
                <a:spcPts val="0"/>
              </a:spcBef>
              <a:spcAft>
                <a:spcPts val="0"/>
              </a:spcAft>
              <a:buClr>
                <a:schemeClr val="accent6"/>
              </a:buClr>
              <a:buSzPts val="2500"/>
              <a:buChar char="○"/>
            </a:pPr>
            <a:r>
              <a:rPr lang="en-US" sz="2500">
                <a:solidFill>
                  <a:schemeClr val="accent6"/>
                </a:solidFill>
              </a:rPr>
              <a:t>Bearing Spacers</a:t>
            </a:r>
            <a:endParaRPr sz="2500">
              <a:solidFill>
                <a:schemeClr val="accent6"/>
              </a:solidFill>
            </a:endParaRPr>
          </a:p>
          <a:p>
            <a:pPr marL="914400" lvl="1" indent="-387350" algn="l" rtl="0">
              <a:spcBef>
                <a:spcPts val="0"/>
              </a:spcBef>
              <a:spcAft>
                <a:spcPts val="0"/>
              </a:spcAft>
              <a:buClr>
                <a:schemeClr val="accent6"/>
              </a:buClr>
              <a:buSzPts val="2500"/>
              <a:buChar char="○"/>
            </a:pPr>
            <a:r>
              <a:rPr lang="en-US" sz="2500">
                <a:solidFill>
                  <a:schemeClr val="accent6"/>
                </a:solidFill>
              </a:rPr>
              <a:t>Heaving Mount</a:t>
            </a:r>
            <a:endParaRPr sz="2500">
              <a:solidFill>
                <a:schemeClr val="accent6"/>
              </a:solidFill>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Buoy</a:t>
            </a:r>
            <a:r>
              <a:rPr lang="en-US" sz="2500">
                <a:solidFill>
                  <a:schemeClr val="accent6"/>
                </a:solidFill>
              </a:rPr>
              <a:t>: Designed by Braeden, 3D-printed by Signature Research Inc.</a:t>
            </a:r>
            <a:endParaRPr sz="2500">
              <a:solidFill>
                <a:schemeClr val="accent6"/>
              </a:solidFill>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Voice Coil Motor</a:t>
            </a:r>
            <a:r>
              <a:rPr lang="en-US" sz="2500">
                <a:solidFill>
                  <a:schemeClr val="accent6"/>
                </a:solidFill>
              </a:rPr>
              <a:t>: Purchased from Moticont. </a:t>
            </a:r>
            <a:endParaRPr sz="2500">
              <a:solidFill>
                <a:schemeClr val="accent6"/>
              </a:solidFill>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Bearings, Rods, Plate</a:t>
            </a:r>
            <a:r>
              <a:rPr lang="en-US" sz="2500">
                <a:solidFill>
                  <a:schemeClr val="accent6"/>
                </a:solidFill>
              </a:rPr>
              <a:t>: McMaster-Carr</a:t>
            </a:r>
            <a:endParaRPr sz="2500">
              <a:solidFill>
                <a:schemeClr val="accent6"/>
              </a:solidFill>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Fasteners</a:t>
            </a:r>
            <a:r>
              <a:rPr lang="en-US" sz="2500">
                <a:solidFill>
                  <a:schemeClr val="accent6"/>
                </a:solidFill>
              </a:rPr>
              <a:t>: Ace Hardware</a:t>
            </a:r>
            <a:endParaRPr sz="2500">
              <a:solidFill>
                <a:schemeClr val="accent6"/>
              </a:solidFill>
            </a:endParaRPr>
          </a:p>
          <a:p>
            <a:pPr marL="457200" lvl="0" indent="-387350" algn="l" rtl="0">
              <a:spcBef>
                <a:spcPts val="0"/>
              </a:spcBef>
              <a:spcAft>
                <a:spcPts val="0"/>
              </a:spcAft>
              <a:buClr>
                <a:schemeClr val="accent6"/>
              </a:buClr>
              <a:buSzPts val="2500"/>
              <a:buFont typeface="Roboto"/>
              <a:buChar char="●"/>
            </a:pPr>
            <a:r>
              <a:rPr lang="en-US" sz="2500" b="1">
                <a:solidFill>
                  <a:schemeClr val="accent6"/>
                </a:solidFill>
              </a:rPr>
              <a:t>Spar</a:t>
            </a:r>
            <a:r>
              <a:rPr lang="en-US" sz="2500">
                <a:solidFill>
                  <a:schemeClr val="accent6"/>
                </a:solidFill>
              </a:rPr>
              <a:t>:</a:t>
            </a:r>
            <a:endParaRPr sz="2500">
              <a:solidFill>
                <a:schemeClr val="accent6"/>
              </a:solidFill>
            </a:endParaRPr>
          </a:p>
          <a:p>
            <a:pPr marL="914400" lvl="1" indent="-387350" algn="l" rtl="0">
              <a:spcBef>
                <a:spcPts val="0"/>
              </a:spcBef>
              <a:spcAft>
                <a:spcPts val="0"/>
              </a:spcAft>
              <a:buClr>
                <a:schemeClr val="accent6"/>
              </a:buClr>
              <a:buSzPts val="2500"/>
              <a:buChar char="○"/>
            </a:pPr>
            <a:r>
              <a:rPr lang="en-US" sz="2500">
                <a:solidFill>
                  <a:schemeClr val="accent6"/>
                </a:solidFill>
              </a:rPr>
              <a:t>Initially a Grainger fiberglass tube, due to safety concerns it was discarded</a:t>
            </a:r>
            <a:endParaRPr sz="2500">
              <a:solidFill>
                <a:schemeClr val="accent6"/>
              </a:solidFill>
            </a:endParaRPr>
          </a:p>
          <a:p>
            <a:pPr marL="914400" lvl="1" indent="-387350" algn="l" rtl="0">
              <a:spcBef>
                <a:spcPts val="0"/>
              </a:spcBef>
              <a:spcAft>
                <a:spcPts val="0"/>
              </a:spcAft>
              <a:buClr>
                <a:schemeClr val="accent6"/>
              </a:buClr>
              <a:buSzPts val="2500"/>
              <a:buChar char="○"/>
            </a:pPr>
            <a:r>
              <a:rPr lang="en-US" sz="2500">
                <a:solidFill>
                  <a:schemeClr val="accent6"/>
                </a:solidFill>
              </a:rPr>
              <a:t>Sourced composite deck post from Lowe’s that fit design dimensions</a:t>
            </a:r>
            <a:endParaRPr sz="3200">
              <a:solidFill>
                <a:schemeClr val="accent6"/>
              </a:solidFill>
            </a:endParaRPr>
          </a:p>
          <a:p>
            <a:pPr marL="0" marR="0" lvl="0" indent="0" algn="l" rtl="0">
              <a:lnSpc>
                <a:spcPct val="115000"/>
              </a:lnSpc>
              <a:spcBef>
                <a:spcPts val="1000"/>
              </a:spcBef>
              <a:spcAft>
                <a:spcPts val="1600"/>
              </a:spcAft>
              <a:buClr>
                <a:srgbClr val="000000"/>
              </a:buClr>
              <a:buSzPts val="1800"/>
              <a:buFont typeface="Arial"/>
              <a:buNone/>
            </a:pPr>
            <a:r>
              <a:rPr lang="en-US" sz="1900" i="0" u="none" strike="noStrike" cap="none">
                <a:solidFill>
                  <a:schemeClr val="accent6"/>
                </a:solidFill>
              </a:rPr>
              <a:t> </a:t>
            </a:r>
            <a:br>
              <a:rPr lang="en-US" b="0" i="0" u="none" strike="noStrike" cap="none">
                <a:solidFill>
                  <a:srgbClr val="666666"/>
                </a:solidFill>
                <a:latin typeface="Roboto"/>
                <a:ea typeface="Roboto"/>
                <a:cs typeface="Roboto"/>
                <a:sym typeface="Roboto"/>
              </a:rPr>
            </a:br>
            <a:endParaRPr b="0" i="0" u="none" strike="noStrike" cap="none">
              <a:solidFill>
                <a:srgbClr val="666666"/>
              </a:solidFill>
              <a:latin typeface="Roboto"/>
              <a:ea typeface="Roboto"/>
              <a:cs typeface="Roboto"/>
              <a:sym typeface="Roboto"/>
            </a:endParaRPr>
          </a:p>
        </p:txBody>
      </p:sp>
      <p:sp>
        <p:nvSpPr>
          <p:cNvPr id="98" name="Google Shape;98;g1253f5c4b8d_2_61"/>
          <p:cNvSpPr txBox="1"/>
          <p:nvPr/>
        </p:nvSpPr>
        <p:spPr>
          <a:xfrm>
            <a:off x="18369925" y="18979773"/>
            <a:ext cx="6553200" cy="8004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rgbClr val="000000"/>
                </a:solidFill>
                <a:latin typeface="Arial"/>
                <a:ea typeface="Arial"/>
                <a:cs typeface="Arial"/>
                <a:sym typeface="Arial"/>
              </a:rPr>
              <a:t>5. </a:t>
            </a:r>
            <a:r>
              <a:rPr lang="en-US" sz="4000" b="1"/>
              <a:t>Technical Feasibility</a:t>
            </a:r>
            <a:endParaRPr sz="4000" b="1" i="0" u="none" strike="noStrike" cap="none">
              <a:solidFill>
                <a:srgbClr val="000000"/>
              </a:solidFill>
              <a:latin typeface="Arial"/>
              <a:ea typeface="Arial"/>
              <a:cs typeface="Arial"/>
              <a:sym typeface="Arial"/>
            </a:endParaRPr>
          </a:p>
        </p:txBody>
      </p:sp>
      <p:sp>
        <p:nvSpPr>
          <p:cNvPr id="99" name="Google Shape;99;g1253f5c4b8d_2_61"/>
          <p:cNvSpPr txBox="1"/>
          <p:nvPr/>
        </p:nvSpPr>
        <p:spPr>
          <a:xfrm>
            <a:off x="18369925" y="6605264"/>
            <a:ext cx="6553200" cy="1416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rgbClr val="000000"/>
                </a:solidFill>
                <a:latin typeface="Arial"/>
                <a:ea typeface="Arial"/>
                <a:cs typeface="Arial"/>
                <a:sym typeface="Arial"/>
              </a:rPr>
              <a:t>4.</a:t>
            </a:r>
            <a:r>
              <a:rPr lang="en-US" sz="4000" b="1"/>
              <a:t> Assessing Opportunity</a:t>
            </a:r>
            <a:endParaRPr sz="4000" b="1"/>
          </a:p>
          <a:p>
            <a:pPr marL="0" marR="0" lvl="0" indent="0" algn="l" rtl="0">
              <a:lnSpc>
                <a:spcPct val="100000"/>
              </a:lnSpc>
              <a:spcBef>
                <a:spcPts val="0"/>
              </a:spcBef>
              <a:spcAft>
                <a:spcPts val="0"/>
              </a:spcAft>
              <a:buClr>
                <a:srgbClr val="000000"/>
              </a:buClr>
              <a:buSzPts val="4000"/>
              <a:buFont typeface="Arial"/>
              <a:buNone/>
            </a:pPr>
            <a:endParaRPr sz="4000" b="1"/>
          </a:p>
        </p:txBody>
      </p:sp>
      <p:sp>
        <p:nvSpPr>
          <p:cNvPr id="100" name="Google Shape;100;g1253f5c4b8d_2_61"/>
          <p:cNvSpPr txBox="1"/>
          <p:nvPr/>
        </p:nvSpPr>
        <p:spPr>
          <a:xfrm>
            <a:off x="18395475" y="7422491"/>
            <a:ext cx="13445100" cy="400200"/>
          </a:xfrm>
          <a:prstGeom prst="rect">
            <a:avLst/>
          </a:prstGeom>
          <a:noFill/>
          <a:ln>
            <a:noFill/>
          </a:ln>
        </p:spPr>
        <p:txBody>
          <a:bodyPr spcFirstLastPara="1" wrap="square" lIns="91425" tIns="91425" rIns="91425" bIns="91425" anchor="t" anchorCtr="0">
            <a:spAutoFit/>
          </a:bodyPr>
          <a:lstStyle/>
          <a:p>
            <a:pPr marL="457200" marR="0" lvl="0" indent="0" algn="l" rtl="0">
              <a:lnSpc>
                <a:spcPct val="115000"/>
              </a:lnSpc>
              <a:spcBef>
                <a:spcPts val="0"/>
              </a:spcBef>
              <a:spcAft>
                <a:spcPts val="0"/>
              </a:spcAft>
              <a:buClr>
                <a:srgbClr val="000000"/>
              </a:buClr>
              <a:buSzPts val="1400"/>
              <a:buFont typeface="Arial"/>
              <a:buNone/>
            </a:pPr>
            <a:endParaRPr sz="1400" b="0" i="0" u="none" strike="noStrike" cap="none">
              <a:solidFill>
                <a:schemeClr val="accent6"/>
              </a:solidFill>
              <a:latin typeface="Arial"/>
              <a:ea typeface="Arial"/>
              <a:cs typeface="Arial"/>
              <a:sym typeface="Arial"/>
            </a:endParaRPr>
          </a:p>
        </p:txBody>
      </p:sp>
      <p:sp>
        <p:nvSpPr>
          <p:cNvPr id="101" name="Google Shape;101;g1253f5c4b8d_2_61"/>
          <p:cNvSpPr txBox="1"/>
          <p:nvPr/>
        </p:nvSpPr>
        <p:spPr>
          <a:xfrm>
            <a:off x="732850" y="32963918"/>
            <a:ext cx="5578500" cy="4327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rgbClr val="000000"/>
              </a:solidFill>
              <a:latin typeface="Arial"/>
              <a:ea typeface="Arial"/>
              <a:cs typeface="Arial"/>
              <a:sym typeface="Arial"/>
            </a:endParaRPr>
          </a:p>
        </p:txBody>
      </p:sp>
      <p:sp>
        <p:nvSpPr>
          <p:cNvPr id="102" name="Google Shape;102;g1253f5c4b8d_2_61"/>
          <p:cNvSpPr txBox="1"/>
          <p:nvPr/>
        </p:nvSpPr>
        <p:spPr>
          <a:xfrm>
            <a:off x="697650" y="32090755"/>
            <a:ext cx="16976700" cy="1416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rgbClr val="000000"/>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3"/>
                  </a:ext>
                </a:extLst>
              </a:rPr>
              <a:t>3. </a:t>
            </a:r>
            <a:r>
              <a:rPr lang="en-US" sz="4000" b="1"/>
              <a:t>Performance Simulations and Testing Results</a:t>
            </a:r>
            <a:endParaRPr sz="4000" b="1"/>
          </a:p>
          <a:p>
            <a:pPr marL="0" marR="0" lvl="0" indent="0" algn="l" rtl="0">
              <a:lnSpc>
                <a:spcPct val="100000"/>
              </a:lnSpc>
              <a:spcBef>
                <a:spcPts val="0"/>
              </a:spcBef>
              <a:spcAft>
                <a:spcPts val="0"/>
              </a:spcAft>
              <a:buClr>
                <a:srgbClr val="000000"/>
              </a:buClr>
              <a:buSzPts val="4000"/>
              <a:buFont typeface="Arial"/>
              <a:buNone/>
            </a:pPr>
            <a:endParaRPr sz="4000" b="1"/>
          </a:p>
        </p:txBody>
      </p:sp>
      <p:sp>
        <p:nvSpPr>
          <p:cNvPr id="103" name="Google Shape;103;g1253f5c4b8d_2_61"/>
          <p:cNvSpPr/>
          <p:nvPr/>
        </p:nvSpPr>
        <p:spPr>
          <a:xfrm>
            <a:off x="18065075" y="31928427"/>
            <a:ext cx="14415600" cy="11554800"/>
          </a:xfrm>
          <a:prstGeom prst="rect">
            <a:avLst/>
          </a:prstGeom>
          <a:solidFill>
            <a:srgbClr val="CCA50A">
              <a:alpha val="12156"/>
            </a:srgbClr>
          </a:solidFill>
          <a:ln w="76200" cap="flat" cmpd="sng">
            <a:solidFill>
              <a:srgbClr val="666666"/>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4" name="Google Shape;104;g1253f5c4b8d_2_61"/>
          <p:cNvSpPr txBox="1"/>
          <p:nvPr/>
        </p:nvSpPr>
        <p:spPr>
          <a:xfrm>
            <a:off x="18479025" y="41154055"/>
            <a:ext cx="13278000" cy="1877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US" sz="2200" b="1" i="0" u="none" strike="noStrike" cap="none">
                <a:solidFill>
                  <a:srgbClr val="000000"/>
                </a:solidFill>
                <a:latin typeface="Arial"/>
                <a:ea typeface="Arial"/>
                <a:cs typeface="Arial"/>
                <a:sym typeface="Arial"/>
              </a:rPr>
              <a:t>Faculty: </a:t>
            </a:r>
            <a:r>
              <a:rPr lang="en-US" sz="2200"/>
              <a:t>Dr. </a:t>
            </a:r>
            <a:r>
              <a:rPr lang="en-US" sz="2200" b="0" i="0" u="none" strike="noStrike" cap="none">
                <a:solidFill>
                  <a:srgbClr val="000000"/>
                </a:solidFill>
                <a:latin typeface="Arial"/>
                <a:ea typeface="Arial"/>
                <a:cs typeface="Arial"/>
                <a:sym typeface="Arial"/>
              </a:rPr>
              <a:t>Timothy Havens, Dr. Hassan Masoud, Dr. Gord</a:t>
            </a:r>
            <a:r>
              <a:rPr lang="en-US" sz="2200"/>
              <a:t>on Parker (not photographed)</a:t>
            </a:r>
            <a:endParaRPr sz="2200"/>
          </a:p>
          <a:p>
            <a:pPr marL="0" marR="0" lvl="0" indent="0" algn="l" rtl="0">
              <a:lnSpc>
                <a:spcPct val="100000"/>
              </a:lnSpc>
              <a:spcBef>
                <a:spcPts val="0"/>
              </a:spcBef>
              <a:spcAft>
                <a:spcPts val="0"/>
              </a:spcAft>
              <a:buClr>
                <a:srgbClr val="000000"/>
              </a:buClr>
              <a:buSzPts val="2200"/>
              <a:buFont typeface="Arial"/>
              <a:buNone/>
            </a:pPr>
            <a:r>
              <a:rPr lang="en-US" sz="2200" b="1"/>
              <a:t>PhD Advisor: </a:t>
            </a:r>
            <a:r>
              <a:rPr lang="en-US" sz="2200"/>
              <a:t>Tania Demonte-Gonzalez</a:t>
            </a:r>
            <a:endParaRPr sz="22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en-US" sz="2200" b="1"/>
              <a:t>Senior Design</a:t>
            </a:r>
            <a:r>
              <a:rPr lang="en-US" sz="2200" b="1" i="0" u="none" strike="noStrike" cap="none">
                <a:solidFill>
                  <a:srgbClr val="000000"/>
                </a:solidFill>
                <a:latin typeface="Arial"/>
                <a:ea typeface="Arial"/>
                <a:cs typeface="Arial"/>
                <a:sym typeface="Arial"/>
              </a:rPr>
              <a:t>:</a:t>
            </a:r>
            <a:r>
              <a:rPr lang="en-US" sz="2200" b="0" i="0" u="none" strike="noStrike" cap="none">
                <a:solidFill>
                  <a:srgbClr val="000000"/>
                </a:solidFill>
                <a:latin typeface="Arial"/>
                <a:ea typeface="Arial"/>
                <a:cs typeface="Arial"/>
                <a:sym typeface="Arial"/>
              </a:rPr>
              <a:t> </a:t>
            </a:r>
            <a:r>
              <a:rPr lang="en-US" sz="2200"/>
              <a:t>Mason Mariuzza </a:t>
            </a:r>
            <a:r>
              <a:rPr lang="en-US" sz="2200" b="0" i="0" u="none" strike="noStrike" cap="none">
                <a:solidFill>
                  <a:srgbClr val="000000"/>
                </a:solidFill>
                <a:latin typeface="Arial"/>
                <a:ea typeface="Arial"/>
                <a:cs typeface="Arial"/>
                <a:sym typeface="Arial"/>
              </a:rPr>
              <a:t>(</a:t>
            </a:r>
            <a:r>
              <a:rPr lang="en-US" sz="2200"/>
              <a:t>Civil</a:t>
            </a:r>
            <a:r>
              <a:rPr lang="en-US" sz="2200" b="0" i="0" u="none" strike="noStrike" cap="none">
                <a:solidFill>
                  <a:srgbClr val="000000"/>
                </a:solidFill>
                <a:latin typeface="Arial"/>
                <a:ea typeface="Arial"/>
                <a:cs typeface="Arial"/>
                <a:sym typeface="Arial"/>
              </a:rPr>
              <a:t>), Em</a:t>
            </a:r>
            <a:r>
              <a:rPr lang="en-US" sz="2200"/>
              <a:t>ily Bauman (ME)</a:t>
            </a:r>
            <a:endParaRPr sz="22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r>
              <a:rPr lang="en-US" sz="2200" b="1" i="0" u="none" strike="noStrike" cap="none">
                <a:solidFill>
                  <a:srgbClr val="000000"/>
                </a:solidFill>
                <a:latin typeface="Arial"/>
                <a:ea typeface="Arial"/>
                <a:cs typeface="Arial"/>
                <a:sym typeface="Arial"/>
              </a:rPr>
              <a:t>Project Engineers:</a:t>
            </a:r>
            <a:r>
              <a:rPr lang="en-US" sz="2200" b="0" i="0" u="none" strike="noStrike" cap="none">
                <a:solidFill>
                  <a:srgbClr val="000000"/>
                </a:solidFill>
                <a:latin typeface="Arial"/>
                <a:ea typeface="Arial"/>
                <a:cs typeface="Arial"/>
                <a:sym typeface="Arial"/>
              </a:rPr>
              <a:t> RJ Slater (MET), Kevin Hoefer (OSM), Kate Sorbie (ME), Max Beard (M</a:t>
            </a:r>
            <a:r>
              <a:rPr lang="en-US" sz="2200"/>
              <a:t>ET),   Braeden Colberg (ME), Grace Garnett (Environmental), Corbin Haischer (Mechatronics), Emily Roth (EE)</a:t>
            </a:r>
            <a:endParaRPr sz="2200" b="0" i="0" u="none" strike="noStrike" cap="none">
              <a:solidFill>
                <a:srgbClr val="000000"/>
              </a:solidFill>
              <a:latin typeface="Arial"/>
              <a:ea typeface="Arial"/>
              <a:cs typeface="Arial"/>
              <a:sym typeface="Arial"/>
            </a:endParaRPr>
          </a:p>
        </p:txBody>
      </p:sp>
      <p:sp>
        <p:nvSpPr>
          <p:cNvPr id="105" name="Google Shape;105;g1253f5c4b8d_2_61"/>
          <p:cNvSpPr txBox="1"/>
          <p:nvPr/>
        </p:nvSpPr>
        <p:spPr>
          <a:xfrm>
            <a:off x="18506375" y="20035664"/>
            <a:ext cx="13533000" cy="5232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chemeClr val="accent6"/>
              </a:buClr>
              <a:buSzPts val="1100"/>
              <a:buFont typeface="Arial"/>
              <a:buNone/>
            </a:pPr>
            <a:endParaRPr sz="2200" b="0" i="0" u="none" strike="noStrike" cap="none">
              <a:solidFill>
                <a:schemeClr val="accent6"/>
              </a:solidFill>
              <a:latin typeface="Arial"/>
              <a:ea typeface="Arial"/>
              <a:cs typeface="Arial"/>
              <a:sym typeface="Arial"/>
            </a:endParaRPr>
          </a:p>
        </p:txBody>
      </p:sp>
      <p:pic>
        <p:nvPicPr>
          <p:cNvPr id="106" name="Google Shape;106;g1253f5c4b8d_2_61"/>
          <p:cNvPicPr preferRelativeResize="0"/>
          <p:nvPr/>
        </p:nvPicPr>
        <p:blipFill rotWithShape="1">
          <a:blip r:embed="rId4">
            <a:alphaModFix/>
          </a:blip>
          <a:srcRect l="5294"/>
          <a:stretch/>
        </p:blipFill>
        <p:spPr>
          <a:xfrm>
            <a:off x="8775641" y="22954802"/>
            <a:ext cx="8177700" cy="6277635"/>
          </a:xfrm>
          <a:prstGeom prst="rect">
            <a:avLst/>
          </a:prstGeom>
          <a:noFill/>
          <a:ln>
            <a:noFill/>
          </a:ln>
        </p:spPr>
      </p:pic>
      <p:sp>
        <p:nvSpPr>
          <p:cNvPr id="107" name="Google Shape;107;g1253f5c4b8d_2_61"/>
          <p:cNvSpPr txBox="1"/>
          <p:nvPr/>
        </p:nvSpPr>
        <p:spPr>
          <a:xfrm>
            <a:off x="982275" y="23671800"/>
            <a:ext cx="7649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8" name="Google Shape;108;g1253f5c4b8d_2_61"/>
          <p:cNvSpPr txBox="1"/>
          <p:nvPr/>
        </p:nvSpPr>
        <p:spPr>
          <a:xfrm>
            <a:off x="805900" y="25329177"/>
            <a:ext cx="6858000" cy="2934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US" sz="2700" b="0" i="0" u="sng" strike="noStrike" cap="none">
                <a:solidFill>
                  <a:schemeClr val="accent6"/>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4"/>
                  </a:ext>
                </a:extLst>
              </a:rPr>
              <a:t>Potentials:</a:t>
            </a:r>
            <a:endParaRPr sz="2700" b="0" i="0" u="sng" strike="noStrike" cap="none">
              <a:solidFill>
                <a:schemeClr val="accent6"/>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5"/>
                </a:ext>
              </a:extLst>
            </a:endParaRPr>
          </a:p>
          <a:p>
            <a:pPr marL="457200" marR="0" lvl="0" indent="-400050" algn="l" rtl="0">
              <a:lnSpc>
                <a:spcPct val="100000"/>
              </a:lnSpc>
              <a:spcBef>
                <a:spcPts val="1000"/>
              </a:spcBef>
              <a:spcAft>
                <a:spcPts val="0"/>
              </a:spcAft>
              <a:buClr>
                <a:schemeClr val="accent6"/>
              </a:buClr>
              <a:buSzPts val="2700"/>
              <a:buFont typeface="Arial"/>
              <a:buChar char="●"/>
            </a:pPr>
            <a:r>
              <a:rPr lang="en-US" sz="2700" b="0" i="0" u="none" strike="noStrike" cap="none">
                <a:solidFill>
                  <a:schemeClr val="accent6"/>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6"/>
                  </a:ext>
                </a:extLst>
              </a:rPr>
              <a:t>Further testing with different </a:t>
            </a:r>
            <a:r>
              <a:rPr lang="en-US" sz="2700">
                <a:solidFill>
                  <a:schemeClr val="accent6"/>
                </a:solidFil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7"/>
                  </a:ext>
                </a:extLst>
              </a:rPr>
              <a:t>heave plates.</a:t>
            </a:r>
            <a:endParaRPr sz="2700">
              <a:solidFill>
                <a:schemeClr val="accent6"/>
              </a:solidFill>
            </a:endParaRPr>
          </a:p>
          <a:p>
            <a:pPr marL="457200" marR="0" lvl="0" indent="-400050" algn="l" rtl="0">
              <a:lnSpc>
                <a:spcPct val="100000"/>
              </a:lnSpc>
              <a:spcBef>
                <a:spcPts val="1000"/>
              </a:spcBef>
              <a:spcAft>
                <a:spcPts val="0"/>
              </a:spcAft>
              <a:buClr>
                <a:schemeClr val="accent6"/>
              </a:buClr>
              <a:buSzPts val="2700"/>
              <a:buFont typeface="Arial"/>
              <a:buChar char="●"/>
            </a:pPr>
            <a:r>
              <a:rPr lang="en-US" sz="2700">
                <a:solidFill>
                  <a:schemeClr val="accent6"/>
                </a:solidFill>
              </a:rPr>
              <a:t>Controlling the voice coil motor to optimize performance and improve survivability andsafety </a:t>
            </a:r>
            <a:endParaRPr sz="2700">
              <a:solidFill>
                <a:schemeClr val="accent6"/>
              </a:solidFill>
            </a:endParaRPr>
          </a:p>
        </p:txBody>
      </p:sp>
      <p:sp>
        <p:nvSpPr>
          <p:cNvPr id="109" name="Google Shape;109;g1253f5c4b8d_2_61"/>
          <p:cNvSpPr txBox="1"/>
          <p:nvPr/>
        </p:nvSpPr>
        <p:spPr>
          <a:xfrm>
            <a:off x="805925" y="23095500"/>
            <a:ext cx="6858000" cy="203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US" sz="2800" b="0" i="0" u="sng" strike="noStrike" cap="none">
                <a:solidFill>
                  <a:schemeClr val="accent6"/>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8"/>
                  </a:ext>
                </a:extLst>
              </a:rPr>
              <a:t>Testing:</a:t>
            </a:r>
            <a:endParaRPr sz="2800" b="0" i="0" u="sng" strike="noStrike" cap="none">
              <a:solidFill>
                <a:schemeClr val="accent6"/>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9"/>
                </a:ext>
              </a:extLst>
            </a:endParaRPr>
          </a:p>
          <a:p>
            <a:pPr marL="457200" marR="0" lvl="0" indent="-406400" algn="l" rtl="0">
              <a:lnSpc>
                <a:spcPct val="100000"/>
              </a:lnSpc>
              <a:spcBef>
                <a:spcPts val="1000"/>
              </a:spcBef>
              <a:spcAft>
                <a:spcPts val="1000"/>
              </a:spcAft>
              <a:buClr>
                <a:schemeClr val="accent6"/>
              </a:buClr>
              <a:buSzPts val="2800"/>
              <a:buFont typeface="Arial"/>
              <a:buChar char="●"/>
            </a:pPr>
            <a:r>
              <a:rPr lang="en-US" sz="2800">
                <a:solidFill>
                  <a:schemeClr val="accent6"/>
                </a:solidFill>
              </a:rPr>
              <a:t>Successfully tested the prototype in the MTU Wave Tank for performance results. </a:t>
            </a:r>
            <a:endParaRPr sz="2800" b="0" i="0" u="none" strike="noStrike" cap="none">
              <a:solidFill>
                <a:schemeClr val="accent6"/>
              </a:solidFill>
              <a:latin typeface="Arial"/>
              <a:ea typeface="Arial"/>
              <a:cs typeface="Arial"/>
              <a:sym typeface="Arial"/>
            </a:endParaRPr>
          </a:p>
        </p:txBody>
      </p:sp>
      <p:pic>
        <p:nvPicPr>
          <p:cNvPr id="110" name="Google Shape;110;g1253f5c4b8d_2_61"/>
          <p:cNvPicPr preferRelativeResize="0"/>
          <p:nvPr/>
        </p:nvPicPr>
        <p:blipFill rotWithShape="1">
          <a:blip r:embed="rId5">
            <a:alphaModFix/>
          </a:blip>
          <a:srcRect t="12892" b="16311"/>
          <a:stretch/>
        </p:blipFill>
        <p:spPr>
          <a:xfrm>
            <a:off x="2288089" y="10366171"/>
            <a:ext cx="3893627" cy="4327526"/>
          </a:xfrm>
          <a:prstGeom prst="rect">
            <a:avLst/>
          </a:prstGeom>
          <a:noFill/>
          <a:ln>
            <a:noFill/>
          </a:ln>
        </p:spPr>
      </p:pic>
      <p:pic>
        <p:nvPicPr>
          <p:cNvPr id="111" name="Google Shape;111;g1253f5c4b8d_2_61"/>
          <p:cNvPicPr preferRelativeResize="0"/>
          <p:nvPr/>
        </p:nvPicPr>
        <p:blipFill>
          <a:blip r:embed="rId6">
            <a:alphaModFix/>
          </a:blip>
          <a:stretch>
            <a:fillRect/>
          </a:stretch>
        </p:blipFill>
        <p:spPr>
          <a:xfrm>
            <a:off x="8374775" y="10075227"/>
            <a:ext cx="7922202" cy="4584110"/>
          </a:xfrm>
          <a:prstGeom prst="rect">
            <a:avLst/>
          </a:prstGeom>
          <a:noFill/>
          <a:ln>
            <a:noFill/>
          </a:ln>
        </p:spPr>
      </p:pic>
      <p:pic>
        <p:nvPicPr>
          <p:cNvPr id="112" name="Google Shape;112;g1253f5c4b8d_2_61"/>
          <p:cNvPicPr preferRelativeResize="0"/>
          <p:nvPr/>
        </p:nvPicPr>
        <p:blipFill>
          <a:blip r:embed="rId7">
            <a:alphaModFix/>
          </a:blip>
          <a:stretch>
            <a:fillRect/>
          </a:stretch>
        </p:blipFill>
        <p:spPr>
          <a:xfrm>
            <a:off x="12195133" y="15679215"/>
            <a:ext cx="4669701" cy="6226294"/>
          </a:xfrm>
          <a:prstGeom prst="rect">
            <a:avLst/>
          </a:prstGeom>
          <a:noFill/>
          <a:ln>
            <a:noFill/>
          </a:ln>
        </p:spPr>
      </p:pic>
      <p:pic>
        <p:nvPicPr>
          <p:cNvPr id="113" name="Google Shape;113;g1253f5c4b8d_2_61"/>
          <p:cNvPicPr preferRelativeResize="0"/>
          <p:nvPr/>
        </p:nvPicPr>
        <p:blipFill>
          <a:blip r:embed="rId8">
            <a:alphaModFix/>
          </a:blip>
          <a:stretch>
            <a:fillRect/>
          </a:stretch>
        </p:blipFill>
        <p:spPr>
          <a:xfrm>
            <a:off x="8631975" y="15721401"/>
            <a:ext cx="3569175" cy="6707949"/>
          </a:xfrm>
          <a:prstGeom prst="rect">
            <a:avLst/>
          </a:prstGeom>
          <a:noFill/>
          <a:ln>
            <a:noFill/>
          </a:ln>
        </p:spPr>
      </p:pic>
      <p:pic>
        <p:nvPicPr>
          <p:cNvPr id="114" name="Google Shape;114;g1253f5c4b8d_2_61"/>
          <p:cNvPicPr preferRelativeResize="0"/>
          <p:nvPr/>
        </p:nvPicPr>
        <p:blipFill>
          <a:blip r:embed="rId9">
            <a:alphaModFix/>
          </a:blip>
          <a:stretch>
            <a:fillRect/>
          </a:stretch>
        </p:blipFill>
        <p:spPr>
          <a:xfrm>
            <a:off x="18553475" y="33662686"/>
            <a:ext cx="13438799" cy="6719400"/>
          </a:xfrm>
          <a:prstGeom prst="rect">
            <a:avLst/>
          </a:prstGeom>
          <a:noFill/>
          <a:ln>
            <a:noFill/>
          </a:ln>
        </p:spPr>
      </p:pic>
      <p:pic>
        <p:nvPicPr>
          <p:cNvPr id="115" name="Google Shape;115;g1253f5c4b8d_2_61"/>
          <p:cNvPicPr preferRelativeResize="0"/>
          <p:nvPr/>
        </p:nvPicPr>
        <p:blipFill>
          <a:blip r:embed="rId10">
            <a:alphaModFix/>
          </a:blip>
          <a:stretch>
            <a:fillRect/>
          </a:stretch>
        </p:blipFill>
        <p:spPr>
          <a:xfrm>
            <a:off x="848425" y="38259518"/>
            <a:ext cx="5346110" cy="3911050"/>
          </a:xfrm>
          <a:prstGeom prst="rect">
            <a:avLst/>
          </a:prstGeom>
          <a:noFill/>
          <a:ln>
            <a:noFill/>
          </a:ln>
        </p:spPr>
      </p:pic>
      <p:pic>
        <p:nvPicPr>
          <p:cNvPr id="116" name="Google Shape;116;g1253f5c4b8d_2_61"/>
          <p:cNvPicPr preferRelativeResize="0"/>
          <p:nvPr/>
        </p:nvPicPr>
        <p:blipFill>
          <a:blip r:embed="rId11">
            <a:alphaModFix/>
          </a:blip>
          <a:stretch>
            <a:fillRect/>
          </a:stretch>
        </p:blipFill>
        <p:spPr>
          <a:xfrm>
            <a:off x="6435850" y="38259518"/>
            <a:ext cx="5346001" cy="4327527"/>
          </a:xfrm>
          <a:prstGeom prst="rect">
            <a:avLst/>
          </a:prstGeom>
          <a:noFill/>
          <a:ln>
            <a:noFill/>
          </a:ln>
        </p:spPr>
      </p:pic>
      <p:pic>
        <p:nvPicPr>
          <p:cNvPr id="117" name="Google Shape;117;g1253f5c4b8d_2_61"/>
          <p:cNvPicPr preferRelativeResize="0"/>
          <p:nvPr/>
        </p:nvPicPr>
        <p:blipFill>
          <a:blip r:embed="rId12">
            <a:alphaModFix/>
          </a:blip>
          <a:stretch>
            <a:fillRect/>
          </a:stretch>
        </p:blipFill>
        <p:spPr>
          <a:xfrm>
            <a:off x="12023187" y="38259518"/>
            <a:ext cx="5578500" cy="4327528"/>
          </a:xfrm>
          <a:prstGeom prst="rect">
            <a:avLst/>
          </a:prstGeom>
          <a:noFill/>
          <a:ln>
            <a:noFill/>
          </a:ln>
        </p:spPr>
      </p:pic>
      <p:sp>
        <p:nvSpPr>
          <p:cNvPr id="118" name="Google Shape;118;g1253f5c4b8d_2_61"/>
          <p:cNvSpPr txBox="1"/>
          <p:nvPr/>
        </p:nvSpPr>
        <p:spPr>
          <a:xfrm>
            <a:off x="18490025" y="7504718"/>
            <a:ext cx="12851100" cy="4827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200"/>
              <a:t>There exists great opportunity in the AUV industry. Offshore charging stations would accelerate various critical efforts, such as environmental assessments, military exploration, lakebed mapping, and water quality monitoring by advancing initiatives such as Lakebed 2030! </a:t>
            </a:r>
            <a:endParaRPr sz="2200"/>
          </a:p>
        </p:txBody>
      </p:sp>
      <p:pic>
        <p:nvPicPr>
          <p:cNvPr id="119" name="Google Shape;119;g1253f5c4b8d_2_61"/>
          <p:cNvPicPr preferRelativeResize="0"/>
          <p:nvPr/>
        </p:nvPicPr>
        <p:blipFill>
          <a:blip r:embed="rId13">
            <a:alphaModFix/>
          </a:blip>
          <a:stretch>
            <a:fillRect/>
          </a:stretch>
        </p:blipFill>
        <p:spPr>
          <a:xfrm>
            <a:off x="18643325" y="25167382"/>
            <a:ext cx="6973527" cy="5652654"/>
          </a:xfrm>
          <a:prstGeom prst="rect">
            <a:avLst/>
          </a:prstGeom>
          <a:noFill/>
          <a:ln>
            <a:noFill/>
          </a:ln>
        </p:spPr>
      </p:pic>
      <p:sp>
        <p:nvSpPr>
          <p:cNvPr id="120" name="Google Shape;120;g1253f5c4b8d_2_61"/>
          <p:cNvSpPr txBox="1"/>
          <p:nvPr/>
        </p:nvSpPr>
        <p:spPr>
          <a:xfrm>
            <a:off x="19019400" y="20315427"/>
            <a:ext cx="6858000" cy="3823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300"/>
              <a:t>We used both WECsim performance analysis and Linear Wave Theory to assess the feasibility of charging AUVs in Lake Superior with wave energy. All data inputs were taken from Lake Superior weather buoys. </a:t>
            </a:r>
            <a:endParaRPr sz="3300"/>
          </a:p>
        </p:txBody>
      </p:sp>
      <p:sp>
        <p:nvSpPr>
          <p:cNvPr id="121" name="Google Shape;121;g1253f5c4b8d_2_61"/>
          <p:cNvSpPr txBox="1"/>
          <p:nvPr/>
        </p:nvSpPr>
        <p:spPr>
          <a:xfrm>
            <a:off x="26428275" y="25517404"/>
            <a:ext cx="5346000" cy="495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3300"/>
              <a:t>An IVER3 was repeatedly used as the reference model AUV for this feasibility study. Both by simulation and empirical calculation we concluded that the power requirements are very capable of being met.  </a:t>
            </a:r>
            <a:endParaRPr sz="3300"/>
          </a:p>
        </p:txBody>
      </p:sp>
      <p:pic>
        <p:nvPicPr>
          <p:cNvPr id="122" name="Google Shape;122;g1253f5c4b8d_2_61"/>
          <p:cNvPicPr preferRelativeResize="0"/>
          <p:nvPr/>
        </p:nvPicPr>
        <p:blipFill>
          <a:blip r:embed="rId14">
            <a:alphaModFix/>
          </a:blip>
          <a:stretch>
            <a:fillRect/>
          </a:stretch>
        </p:blipFill>
        <p:spPr>
          <a:xfrm>
            <a:off x="9568844" y="33114703"/>
            <a:ext cx="8063768" cy="4201950"/>
          </a:xfrm>
          <a:prstGeom prst="rect">
            <a:avLst/>
          </a:prstGeom>
          <a:noFill/>
          <a:ln>
            <a:noFill/>
          </a:ln>
        </p:spPr>
      </p:pic>
      <p:sp>
        <p:nvSpPr>
          <p:cNvPr id="123" name="Google Shape;123;g1253f5c4b8d_2_61"/>
          <p:cNvSpPr txBox="1"/>
          <p:nvPr/>
        </p:nvSpPr>
        <p:spPr>
          <a:xfrm>
            <a:off x="958550" y="33086482"/>
            <a:ext cx="8177700" cy="45840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en-US" sz="2700"/>
              <a:t>The figure on the right illustrates the Simulink model used for the eventual WECsim simulation of our full-scale model. The table to the right of the figure illustrates the power-performance results of the simulation</a:t>
            </a:r>
            <a:endParaRPr sz="2700"/>
          </a:p>
          <a:p>
            <a:pPr marL="0" lvl="0" indent="0" algn="just" rtl="0">
              <a:spcBef>
                <a:spcPts val="0"/>
              </a:spcBef>
              <a:spcAft>
                <a:spcPts val="0"/>
              </a:spcAft>
              <a:buNone/>
            </a:pPr>
            <a:endParaRPr sz="2700"/>
          </a:p>
          <a:p>
            <a:pPr marL="0" lvl="0" indent="0" algn="just" rtl="0">
              <a:spcBef>
                <a:spcPts val="0"/>
              </a:spcBef>
              <a:spcAft>
                <a:spcPts val="0"/>
              </a:spcAft>
              <a:buNone/>
            </a:pPr>
            <a:r>
              <a:rPr lang="en-US" sz="2700"/>
              <a:t>The three figures below represent the prototype’s power performance and hydrodynamic performance during a specific iteration of the overall performance test. </a:t>
            </a:r>
            <a:endParaRPr sz="2700"/>
          </a:p>
        </p:txBody>
      </p:sp>
      <p:pic>
        <p:nvPicPr>
          <p:cNvPr id="124" name="Google Shape;124;g1253f5c4b8d_2_61"/>
          <p:cNvPicPr preferRelativeResize="0"/>
          <p:nvPr/>
        </p:nvPicPr>
        <p:blipFill>
          <a:blip r:embed="rId15">
            <a:alphaModFix/>
          </a:blip>
          <a:stretch>
            <a:fillRect/>
          </a:stretch>
        </p:blipFill>
        <p:spPr>
          <a:xfrm>
            <a:off x="19383700" y="8982000"/>
            <a:ext cx="11468101" cy="8730656"/>
          </a:xfrm>
          <a:prstGeom prst="rect">
            <a:avLst/>
          </a:prstGeom>
          <a:noFill/>
          <a:ln>
            <a:noFill/>
          </a:ln>
        </p:spPr>
      </p:pic>
      <p:pic>
        <p:nvPicPr>
          <p:cNvPr id="125" name="Google Shape;125;g1253f5c4b8d_2_61"/>
          <p:cNvPicPr preferRelativeResize="0"/>
          <p:nvPr/>
        </p:nvPicPr>
        <p:blipFill>
          <a:blip r:embed="rId16">
            <a:alphaModFix/>
          </a:blip>
          <a:stretch>
            <a:fillRect/>
          </a:stretch>
        </p:blipFill>
        <p:spPr>
          <a:xfrm>
            <a:off x="26262075" y="19808182"/>
            <a:ext cx="5578500" cy="4952591"/>
          </a:xfrm>
          <a:prstGeom prst="rect">
            <a:avLst/>
          </a:prstGeom>
          <a:noFill/>
          <a:ln>
            <a:noFill/>
          </a:ln>
        </p:spPr>
      </p:pic>
      <p:pic>
        <p:nvPicPr>
          <p:cNvPr id="126" name="Google Shape;126;g1253f5c4b8d_2_61"/>
          <p:cNvPicPr preferRelativeResize="0"/>
          <p:nvPr/>
        </p:nvPicPr>
        <p:blipFill>
          <a:blip r:embed="rId17">
            <a:alphaModFix/>
          </a:blip>
          <a:stretch>
            <a:fillRect/>
          </a:stretch>
        </p:blipFill>
        <p:spPr>
          <a:xfrm>
            <a:off x="1846925" y="28721073"/>
            <a:ext cx="5238750" cy="1924050"/>
          </a:xfrm>
          <a:prstGeom prst="rect">
            <a:avLst/>
          </a:prstGeom>
          <a:noFill/>
          <a:ln>
            <a:noFill/>
          </a:ln>
        </p:spPr>
      </p:pic>
    </p:spTree>
  </p:cSld>
  <p:clrMapOvr>
    <a:masterClrMapping/>
  </p:clrMapOvr>
</p:sld>
</file>

<file path=ppt/theme/theme1.xml><?xml version="1.0" encoding="utf-8"?>
<a:theme xmlns:a="http://schemas.openxmlformats.org/drawingml/2006/main" name="Blank Presentation">
  <a:themeElements>
    <a:clrScheme name="Custom 3">
      <a:dk1>
        <a:srgbClr val="0079C1"/>
      </a:dk1>
      <a:lt1>
        <a:srgbClr val="FFFFFF"/>
      </a:lt1>
      <a:dk2>
        <a:srgbClr val="6A737B"/>
      </a:dk2>
      <a:lt2>
        <a:srgbClr val="FFFFFF"/>
      </a:lt2>
      <a:accent1>
        <a:srgbClr val="F6A01A"/>
      </a:accent1>
      <a:accent2>
        <a:srgbClr val="FFC425"/>
      </a:accent2>
      <a:accent3>
        <a:srgbClr val="00A4E4"/>
      </a:accent3>
      <a:accent4>
        <a:srgbClr val="5E9732"/>
      </a:accent4>
      <a:accent5>
        <a:srgbClr val="8DC63F"/>
      </a:accent5>
      <a:accent6>
        <a:srgbClr val="000000"/>
      </a:accent6>
      <a:hlink>
        <a:srgbClr val="00A4E4"/>
      </a:hlink>
      <a:folHlink>
        <a:srgbClr val="F6A01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496</Words>
  <Application>Microsoft Office PowerPoint</Application>
  <PresentationFormat>Custom</PresentationFormat>
  <Paragraphs>39</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Roboto</vt:lpstr>
      <vt:lpstr>Blank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NREL Communications Office</dc:creator>
  <cp:lastModifiedBy>Mason Mariuzza</cp:lastModifiedBy>
  <cp:revision>1</cp:revision>
  <dcterms:created xsi:type="dcterms:W3CDTF">2009-08-19T15:15:49Z</dcterms:created>
  <dcterms:modified xsi:type="dcterms:W3CDTF">2024-05-08T18:03:55Z</dcterms:modified>
</cp:coreProperties>
</file>