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937DD-762C-4BE2-8EC9-B21C94C1F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2E496F-7529-4C90-9AB4-190999B67A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C94B1-A5A8-4FB4-8B71-14C4232EF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AC96F-DB30-4B57-AF57-20B0B894D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1FFC3-D5B5-468B-B56D-505B78A4E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726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B4177-FA12-4443-8C58-BAE38A48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1555B-6A12-4E3D-BABC-08401FB37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196FA9-474F-4999-B8FE-ECFC50A73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D97E3-E4A1-4FF8-AEEC-F6AB76605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5F69B-DE0F-4661-8917-C79DB6B0B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167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7C9B7-5E09-48C7-8F10-E3F917B97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C0A1C-B797-4714-817C-34EB3BFA3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D90A4-1650-425A-9B8E-D9DF3A98E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B6C2D-193B-4F25-B685-254EA791D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28A26B-3A54-43A9-A2E6-A6303EC00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657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A6FB3-BC8E-4090-99B9-A8D066456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3CD12-BB7E-4711-940A-50B677E589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81155A-9DEA-48E5-9C93-4095F3002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3EE8E-9B2C-4046-92A8-2CB92C03F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08813-E3AD-4C63-9C84-E15835618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D3174A-E864-4E84-8616-91EFC4E3D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56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D78AC-1790-45D3-9AA6-C3917ED72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F0EA9E-DB23-4354-B3E3-F50C7261F9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81C251-6919-44A4-8E2A-1CE80E0BE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FB80E-5328-4D3A-9460-FE1C230304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B8CB3-EB4D-47E3-83BF-DCC3B1C1B3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968EFB-347A-43EE-AA41-4D63E30D6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F12935-ACA1-4224-B6A4-FCA0D3E90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3CE56A-D195-4FBC-84EE-B25F3BB31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809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AAA8-7996-48F8-8EDD-F464CD354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7A020A-FC4D-4288-AEDC-E13692157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831D11-E033-493F-AB9B-A13AA7740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59FC53-A5FA-4AA2-B039-D8FA0B20D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215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431EDA-6D1F-401D-A704-98187F7E6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83495C-FD78-49E9-A529-92BDB3115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6CDD0A-526B-475A-A8D0-0AA42562A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3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E24F5-46CA-4E38-A15A-B2F161AFB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4FE92-8CAB-4ED5-B2C4-B6E15E02A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0648A-2CFE-4717-B350-7CB839155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81F3FC-D35E-4ADF-B1A8-8EE7508D0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4507F4-630F-498F-B378-29220BDC7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862D3-5E75-427A-80BB-E07494573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3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F58AD-785F-4D8F-A382-DAAC723B0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9F31A8-579D-4042-869A-BC0A7A53F2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4562F5-91B9-46AD-AC30-D4A174F878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44A1E-8D69-4654-9F79-8A648FFAB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A357B0-5CC7-4213-997B-870111196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36A8A-C5FA-4924-BCBA-89CC23BA9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0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ECD73-4370-40CF-9913-5532C3C9F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AC96EB-8EC4-423F-9F38-89E5F6E9A2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B928D7-227E-4F92-9227-E464EEB6C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0A0AB-D1E8-491C-878D-6D60DC70D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A996D-3220-4A04-88AA-A36866796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765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31A11B-249C-4DAE-8E8F-21D9136DBF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72E239-36FF-403F-83BC-B263A4D76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525CD-AFAB-438E-930F-5654362C1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7C39B-2D35-493D-8CD0-82A658BC3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92E05-F350-45D0-BB9F-CFA74A9B8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555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09CDED-233C-4C9C-9E98-1991B9A5F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2BB1C-6F56-4711-96C5-C0EB15547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0AF02-97A5-480A-825C-E4BCA4E10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9D259-7C00-41BB-B225-33111DAF757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C3AB0-9E07-4163-A9C6-BE1CB62398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A7E0D-1C1F-4475-81AF-110ED5F64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B2D40-D488-4BF1-B83D-A29462088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87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A3D53-1F69-4EA6-83B0-4255BFC4D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www.br-utility.com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E4658-D7DD-4F9E-9399-62D0CBC66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428707-7472-4F41-8FA2-323DBD03FD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119" y="-702607"/>
            <a:ext cx="7066840" cy="5400003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D89A7562-F6B7-46B8-8996-122DC0FC1DCB}"/>
              </a:ext>
            </a:extLst>
          </p:cNvPr>
          <p:cNvSpPr txBox="1">
            <a:spLocks/>
          </p:cNvSpPr>
          <p:nvPr/>
        </p:nvSpPr>
        <p:spPr>
          <a:xfrm>
            <a:off x="1389514" y="3293682"/>
            <a:ext cx="10058400" cy="4557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PT Serif" panose="020A0603040505020204" pitchFamily="18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j-lt"/>
              </a:rPr>
              <a:t>Brutally simple clean energy utility software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9E4F1F0-2E76-460B-AD99-8A6334E38FC0}"/>
              </a:ext>
            </a:extLst>
          </p:cNvPr>
          <p:cNvSpPr txBox="1">
            <a:spLocks/>
          </p:cNvSpPr>
          <p:nvPr/>
        </p:nvSpPr>
        <p:spPr>
          <a:xfrm>
            <a:off x="1097280" y="4615036"/>
            <a:ext cx="2893120" cy="1709397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j-lt"/>
              </a:rPr>
              <a:t>Team:</a:t>
            </a:r>
          </a:p>
          <a:p>
            <a:r>
              <a:rPr lang="en-US" dirty="0">
                <a:latin typeface="+mj-lt"/>
              </a:rPr>
              <a:t>Padma Kasthurirangan</a:t>
            </a:r>
            <a:endParaRPr lang="en-US" dirty="0"/>
          </a:p>
          <a:p>
            <a:r>
              <a:rPr lang="en-US" dirty="0">
                <a:latin typeface="+mj-lt"/>
              </a:rPr>
              <a:t>John Hannon </a:t>
            </a:r>
          </a:p>
          <a:p>
            <a:r>
              <a:rPr lang="en-US" dirty="0">
                <a:latin typeface="+mj-lt"/>
              </a:rPr>
              <a:t>Kelly Bucklaew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D3D36E1-8D1A-4B86-B3DD-AF0BE8C3F86B}"/>
              </a:ext>
            </a:extLst>
          </p:cNvPr>
          <p:cNvSpPr txBox="1">
            <a:spLocks/>
          </p:cNvSpPr>
          <p:nvPr/>
        </p:nvSpPr>
        <p:spPr>
          <a:xfrm>
            <a:off x="1094469" y="3753742"/>
            <a:ext cx="7361885" cy="1261913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j-lt"/>
              </a:rPr>
              <a:t>Project Summary: A software tool to automate enrollment &amp; qualification of energy subscribers  for a rural community wind project in Darien, NY.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84736-7DC8-4B46-A0FD-D2D6B1AC1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720" y="5079235"/>
            <a:ext cx="3886208" cy="12771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51AE214-38B1-431A-A23F-AC31CCC341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928" y="3132626"/>
            <a:ext cx="1930031" cy="1883029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5794CF3E-ECE8-4DB0-9510-E7FFFD96630F}"/>
              </a:ext>
            </a:extLst>
          </p:cNvPr>
          <p:cNvSpPr txBox="1">
            <a:spLocks/>
          </p:cNvSpPr>
          <p:nvPr/>
        </p:nvSpPr>
        <p:spPr>
          <a:xfrm>
            <a:off x="9419176" y="2833622"/>
            <a:ext cx="2134738" cy="4557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PT Serif" panose="020A0603040505020204" pitchFamily="18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PT Serif" panose="020A0603040505020204" pitchFamily="18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j-lt"/>
              </a:rPr>
              <a:t>PARTNERS:</a:t>
            </a:r>
          </a:p>
        </p:txBody>
      </p:sp>
    </p:spTree>
    <p:extLst>
      <p:ext uri="{BB962C8B-B14F-4D97-AF65-F5344CB8AC3E}">
        <p14:creationId xmlns:p14="http://schemas.microsoft.com/office/powerpoint/2010/main" val="2082145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47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PK</dc:creator>
  <cp:lastModifiedBy>PK</cp:lastModifiedBy>
  <cp:revision>1</cp:revision>
  <dcterms:created xsi:type="dcterms:W3CDTF">2023-05-24T21:11:10Z</dcterms:created>
  <dcterms:modified xsi:type="dcterms:W3CDTF">2023-05-24T21:12:50Z</dcterms:modified>
</cp:coreProperties>
</file>