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170"/>
  </p:normalViewPr>
  <p:slideViewPr>
    <p:cSldViewPr snapToGrid="0">
      <p:cViewPr varScale="1">
        <p:scale>
          <a:sx n="74" d="100"/>
          <a:sy n="74" d="100"/>
        </p:scale>
        <p:origin x="176" y="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A10BF-4D68-6DE9-0E0E-5048C5FC9A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268497-8865-DF03-3F69-069CCD6590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6C499-4CF8-9F66-1A4B-B1B613EE9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9F64D-0970-5543-BC39-430BD4EBF8B4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9C3DB7-C67A-4034-10D4-DDF9060A4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B52E9-C3B4-C59D-21B9-D667DF4CA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2606C-8487-6C42-A9BA-F93831A3F0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152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AF7F2-7F7A-9C03-AFAD-FB8A14DB4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67BF5-811E-850C-72A0-73EC0A297D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650E0F-A8E0-F8C9-5219-4AD5B8068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9F64D-0970-5543-BC39-430BD4EBF8B4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34E2C0-2B4B-BAB0-17E0-CAEA10FAB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C1324-9D34-DA56-4388-035128E2E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2606C-8487-6C42-A9BA-F93831A3F0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879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A32A3-B64D-D069-2DB9-CC8A337BA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A8CB5B-73B6-99AC-94A7-D83D71759C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587C39-36D0-79D5-FDEB-09B0C9D37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9F64D-0970-5543-BC39-430BD4EBF8B4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BDBD48-02F1-5BDA-0B40-1D1CD75B9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6C91DA-E13B-B03E-A116-46CFD70C6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2606C-8487-6C42-A9BA-F93831A3F0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093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60369-FAB2-8E3D-D470-3AE4FF89E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1FA048-6EC4-971F-3B1B-CEA4D7C98E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A57AC6-9593-FDC5-791D-5DA7B853BD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6D8291-B889-6543-CB72-1198B7B89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9F64D-0970-5543-BC39-430BD4EBF8B4}" type="datetimeFigureOut">
              <a:rPr lang="en-US" smtClean="0"/>
              <a:t>5/24/23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3DCF81-1FC0-3815-6046-2B6E106C0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774728-7391-A2B3-77F5-18EF580E3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2606C-8487-6C42-A9BA-F93831A3F0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957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CACD1-1E3D-507D-7597-47A229898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F727F-EC62-EF10-C87C-2DB47F3649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3C2D8C-D21F-ADE5-A71D-460C3376E0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495221-7DDA-A7B2-8BB5-FA573B4395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30E564-8A17-0BCF-A683-D3856F5193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0D76C1-FCF9-E739-DAF6-A6BD3C1F4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9F64D-0970-5543-BC39-430BD4EBF8B4}" type="datetimeFigureOut">
              <a:rPr lang="en-US" smtClean="0"/>
              <a:t>5/24/23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BCAEBF-BA42-4AA2-5044-1E32C8314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93CBE7-9B15-4E1F-1574-D9AC81038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2606C-8487-6C42-A9BA-F93831A3F0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100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B7A10-0FB6-337C-C353-8D88F3DC5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D7C5C3-5BCC-6760-FC4C-AB09700D0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9F64D-0970-5543-BC39-430BD4EBF8B4}" type="datetimeFigureOut">
              <a:rPr lang="en-US" smtClean="0"/>
              <a:t>5/24/23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D307E0-8F1A-AFF3-638B-EC94AFD8A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FD5C37-AA39-CD80-C9A4-FBA752316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2606C-8487-6C42-A9BA-F93831A3F0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470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5CE730-6D37-F1DF-33DC-AE4CB6A94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9F64D-0970-5543-BC39-430BD4EBF8B4}" type="datetimeFigureOut">
              <a:rPr lang="en-US" smtClean="0"/>
              <a:t>5/24/23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034CC7-2676-699E-5893-0E5E5888A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C5B250-E3D7-D12B-7C9E-75936E794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2606C-8487-6C42-A9BA-F93831A3F0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347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8C999-9C52-8FDC-763B-5D298086D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151825-C816-566C-FA16-D9FCA772EB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6F84D7-45EE-CA28-C53E-211A5D985F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30057C-7B93-FCB2-6A41-FDB523C7C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9F64D-0970-5543-BC39-430BD4EBF8B4}" type="datetimeFigureOut">
              <a:rPr lang="en-US" smtClean="0"/>
              <a:t>5/24/23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F2F829-7CC8-565D-13F1-2C684B349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BEBBB8-A125-C20D-C500-DEDD2E393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2606C-8487-6C42-A9BA-F93831A3F0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329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79D98-13D7-38B8-D58C-8E96A911C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7A041C-641C-F13C-1A49-808E620736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2214D5-A446-E6F7-3199-12E38083C0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F307B5-11E3-E4AE-BC87-41BBD815F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9F64D-0970-5543-BC39-430BD4EBF8B4}" type="datetimeFigureOut">
              <a:rPr lang="en-US" smtClean="0"/>
              <a:t>5/24/23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FE7E74-B82C-D5B9-A461-EE5187834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4F4A23-EC9C-2360-9AF8-B198A8A6C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2606C-8487-6C42-A9BA-F93831A3F0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810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5FBEB-BD20-0C3D-19D9-42FF1672C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C22C58-4F45-21FF-A202-C4E1B70D5A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8F53D-2B86-59B4-4A3D-7AA1CEC1B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9F64D-0970-5543-BC39-430BD4EBF8B4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EE1430-EF2E-B719-4697-7B65E318D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831E9-C2EC-DD29-7F5C-AEF99D8EA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2606C-8487-6C42-A9BA-F93831A3F0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249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107CA9-8D61-783B-6751-7B05D2E654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B3A158-F237-2B27-82A8-845034F354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FDA29-810F-0EDE-2F9D-51481E617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9F64D-0970-5543-BC39-430BD4EBF8B4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C2747-6545-F08B-5B31-D0FE34223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1064ED-2AF2-6ADD-AD6D-0E5D73DE7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2606C-8487-6C42-A9BA-F93831A3F0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940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D347F2-BD4C-577A-F696-AAE61AE4B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3C0EAB-B244-5161-48EA-696949A308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B2FF3D-9F65-E49D-14FE-9652185F46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59F64D-0970-5543-BC39-430BD4EBF8B4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A1A329-6597-299B-0804-5214358D98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33C9D0-27F5-12BB-EB80-D1052CAD98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2606C-8487-6C42-A9BA-F93831A3F0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12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lage of solar panels&#10;&#10;Description automatically generated with low confidence">
            <a:extLst>
              <a:ext uri="{FF2B5EF4-FFF2-40B4-BE49-F238E27FC236}">
                <a16:creationId xmlns:a16="http://schemas.microsoft.com/office/drawing/2014/main" id="{1A9BE1BE-896E-7C08-3FF1-656164F8A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147" y="513427"/>
            <a:ext cx="10282687" cy="57666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966218-9A33-0E15-C732-8B2C82582F80}"/>
              </a:ext>
            </a:extLst>
          </p:cNvPr>
          <p:cNvSpPr txBox="1"/>
          <p:nvPr/>
        </p:nvSpPr>
        <p:spPr>
          <a:xfrm>
            <a:off x="2363638" y="1431985"/>
            <a:ext cx="7850037" cy="381642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32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US" sz="48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The Rural Hydro Network</a:t>
            </a:r>
          </a:p>
          <a:p>
            <a:pPr algn="ctr"/>
            <a:r>
              <a:rPr lang="en-US" i="1" dirty="0">
                <a:latin typeface="Aharoni" panose="02010803020104030203" pitchFamily="2" charset="-79"/>
                <a:cs typeface="Aharoni" panose="02010803020104030203" pitchFamily="2" charset="-79"/>
              </a:rPr>
              <a:t>Promoting and Enabling Clean Hydro Power in Southwest Utah</a:t>
            </a:r>
          </a:p>
          <a:p>
            <a:pPr algn="ctr"/>
            <a:endParaRPr 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A team of professionals with technological, environmental, community, government, policy, and commercial expertise that aims to:</a:t>
            </a:r>
          </a:p>
          <a:p>
            <a:pPr algn="ctr"/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</a:p>
          <a:p>
            <a:pPr marL="342900" indent="-342900" algn="ctr">
              <a:buAutoNum type="arabicParenR"/>
            </a:pP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create a demo pumped-hydro project in rural Southwest Utah </a:t>
            </a:r>
          </a:p>
          <a:p>
            <a:pPr marL="342900" indent="-342900" algn="ctr">
              <a:buAutoNum type="arabicParenR"/>
            </a:pP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create a larger network of resources for other communities that would like implement similar clean energy projects. </a:t>
            </a:r>
          </a:p>
          <a:p>
            <a:pPr algn="ctr"/>
            <a:endParaRPr 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49134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63</Words>
  <Application>Microsoft Macintosh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Aharoni</vt:lpstr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Beverli DeWalt</dc:creator>
  <cp:lastModifiedBy>Beverli DeWalt</cp:lastModifiedBy>
  <cp:revision>2</cp:revision>
  <dcterms:created xsi:type="dcterms:W3CDTF">2023-05-24T20:35:12Z</dcterms:created>
  <dcterms:modified xsi:type="dcterms:W3CDTF">2023-05-24T20:50:19Z</dcterms:modified>
</cp:coreProperties>
</file>