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33" autoAdjust="0"/>
  </p:normalViewPr>
  <p:slideViewPr>
    <p:cSldViewPr snapToGrid="0">
      <p:cViewPr varScale="1">
        <p:scale>
          <a:sx n="67" d="100"/>
          <a:sy n="67" d="100"/>
        </p:scale>
        <p:origin x="1128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2" name="Google Shape;62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0" name="Google Shape;70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1" name="Google Shape;71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7" name="Google Shape;77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8" name="Google Shape;78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81" name="Google Shape;81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5" name="Google Shape;85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6" name="Google Shape;86;p2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7" name="Google Shape;87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90" name="Google Shape;90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3" name="Google Shape;93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4" name="Google Shape;94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5"/>
          <p:cNvSpPr txBox="1">
            <a:spLocks noGrp="1"/>
          </p:cNvSpPr>
          <p:nvPr>
            <p:ph type="title"/>
          </p:nvPr>
        </p:nvSpPr>
        <p:spPr>
          <a:xfrm>
            <a:off x="822960" y="274320"/>
            <a:ext cx="7520700" cy="4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5"/>
          <p:cNvSpPr txBox="1">
            <a:spLocks noGrp="1"/>
          </p:cNvSpPr>
          <p:nvPr>
            <p:ph type="body" idx="1"/>
          </p:nvPr>
        </p:nvSpPr>
        <p:spPr>
          <a:xfrm>
            <a:off x="822960" y="825472"/>
            <a:ext cx="7520700" cy="26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2pPr>
            <a:lvl3pPr marL="1371600" lvl="2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3pPr>
            <a:lvl4pPr marL="1828800" lvl="3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5pPr>
            <a:lvl6pPr marL="2743200" lvl="5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100" name="Google Shape;100;p25"/>
          <p:cNvSpPr txBox="1">
            <a:spLocks noGrp="1"/>
          </p:cNvSpPr>
          <p:nvPr>
            <p:ph type="dt" idx="10"/>
          </p:nvPr>
        </p:nvSpPr>
        <p:spPr>
          <a:xfrm rot="-1208455">
            <a:off x="414722" y="4347758"/>
            <a:ext cx="1749483" cy="2611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5"/>
          <p:cNvSpPr txBox="1">
            <a:spLocks noGrp="1"/>
          </p:cNvSpPr>
          <p:nvPr>
            <p:ph type="ftr" idx="11"/>
          </p:nvPr>
        </p:nvSpPr>
        <p:spPr>
          <a:xfrm>
            <a:off x="3517515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5"/>
          <p:cNvSpPr>
            <a:spLocks noGrp="1"/>
          </p:cNvSpPr>
          <p:nvPr>
            <p:ph type="sldNum" idx="12"/>
          </p:nvPr>
        </p:nvSpPr>
        <p:spPr>
          <a:xfrm>
            <a:off x="8401039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rmAutofit lnSpcReduction="10000"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26"/>
          <p:cNvPicPr preferRelativeResize="0"/>
          <p:nvPr/>
        </p:nvPicPr>
        <p:blipFill>
          <a:blip r:embed="rId3">
            <a:alphaModFix amt="13000"/>
          </a:blip>
          <a:stretch>
            <a:fillRect/>
          </a:stretch>
        </p:blipFill>
        <p:spPr>
          <a:xfrm>
            <a:off x="2041545" y="-100445"/>
            <a:ext cx="5153612" cy="4929652"/>
          </a:xfrm>
          <a:prstGeom prst="rect">
            <a:avLst/>
          </a:prstGeom>
          <a:noFill/>
          <a:ln>
            <a:noFill/>
          </a:ln>
          <a:effectLst>
            <a:glow rad="1905000">
              <a:schemeClr val="accent1">
                <a:alpha val="0"/>
              </a:schemeClr>
            </a:glow>
            <a:outerShdw blurRad="50800" dist="50800" dir="5400000" algn="ctr" rotWithShape="0">
              <a:srgbClr val="000000">
                <a:alpha val="1000"/>
              </a:srgbClr>
            </a:outerShdw>
            <a:reflection stA="1000" endPos="65000" dist="50800" dir="5400000" sy="-100000" algn="bl" rotWithShape="0"/>
          </a:effectLst>
        </p:spPr>
      </p:pic>
      <p:sp>
        <p:nvSpPr>
          <p:cNvPr id="107" name="Google Shape;107;p26"/>
          <p:cNvSpPr txBox="1">
            <a:spLocks noGrp="1"/>
          </p:cNvSpPr>
          <p:nvPr>
            <p:ph type="ctrTitle"/>
          </p:nvPr>
        </p:nvSpPr>
        <p:spPr>
          <a:xfrm>
            <a:off x="311700" y="95282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Capacity to Grow</a:t>
            </a:r>
            <a:endParaRPr dirty="0"/>
          </a:p>
        </p:txBody>
      </p:sp>
      <p:sp>
        <p:nvSpPr>
          <p:cNvPr id="108" name="Google Shape;108;p26"/>
          <p:cNvSpPr txBox="1">
            <a:spLocks noGrp="1"/>
          </p:cNvSpPr>
          <p:nvPr>
            <p:ph type="subTitle" idx="1"/>
          </p:nvPr>
        </p:nvSpPr>
        <p:spPr>
          <a:xfrm>
            <a:off x="382324" y="766494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From Pilot to Program 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047352-BAA6-6F92-926A-40BF386B9E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6901"/>
            <a:ext cx="9167740" cy="2617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6C7D0C-AE45-5DC5-94A5-8FD3D248FDA2}"/>
              </a:ext>
            </a:extLst>
          </p:cNvPr>
          <p:cNvSpPr txBox="1"/>
          <p:nvPr/>
        </p:nvSpPr>
        <p:spPr>
          <a:xfrm>
            <a:off x="0" y="4874648"/>
            <a:ext cx="464262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The Community Development Corporation of Pembroke-Hopkins Park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B314A1-A6C3-F9E2-AEC8-650DD3D1BE1B}"/>
              </a:ext>
            </a:extLst>
          </p:cNvPr>
          <p:cNvSpPr txBox="1"/>
          <p:nvPr/>
        </p:nvSpPr>
        <p:spPr>
          <a:xfrm>
            <a:off x="8134814" y="4866901"/>
            <a:ext cx="92741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cdc-php.org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DC9781-E6BC-1595-FB4F-4FB639831F46}"/>
              </a:ext>
            </a:extLst>
          </p:cNvPr>
          <p:cNvSpPr txBox="1"/>
          <p:nvPr/>
        </p:nvSpPr>
        <p:spPr>
          <a:xfrm>
            <a:off x="533514" y="2779119"/>
            <a:ext cx="82182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Increase organizational capacity, partnerships, and financing to expand our 5-year PEEP 2.0 Clean Energy program to meet 30% of state goals.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C26A0A-B9FA-2671-35ED-15C0CCAE463F}"/>
              </a:ext>
            </a:extLst>
          </p:cNvPr>
          <p:cNvSpPr txBox="1"/>
          <p:nvPr/>
        </p:nvSpPr>
        <p:spPr>
          <a:xfrm>
            <a:off x="226307" y="1816007"/>
            <a:ext cx="9047453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/>
              <a:t>CDC Team - Shannon Stendel (Slipstream) - Jacob Serfling (MWBDC) - Mike Henchen (RMI) Lisa Zeigler(GSU) </a:t>
            </a:r>
          </a:p>
        </p:txBody>
      </p:sp>
      <p:sp>
        <p:nvSpPr>
          <p:cNvPr id="9" name="Flowchart: Decision 8">
            <a:extLst>
              <a:ext uri="{FF2B5EF4-FFF2-40B4-BE49-F238E27FC236}">
                <a16:creationId xmlns:a16="http://schemas.microsoft.com/office/drawing/2014/main" id="{A75D0337-4525-7029-0C50-0C51F4689332}"/>
              </a:ext>
            </a:extLst>
          </p:cNvPr>
          <p:cNvSpPr/>
          <p:nvPr/>
        </p:nvSpPr>
        <p:spPr>
          <a:xfrm>
            <a:off x="4750033" y="4348657"/>
            <a:ext cx="263130" cy="145498"/>
          </a:xfrm>
          <a:prstGeom prst="flowChartDecisi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lowchart: Decision 9">
            <a:extLst>
              <a:ext uri="{FF2B5EF4-FFF2-40B4-BE49-F238E27FC236}">
                <a16:creationId xmlns:a16="http://schemas.microsoft.com/office/drawing/2014/main" id="{DF838762-FB5B-562C-BCBE-EF2AF95B776E}"/>
              </a:ext>
            </a:extLst>
          </p:cNvPr>
          <p:cNvSpPr/>
          <p:nvPr/>
        </p:nvSpPr>
        <p:spPr>
          <a:xfrm>
            <a:off x="2058182" y="4304257"/>
            <a:ext cx="263130" cy="145498"/>
          </a:xfrm>
          <a:prstGeom prst="flowChartDecisi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DCCD932-53C5-199C-881C-C300702897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7910" y="4336055"/>
            <a:ext cx="286537" cy="17070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EBA3E2C-C185-EB03-0EB5-4CF689E4D3B0}"/>
              </a:ext>
            </a:extLst>
          </p:cNvPr>
          <p:cNvSpPr/>
          <p:nvPr/>
        </p:nvSpPr>
        <p:spPr>
          <a:xfrm>
            <a:off x="-157207" y="1206125"/>
            <a:ext cx="972573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CDC- PHP Empowerment Coalition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99C702F-CBDF-EA72-8161-AFCF7E3CBCBD}"/>
              </a:ext>
            </a:extLst>
          </p:cNvPr>
          <p:cNvSpPr txBox="1"/>
          <p:nvPr/>
        </p:nvSpPr>
        <p:spPr>
          <a:xfrm>
            <a:off x="928941" y="2153553"/>
            <a:ext cx="78227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n>
                  <a:solidFill>
                    <a:schemeClr val="tx2">
                      <a:lumMod val="90000"/>
                    </a:schemeClr>
                  </a:solidFill>
                </a:ln>
                <a:solidFill>
                  <a:schemeClr val="tx1"/>
                </a:solidFill>
              </a:rPr>
              <a:t>Developing our Capacity to Grow - Funding Project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5239</TotalTime>
  <Words>79</Words>
  <Application>Microsoft Office PowerPoint</Application>
  <PresentationFormat>On-screen Show (16:9)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Simple Light</vt:lpstr>
      <vt:lpstr>Capacity to Grow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Capacity to Grow</dc:title>
  <dc:creator>Lee Ringo</dc:creator>
  <cp:lastModifiedBy>casemmie cole</cp:lastModifiedBy>
  <cp:revision>5</cp:revision>
  <dcterms:modified xsi:type="dcterms:W3CDTF">2023-05-24T20:10:08Z</dcterms:modified>
</cp:coreProperties>
</file>