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61" r:id="rId2"/>
  </p:sldIdLst>
  <p:sldSz cx="9144000" cy="5143500" type="screen16x9"/>
  <p:notesSz cx="6858000" cy="9144000"/>
  <p:embeddedFontLst>
    <p:embeddedFont>
      <p:font typeface="Libre Franklin" pitchFamily="2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6" d="100"/>
          <a:sy n="136" d="100"/>
        </p:scale>
        <p:origin x="816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83AF1F-73DC-4809-A1AC-67F94F775D83}" type="doc">
      <dgm:prSet loTypeId="urn:microsoft.com/office/officeart/2008/layout/VerticalAccentList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56564112-0C0C-4185-B93F-FC5BACF47369}">
      <dgm:prSet phldrT="[Text]" custT="1"/>
      <dgm:spPr/>
      <dgm:t>
        <a:bodyPr/>
        <a:lstStyle/>
        <a:p>
          <a:r>
            <a:rPr lang="en-US" sz="1000" b="1" dirty="0"/>
            <a:t>Community engagement and education programs</a:t>
          </a:r>
          <a:r>
            <a:rPr lang="en-US" sz="900" b="1" dirty="0"/>
            <a:t>.</a:t>
          </a:r>
        </a:p>
      </dgm:t>
    </dgm:pt>
    <dgm:pt modelId="{E90FE4FA-9964-4C87-AB8C-F92C0F12D72C}" type="parTrans" cxnId="{0D5F6C8F-96C8-40F9-896B-AC3108F1DC46}">
      <dgm:prSet/>
      <dgm:spPr/>
      <dgm:t>
        <a:bodyPr/>
        <a:lstStyle/>
        <a:p>
          <a:endParaRPr lang="en-US"/>
        </a:p>
      </dgm:t>
    </dgm:pt>
    <dgm:pt modelId="{398C2CB5-5E88-439A-96A7-DE061981006A}" type="sibTrans" cxnId="{0D5F6C8F-96C8-40F9-896B-AC3108F1DC46}">
      <dgm:prSet/>
      <dgm:spPr/>
      <dgm:t>
        <a:bodyPr/>
        <a:lstStyle/>
        <a:p>
          <a:endParaRPr lang="en-US"/>
        </a:p>
      </dgm:t>
    </dgm:pt>
    <dgm:pt modelId="{AF07D818-5E6F-4D06-AD0D-0C30B3F15716}">
      <dgm:prSet phldrT="[Text]" custT="1"/>
      <dgm:spPr/>
      <dgm:t>
        <a:bodyPr/>
        <a:lstStyle/>
        <a:p>
          <a:r>
            <a:rPr lang="en-US" sz="1000" b="1" dirty="0"/>
            <a:t>Technical Feasibility Assessment</a:t>
          </a:r>
        </a:p>
      </dgm:t>
    </dgm:pt>
    <dgm:pt modelId="{ED5CAC62-9586-4D7D-B07E-DB92257CE55B}" type="parTrans" cxnId="{BFE9FD08-4AE8-4939-861E-9F287E9C5E19}">
      <dgm:prSet/>
      <dgm:spPr/>
      <dgm:t>
        <a:bodyPr/>
        <a:lstStyle/>
        <a:p>
          <a:endParaRPr lang="en-US"/>
        </a:p>
      </dgm:t>
    </dgm:pt>
    <dgm:pt modelId="{2AB7923A-C02F-48F1-8080-F30CA69ECC63}" type="sibTrans" cxnId="{BFE9FD08-4AE8-4939-861E-9F287E9C5E19}">
      <dgm:prSet/>
      <dgm:spPr/>
      <dgm:t>
        <a:bodyPr/>
        <a:lstStyle/>
        <a:p>
          <a:endParaRPr lang="en-US"/>
        </a:p>
      </dgm:t>
    </dgm:pt>
    <dgm:pt modelId="{F7FA4BF9-3AD1-45E3-B7AA-944494E0C1AC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095B8C76-BCB8-4238-8E92-8AB4E04D4B81}" type="parTrans" cxnId="{3B2D6B37-36BA-442B-BEA1-5767C48B6EFF}">
      <dgm:prSet/>
      <dgm:spPr/>
      <dgm:t>
        <a:bodyPr/>
        <a:lstStyle/>
        <a:p>
          <a:endParaRPr lang="en-US"/>
        </a:p>
      </dgm:t>
    </dgm:pt>
    <dgm:pt modelId="{60890790-1071-43EF-BD19-0B7CD4AAD493}" type="sibTrans" cxnId="{3B2D6B37-36BA-442B-BEA1-5767C48B6EFF}">
      <dgm:prSet/>
      <dgm:spPr/>
      <dgm:t>
        <a:bodyPr/>
        <a:lstStyle/>
        <a:p>
          <a:endParaRPr lang="en-US"/>
        </a:p>
      </dgm:t>
    </dgm:pt>
    <dgm:pt modelId="{D3E230EA-0195-4D05-B761-C0CF7E664729}">
      <dgm:prSet phldrT="[Text]" custT="1"/>
      <dgm:spPr/>
      <dgm:t>
        <a:bodyPr/>
        <a:lstStyle/>
        <a:p>
          <a:r>
            <a:rPr lang="en-US" sz="1000" dirty="0"/>
            <a:t> </a:t>
          </a:r>
        </a:p>
      </dgm:t>
    </dgm:pt>
    <dgm:pt modelId="{7880F20C-DC46-47E0-AC17-346F9BF0F3BB}" type="parTrans" cxnId="{3722A8D7-5010-48E2-90B3-8E15E2C43D97}">
      <dgm:prSet/>
      <dgm:spPr/>
      <dgm:t>
        <a:bodyPr/>
        <a:lstStyle/>
        <a:p>
          <a:endParaRPr lang="en-US"/>
        </a:p>
      </dgm:t>
    </dgm:pt>
    <dgm:pt modelId="{91045176-6432-4891-AA37-6C56F02972F3}" type="sibTrans" cxnId="{3722A8D7-5010-48E2-90B3-8E15E2C43D97}">
      <dgm:prSet/>
      <dgm:spPr/>
      <dgm:t>
        <a:bodyPr/>
        <a:lstStyle/>
        <a:p>
          <a:endParaRPr lang="en-US"/>
        </a:p>
      </dgm:t>
    </dgm:pt>
    <dgm:pt modelId="{6379E436-1B17-473F-A83B-723CD2195CD3}">
      <dgm:prSet phldrT="[Text]"/>
      <dgm:spPr/>
      <dgm:t>
        <a:bodyPr/>
        <a:lstStyle/>
        <a:p>
          <a:endParaRPr lang="en-US" dirty="0"/>
        </a:p>
      </dgm:t>
    </dgm:pt>
    <dgm:pt modelId="{6385551C-F550-4943-9F5A-ABB23006AA17}" type="sibTrans" cxnId="{3929E753-38B3-498C-AADC-8C23828FE9DD}">
      <dgm:prSet/>
      <dgm:spPr/>
      <dgm:t>
        <a:bodyPr/>
        <a:lstStyle/>
        <a:p>
          <a:endParaRPr lang="en-US"/>
        </a:p>
      </dgm:t>
    </dgm:pt>
    <dgm:pt modelId="{53D4865C-6BF0-4AF3-94CE-53A2595DABC3}" type="parTrans" cxnId="{3929E753-38B3-498C-AADC-8C23828FE9DD}">
      <dgm:prSet/>
      <dgm:spPr/>
      <dgm:t>
        <a:bodyPr/>
        <a:lstStyle/>
        <a:p>
          <a:endParaRPr lang="en-US"/>
        </a:p>
      </dgm:t>
    </dgm:pt>
    <dgm:pt modelId="{2D523446-F22E-4E6E-8DA4-7064C00A6407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16EBB554-BFD3-4ACB-B544-C5F212592C0B}" type="sibTrans" cxnId="{0CD60A5C-6923-406E-92C1-6383BDAC26EA}">
      <dgm:prSet/>
      <dgm:spPr/>
      <dgm:t>
        <a:bodyPr/>
        <a:lstStyle/>
        <a:p>
          <a:endParaRPr lang="en-US"/>
        </a:p>
      </dgm:t>
    </dgm:pt>
    <dgm:pt modelId="{9F8E4495-8F3F-42F8-8E1E-24688BE99448}" type="parTrans" cxnId="{0CD60A5C-6923-406E-92C1-6383BDAC26EA}">
      <dgm:prSet/>
      <dgm:spPr/>
      <dgm:t>
        <a:bodyPr/>
        <a:lstStyle/>
        <a:p>
          <a:endParaRPr lang="en-US"/>
        </a:p>
      </dgm:t>
    </dgm:pt>
    <dgm:pt modelId="{923F94CC-77E9-415D-A070-EF1226411FED}">
      <dgm:prSet custT="1"/>
      <dgm:spPr/>
      <dgm:t>
        <a:bodyPr/>
        <a:lstStyle/>
        <a:p>
          <a:r>
            <a:rPr lang="en-US" sz="1000" b="1" dirty="0"/>
            <a:t>Design and engineering support</a:t>
          </a:r>
        </a:p>
      </dgm:t>
    </dgm:pt>
    <dgm:pt modelId="{94393C1A-471A-42CD-8E73-50FF2167C803}" type="parTrans" cxnId="{4A95DF1F-637D-4B83-B6D3-43273EDED6FD}">
      <dgm:prSet/>
      <dgm:spPr/>
      <dgm:t>
        <a:bodyPr/>
        <a:lstStyle/>
        <a:p>
          <a:endParaRPr lang="en-US"/>
        </a:p>
      </dgm:t>
    </dgm:pt>
    <dgm:pt modelId="{E44064AE-397A-484D-8294-10D67266000E}" type="sibTrans" cxnId="{4A95DF1F-637D-4B83-B6D3-43273EDED6FD}">
      <dgm:prSet/>
      <dgm:spPr/>
      <dgm:t>
        <a:bodyPr/>
        <a:lstStyle/>
        <a:p>
          <a:endParaRPr lang="en-US"/>
        </a:p>
      </dgm:t>
    </dgm:pt>
    <dgm:pt modelId="{C63A016C-66CC-4814-B8AB-F142E5479C90}">
      <dgm:prSet custT="1"/>
      <dgm:spPr/>
      <dgm:t>
        <a:bodyPr/>
        <a:lstStyle/>
        <a:p>
          <a:endParaRPr lang="en-US" sz="1000" dirty="0"/>
        </a:p>
      </dgm:t>
    </dgm:pt>
    <dgm:pt modelId="{5752D5E2-CDC6-4503-A547-149EC119CB6C}" type="parTrans" cxnId="{E28379E7-3653-4B31-BC1B-1391228CD9E4}">
      <dgm:prSet/>
      <dgm:spPr/>
      <dgm:t>
        <a:bodyPr/>
        <a:lstStyle/>
        <a:p>
          <a:endParaRPr lang="en-US"/>
        </a:p>
      </dgm:t>
    </dgm:pt>
    <dgm:pt modelId="{A4A7B94B-73DF-4D5D-AF93-48FA54BB63BD}" type="sibTrans" cxnId="{E28379E7-3653-4B31-BC1B-1391228CD9E4}">
      <dgm:prSet/>
      <dgm:spPr/>
      <dgm:t>
        <a:bodyPr/>
        <a:lstStyle/>
        <a:p>
          <a:endParaRPr lang="en-US"/>
        </a:p>
      </dgm:t>
    </dgm:pt>
    <dgm:pt modelId="{6667A30C-8B37-4CF2-9E84-F5CC57A538FF}" type="pres">
      <dgm:prSet presAssocID="{F183AF1F-73DC-4809-A1AC-67F94F775D83}" presName="Name0" presStyleCnt="0">
        <dgm:presLayoutVars>
          <dgm:chMax/>
          <dgm:chPref/>
          <dgm:dir/>
        </dgm:presLayoutVars>
      </dgm:prSet>
      <dgm:spPr/>
    </dgm:pt>
    <dgm:pt modelId="{4A9AC027-7FD4-439E-81C9-39BA403856AF}" type="pres">
      <dgm:prSet presAssocID="{6379E436-1B17-473F-A83B-723CD2195CD3}" presName="parenttextcomposite" presStyleCnt="0"/>
      <dgm:spPr/>
    </dgm:pt>
    <dgm:pt modelId="{8083EDC8-D091-45A9-B730-F2D822981946}" type="pres">
      <dgm:prSet presAssocID="{6379E436-1B17-473F-A83B-723CD2195CD3}" presName="parenttext" presStyleLbl="revTx" presStyleIdx="0" presStyleCnt="3">
        <dgm:presLayoutVars>
          <dgm:chMax/>
          <dgm:chPref val="2"/>
          <dgm:bulletEnabled val="1"/>
        </dgm:presLayoutVars>
      </dgm:prSet>
      <dgm:spPr/>
    </dgm:pt>
    <dgm:pt modelId="{246DE7F1-F10D-4379-B5BD-D80AD6046E5D}" type="pres">
      <dgm:prSet presAssocID="{6379E436-1B17-473F-A83B-723CD2195CD3}" presName="composite" presStyleCnt="0"/>
      <dgm:spPr/>
    </dgm:pt>
    <dgm:pt modelId="{C81EA3F8-EC06-4C37-84D8-869379B80BFC}" type="pres">
      <dgm:prSet presAssocID="{6379E436-1B17-473F-A83B-723CD2195CD3}" presName="chevron1" presStyleLbl="alignNode1" presStyleIdx="0" presStyleCnt="21"/>
      <dgm:spPr/>
    </dgm:pt>
    <dgm:pt modelId="{9468499F-8253-472E-8271-C65EEB383B61}" type="pres">
      <dgm:prSet presAssocID="{6379E436-1B17-473F-A83B-723CD2195CD3}" presName="chevron2" presStyleLbl="alignNode1" presStyleIdx="1" presStyleCnt="21"/>
      <dgm:spPr/>
    </dgm:pt>
    <dgm:pt modelId="{8A34D221-2CC6-457F-9ECE-5E134444A93E}" type="pres">
      <dgm:prSet presAssocID="{6379E436-1B17-473F-A83B-723CD2195CD3}" presName="chevron3" presStyleLbl="alignNode1" presStyleIdx="2" presStyleCnt="21"/>
      <dgm:spPr/>
    </dgm:pt>
    <dgm:pt modelId="{65E9F4C5-4E79-42FA-9CDF-8768506102BC}" type="pres">
      <dgm:prSet presAssocID="{6379E436-1B17-473F-A83B-723CD2195CD3}" presName="chevron4" presStyleLbl="alignNode1" presStyleIdx="3" presStyleCnt="21"/>
      <dgm:spPr/>
    </dgm:pt>
    <dgm:pt modelId="{A796DCD7-7639-4548-AB2D-06C0DD55C105}" type="pres">
      <dgm:prSet presAssocID="{6379E436-1B17-473F-A83B-723CD2195CD3}" presName="chevron5" presStyleLbl="alignNode1" presStyleIdx="4" presStyleCnt="21"/>
      <dgm:spPr/>
    </dgm:pt>
    <dgm:pt modelId="{C64617AF-DFC1-4F3C-95D6-8C4F3095C1DB}" type="pres">
      <dgm:prSet presAssocID="{6379E436-1B17-473F-A83B-723CD2195CD3}" presName="chevron6" presStyleLbl="alignNode1" presStyleIdx="5" presStyleCnt="21"/>
      <dgm:spPr/>
    </dgm:pt>
    <dgm:pt modelId="{61C7E47B-1D63-4D19-AD27-29CB369CD3BE}" type="pres">
      <dgm:prSet presAssocID="{6379E436-1B17-473F-A83B-723CD2195CD3}" presName="chevron7" presStyleLbl="alignNode1" presStyleIdx="6" presStyleCnt="21"/>
      <dgm:spPr/>
    </dgm:pt>
    <dgm:pt modelId="{491D63E8-AF0F-4CF9-8AC3-356CB9A1CE7C}" type="pres">
      <dgm:prSet presAssocID="{6379E436-1B17-473F-A83B-723CD2195CD3}" presName="childtext" presStyleLbl="solidFgAcc1" presStyleIdx="0" presStyleCnt="3">
        <dgm:presLayoutVars>
          <dgm:chMax/>
          <dgm:chPref val="0"/>
          <dgm:bulletEnabled val="1"/>
        </dgm:presLayoutVars>
      </dgm:prSet>
      <dgm:spPr/>
    </dgm:pt>
    <dgm:pt modelId="{AE10212E-3B6C-4399-89EE-742E7F226941}" type="pres">
      <dgm:prSet presAssocID="{6385551C-F550-4943-9F5A-ABB23006AA17}" presName="sibTrans" presStyleCnt="0"/>
      <dgm:spPr/>
    </dgm:pt>
    <dgm:pt modelId="{F91A1892-2106-47C8-A261-4DCC2A5E3368}" type="pres">
      <dgm:prSet presAssocID="{2D523446-F22E-4E6E-8DA4-7064C00A6407}" presName="parenttextcomposite" presStyleCnt="0"/>
      <dgm:spPr/>
    </dgm:pt>
    <dgm:pt modelId="{57FB32A3-9D59-417B-828F-2C56017F9FDA}" type="pres">
      <dgm:prSet presAssocID="{2D523446-F22E-4E6E-8DA4-7064C00A6407}" presName="parenttext" presStyleLbl="revTx" presStyleIdx="1" presStyleCnt="3">
        <dgm:presLayoutVars>
          <dgm:chMax/>
          <dgm:chPref val="2"/>
          <dgm:bulletEnabled val="1"/>
        </dgm:presLayoutVars>
      </dgm:prSet>
      <dgm:spPr/>
    </dgm:pt>
    <dgm:pt modelId="{65CB662D-CFEB-40EE-90BF-5E0D111B9AA7}" type="pres">
      <dgm:prSet presAssocID="{2D523446-F22E-4E6E-8DA4-7064C00A6407}" presName="composite" presStyleCnt="0"/>
      <dgm:spPr/>
    </dgm:pt>
    <dgm:pt modelId="{BD7B3C47-36C5-4634-A958-DB9994B711BE}" type="pres">
      <dgm:prSet presAssocID="{2D523446-F22E-4E6E-8DA4-7064C00A6407}" presName="chevron1" presStyleLbl="alignNode1" presStyleIdx="7" presStyleCnt="21"/>
      <dgm:spPr/>
    </dgm:pt>
    <dgm:pt modelId="{81C7A19E-8D99-4535-BF7C-589B1F1AD492}" type="pres">
      <dgm:prSet presAssocID="{2D523446-F22E-4E6E-8DA4-7064C00A6407}" presName="chevron2" presStyleLbl="alignNode1" presStyleIdx="8" presStyleCnt="21"/>
      <dgm:spPr/>
    </dgm:pt>
    <dgm:pt modelId="{A9E6EE17-372D-40DD-9BE6-0A474EF8D0EC}" type="pres">
      <dgm:prSet presAssocID="{2D523446-F22E-4E6E-8DA4-7064C00A6407}" presName="chevron3" presStyleLbl="alignNode1" presStyleIdx="9" presStyleCnt="21"/>
      <dgm:spPr/>
    </dgm:pt>
    <dgm:pt modelId="{B1D1FDD0-CB18-474A-90EF-C91DE6CA8077}" type="pres">
      <dgm:prSet presAssocID="{2D523446-F22E-4E6E-8DA4-7064C00A6407}" presName="chevron4" presStyleLbl="alignNode1" presStyleIdx="10" presStyleCnt="21"/>
      <dgm:spPr/>
    </dgm:pt>
    <dgm:pt modelId="{0BC95F3E-4586-452D-B2FA-FE2A7A6FD89F}" type="pres">
      <dgm:prSet presAssocID="{2D523446-F22E-4E6E-8DA4-7064C00A6407}" presName="chevron5" presStyleLbl="alignNode1" presStyleIdx="11" presStyleCnt="21"/>
      <dgm:spPr/>
    </dgm:pt>
    <dgm:pt modelId="{072C79DC-7E45-4DC6-A247-329C5F9E01BD}" type="pres">
      <dgm:prSet presAssocID="{2D523446-F22E-4E6E-8DA4-7064C00A6407}" presName="chevron6" presStyleLbl="alignNode1" presStyleIdx="12" presStyleCnt="21"/>
      <dgm:spPr/>
    </dgm:pt>
    <dgm:pt modelId="{A1793999-1C93-41BB-955E-112552CABDCE}" type="pres">
      <dgm:prSet presAssocID="{2D523446-F22E-4E6E-8DA4-7064C00A6407}" presName="chevron7" presStyleLbl="alignNode1" presStyleIdx="13" presStyleCnt="21"/>
      <dgm:spPr/>
    </dgm:pt>
    <dgm:pt modelId="{586B899B-1FB6-4D1A-8FF6-5124324323D1}" type="pres">
      <dgm:prSet presAssocID="{2D523446-F22E-4E6E-8DA4-7064C00A6407}" presName="childtext" presStyleLbl="solidFgAcc1" presStyleIdx="1" presStyleCnt="3">
        <dgm:presLayoutVars>
          <dgm:chMax/>
          <dgm:chPref val="0"/>
          <dgm:bulletEnabled val="1"/>
        </dgm:presLayoutVars>
      </dgm:prSet>
      <dgm:spPr/>
    </dgm:pt>
    <dgm:pt modelId="{8635BE44-483F-49E0-863F-7F373993D9D4}" type="pres">
      <dgm:prSet presAssocID="{16EBB554-BFD3-4ACB-B544-C5F212592C0B}" presName="sibTrans" presStyleCnt="0"/>
      <dgm:spPr/>
    </dgm:pt>
    <dgm:pt modelId="{D69BA37C-C1B2-4203-9B35-7D79703317CD}" type="pres">
      <dgm:prSet presAssocID="{F7FA4BF9-3AD1-45E3-B7AA-944494E0C1AC}" presName="parenttextcomposite" presStyleCnt="0"/>
      <dgm:spPr/>
    </dgm:pt>
    <dgm:pt modelId="{EF2A92B1-4C78-4B07-8426-1CFCDCF933AE}" type="pres">
      <dgm:prSet presAssocID="{F7FA4BF9-3AD1-45E3-B7AA-944494E0C1AC}" presName="parenttext" presStyleLbl="revTx" presStyleIdx="2" presStyleCnt="3">
        <dgm:presLayoutVars>
          <dgm:chMax/>
          <dgm:chPref val="2"/>
          <dgm:bulletEnabled val="1"/>
        </dgm:presLayoutVars>
      </dgm:prSet>
      <dgm:spPr/>
    </dgm:pt>
    <dgm:pt modelId="{6073D443-8506-4B40-A214-0F9BA9A3D5EE}" type="pres">
      <dgm:prSet presAssocID="{F7FA4BF9-3AD1-45E3-B7AA-944494E0C1AC}" presName="composite" presStyleCnt="0"/>
      <dgm:spPr/>
    </dgm:pt>
    <dgm:pt modelId="{A2883A01-D4C3-4EB4-BB69-8AE285D8168D}" type="pres">
      <dgm:prSet presAssocID="{F7FA4BF9-3AD1-45E3-B7AA-944494E0C1AC}" presName="chevron1" presStyleLbl="alignNode1" presStyleIdx="14" presStyleCnt="21"/>
      <dgm:spPr/>
    </dgm:pt>
    <dgm:pt modelId="{1BA1C678-792B-4D43-A965-D4AF72F4CC32}" type="pres">
      <dgm:prSet presAssocID="{F7FA4BF9-3AD1-45E3-B7AA-944494E0C1AC}" presName="chevron2" presStyleLbl="alignNode1" presStyleIdx="15" presStyleCnt="21"/>
      <dgm:spPr/>
    </dgm:pt>
    <dgm:pt modelId="{54A70952-49FC-470D-A2EF-FD2CF8A83DF3}" type="pres">
      <dgm:prSet presAssocID="{F7FA4BF9-3AD1-45E3-B7AA-944494E0C1AC}" presName="chevron3" presStyleLbl="alignNode1" presStyleIdx="16" presStyleCnt="21"/>
      <dgm:spPr/>
    </dgm:pt>
    <dgm:pt modelId="{B17A9E4E-D243-4E8E-89AA-25ECF2DDCBC7}" type="pres">
      <dgm:prSet presAssocID="{F7FA4BF9-3AD1-45E3-B7AA-944494E0C1AC}" presName="chevron4" presStyleLbl="alignNode1" presStyleIdx="17" presStyleCnt="21"/>
      <dgm:spPr/>
    </dgm:pt>
    <dgm:pt modelId="{D043B21A-26EF-482A-92DA-66DE5CFBF0D0}" type="pres">
      <dgm:prSet presAssocID="{F7FA4BF9-3AD1-45E3-B7AA-944494E0C1AC}" presName="chevron5" presStyleLbl="alignNode1" presStyleIdx="18" presStyleCnt="21"/>
      <dgm:spPr/>
    </dgm:pt>
    <dgm:pt modelId="{2738D045-13F3-46D4-9C39-77D125F758EC}" type="pres">
      <dgm:prSet presAssocID="{F7FA4BF9-3AD1-45E3-B7AA-944494E0C1AC}" presName="chevron6" presStyleLbl="alignNode1" presStyleIdx="19" presStyleCnt="21"/>
      <dgm:spPr/>
    </dgm:pt>
    <dgm:pt modelId="{593B29EC-37F7-4A50-8949-C96ED0ECDC01}" type="pres">
      <dgm:prSet presAssocID="{F7FA4BF9-3AD1-45E3-B7AA-944494E0C1AC}" presName="chevron7" presStyleLbl="alignNode1" presStyleIdx="20" presStyleCnt="21"/>
      <dgm:spPr/>
    </dgm:pt>
    <dgm:pt modelId="{AE185973-1D9D-4DE6-9205-6BD0E4C4F8DA}" type="pres">
      <dgm:prSet presAssocID="{F7FA4BF9-3AD1-45E3-B7AA-944494E0C1AC}" presName="childtext" presStyleLbl="solidFgAcc1" presStyleIdx="2" presStyleCnt="3">
        <dgm:presLayoutVars>
          <dgm:chMax/>
          <dgm:chPref val="0"/>
          <dgm:bulletEnabled val="1"/>
        </dgm:presLayoutVars>
      </dgm:prSet>
      <dgm:spPr/>
    </dgm:pt>
  </dgm:ptLst>
  <dgm:cxnLst>
    <dgm:cxn modelId="{37B28F04-8BCE-497E-A537-BA7AF43B2836}" type="presOf" srcId="{F7FA4BF9-3AD1-45E3-B7AA-944494E0C1AC}" destId="{EF2A92B1-4C78-4B07-8426-1CFCDCF933AE}" srcOrd="0" destOrd="0" presId="urn:microsoft.com/office/officeart/2008/layout/VerticalAccentList"/>
    <dgm:cxn modelId="{BFE9FD08-4AE8-4939-861E-9F287E9C5E19}" srcId="{2D523446-F22E-4E6E-8DA4-7064C00A6407}" destId="{AF07D818-5E6F-4D06-AD0D-0C30B3F15716}" srcOrd="0" destOrd="0" parTransId="{ED5CAC62-9586-4D7D-B07E-DB92257CE55B}" sibTransId="{2AB7923A-C02F-48F1-8080-F30CA69ECC63}"/>
    <dgm:cxn modelId="{7466C012-6D95-4FE3-B29E-FE820B3A68BE}" type="presOf" srcId="{D3E230EA-0195-4D05-B761-C0CF7E664729}" destId="{AE185973-1D9D-4DE6-9205-6BD0E4C4F8DA}" srcOrd="0" destOrd="0" presId="urn:microsoft.com/office/officeart/2008/layout/VerticalAccentList"/>
    <dgm:cxn modelId="{4A95DF1F-637D-4B83-B6D3-43273EDED6FD}" srcId="{F7FA4BF9-3AD1-45E3-B7AA-944494E0C1AC}" destId="{923F94CC-77E9-415D-A070-EF1226411FED}" srcOrd="1" destOrd="0" parTransId="{94393C1A-471A-42CD-8E73-50FF2167C803}" sibTransId="{E44064AE-397A-484D-8294-10D67266000E}"/>
    <dgm:cxn modelId="{9AB9972B-EEC3-44AD-AE8B-BBE8D83DAF25}" type="presOf" srcId="{2D523446-F22E-4E6E-8DA4-7064C00A6407}" destId="{57FB32A3-9D59-417B-828F-2C56017F9FDA}" srcOrd="0" destOrd="0" presId="urn:microsoft.com/office/officeart/2008/layout/VerticalAccentList"/>
    <dgm:cxn modelId="{3B2D6B37-36BA-442B-BEA1-5767C48B6EFF}" srcId="{F183AF1F-73DC-4809-A1AC-67F94F775D83}" destId="{F7FA4BF9-3AD1-45E3-B7AA-944494E0C1AC}" srcOrd="2" destOrd="0" parTransId="{095B8C76-BCB8-4238-8E92-8AB4E04D4B81}" sibTransId="{60890790-1071-43EF-BD19-0B7CD4AAD493}"/>
    <dgm:cxn modelId="{0CD60A5C-6923-406E-92C1-6383BDAC26EA}" srcId="{F183AF1F-73DC-4809-A1AC-67F94F775D83}" destId="{2D523446-F22E-4E6E-8DA4-7064C00A6407}" srcOrd="1" destOrd="0" parTransId="{9F8E4495-8F3F-42F8-8E1E-24688BE99448}" sibTransId="{16EBB554-BFD3-4ACB-B544-C5F212592C0B}"/>
    <dgm:cxn modelId="{8E963B5E-EB01-4FF7-8251-EB8014D25EA2}" type="presOf" srcId="{56564112-0C0C-4185-B93F-FC5BACF47369}" destId="{491D63E8-AF0F-4CF9-8AC3-356CB9A1CE7C}" srcOrd="0" destOrd="0" presId="urn:microsoft.com/office/officeart/2008/layout/VerticalAccentList"/>
    <dgm:cxn modelId="{9727F349-D015-4D3B-B4A2-C542E06309F5}" type="presOf" srcId="{923F94CC-77E9-415D-A070-EF1226411FED}" destId="{AE185973-1D9D-4DE6-9205-6BD0E4C4F8DA}" srcOrd="0" destOrd="1" presId="urn:microsoft.com/office/officeart/2008/layout/VerticalAccentList"/>
    <dgm:cxn modelId="{1B908850-EA89-4B61-AF1E-2FB0018E4D18}" type="presOf" srcId="{6379E436-1B17-473F-A83B-723CD2195CD3}" destId="{8083EDC8-D091-45A9-B730-F2D822981946}" srcOrd="0" destOrd="0" presId="urn:microsoft.com/office/officeart/2008/layout/VerticalAccentList"/>
    <dgm:cxn modelId="{3929E753-38B3-498C-AADC-8C23828FE9DD}" srcId="{F183AF1F-73DC-4809-A1AC-67F94F775D83}" destId="{6379E436-1B17-473F-A83B-723CD2195CD3}" srcOrd="0" destOrd="0" parTransId="{53D4865C-6BF0-4AF3-94CE-53A2595DABC3}" sibTransId="{6385551C-F550-4943-9F5A-ABB23006AA17}"/>
    <dgm:cxn modelId="{0D5F6C8F-96C8-40F9-896B-AC3108F1DC46}" srcId="{6379E436-1B17-473F-A83B-723CD2195CD3}" destId="{56564112-0C0C-4185-B93F-FC5BACF47369}" srcOrd="0" destOrd="0" parTransId="{E90FE4FA-9964-4C87-AB8C-F92C0F12D72C}" sibTransId="{398C2CB5-5E88-439A-96A7-DE061981006A}"/>
    <dgm:cxn modelId="{8FE838A8-5674-4F5F-BEA0-D35929760351}" type="presOf" srcId="{C63A016C-66CC-4814-B8AB-F142E5479C90}" destId="{AE185973-1D9D-4DE6-9205-6BD0E4C4F8DA}" srcOrd="0" destOrd="2" presId="urn:microsoft.com/office/officeart/2008/layout/VerticalAccentList"/>
    <dgm:cxn modelId="{2278FEB4-6A58-4DA7-B475-D06C02C3FA92}" type="presOf" srcId="{F183AF1F-73DC-4809-A1AC-67F94F775D83}" destId="{6667A30C-8B37-4CF2-9E84-F5CC57A538FF}" srcOrd="0" destOrd="0" presId="urn:microsoft.com/office/officeart/2008/layout/VerticalAccentList"/>
    <dgm:cxn modelId="{23398BC4-2972-4D40-BE32-407328DC0100}" type="presOf" srcId="{AF07D818-5E6F-4D06-AD0D-0C30B3F15716}" destId="{586B899B-1FB6-4D1A-8FF6-5124324323D1}" srcOrd="0" destOrd="0" presId="urn:microsoft.com/office/officeart/2008/layout/VerticalAccentList"/>
    <dgm:cxn modelId="{3722A8D7-5010-48E2-90B3-8E15E2C43D97}" srcId="{F7FA4BF9-3AD1-45E3-B7AA-944494E0C1AC}" destId="{D3E230EA-0195-4D05-B761-C0CF7E664729}" srcOrd="0" destOrd="0" parTransId="{7880F20C-DC46-47E0-AC17-346F9BF0F3BB}" sibTransId="{91045176-6432-4891-AA37-6C56F02972F3}"/>
    <dgm:cxn modelId="{E28379E7-3653-4B31-BC1B-1391228CD9E4}" srcId="{F7FA4BF9-3AD1-45E3-B7AA-944494E0C1AC}" destId="{C63A016C-66CC-4814-B8AB-F142E5479C90}" srcOrd="2" destOrd="0" parTransId="{5752D5E2-CDC6-4503-A547-149EC119CB6C}" sibTransId="{A4A7B94B-73DF-4D5D-AF93-48FA54BB63BD}"/>
    <dgm:cxn modelId="{0FEC5F1B-7C47-4F1E-BD19-F0BF391583BE}" type="presParOf" srcId="{6667A30C-8B37-4CF2-9E84-F5CC57A538FF}" destId="{4A9AC027-7FD4-439E-81C9-39BA403856AF}" srcOrd="0" destOrd="0" presId="urn:microsoft.com/office/officeart/2008/layout/VerticalAccentList"/>
    <dgm:cxn modelId="{B16500EA-C0B3-4796-8C97-29A049724A76}" type="presParOf" srcId="{4A9AC027-7FD4-439E-81C9-39BA403856AF}" destId="{8083EDC8-D091-45A9-B730-F2D822981946}" srcOrd="0" destOrd="0" presId="urn:microsoft.com/office/officeart/2008/layout/VerticalAccentList"/>
    <dgm:cxn modelId="{FB058B16-891B-4EC1-BD84-3349049BFB52}" type="presParOf" srcId="{6667A30C-8B37-4CF2-9E84-F5CC57A538FF}" destId="{246DE7F1-F10D-4379-B5BD-D80AD6046E5D}" srcOrd="1" destOrd="0" presId="urn:microsoft.com/office/officeart/2008/layout/VerticalAccentList"/>
    <dgm:cxn modelId="{4AAE8AA1-8576-411D-857F-BBFD597264D3}" type="presParOf" srcId="{246DE7F1-F10D-4379-B5BD-D80AD6046E5D}" destId="{C81EA3F8-EC06-4C37-84D8-869379B80BFC}" srcOrd="0" destOrd="0" presId="urn:microsoft.com/office/officeart/2008/layout/VerticalAccentList"/>
    <dgm:cxn modelId="{3EEA2C14-A586-4100-A61B-6F8F0904DA26}" type="presParOf" srcId="{246DE7F1-F10D-4379-B5BD-D80AD6046E5D}" destId="{9468499F-8253-472E-8271-C65EEB383B61}" srcOrd="1" destOrd="0" presId="urn:microsoft.com/office/officeart/2008/layout/VerticalAccentList"/>
    <dgm:cxn modelId="{8592F5F4-44F8-4F2F-974A-316A44DF967D}" type="presParOf" srcId="{246DE7F1-F10D-4379-B5BD-D80AD6046E5D}" destId="{8A34D221-2CC6-457F-9ECE-5E134444A93E}" srcOrd="2" destOrd="0" presId="urn:microsoft.com/office/officeart/2008/layout/VerticalAccentList"/>
    <dgm:cxn modelId="{180353E1-3462-4827-A3CE-1D11DCB13D63}" type="presParOf" srcId="{246DE7F1-F10D-4379-B5BD-D80AD6046E5D}" destId="{65E9F4C5-4E79-42FA-9CDF-8768506102BC}" srcOrd="3" destOrd="0" presId="urn:microsoft.com/office/officeart/2008/layout/VerticalAccentList"/>
    <dgm:cxn modelId="{487CEBD1-F482-44EF-98A2-EB292266FAD3}" type="presParOf" srcId="{246DE7F1-F10D-4379-B5BD-D80AD6046E5D}" destId="{A796DCD7-7639-4548-AB2D-06C0DD55C105}" srcOrd="4" destOrd="0" presId="urn:microsoft.com/office/officeart/2008/layout/VerticalAccentList"/>
    <dgm:cxn modelId="{4D93657A-BFCB-4757-9A3F-92274E462AAD}" type="presParOf" srcId="{246DE7F1-F10D-4379-B5BD-D80AD6046E5D}" destId="{C64617AF-DFC1-4F3C-95D6-8C4F3095C1DB}" srcOrd="5" destOrd="0" presId="urn:microsoft.com/office/officeart/2008/layout/VerticalAccentList"/>
    <dgm:cxn modelId="{D79C2A17-244B-40D6-9015-F645F49DB254}" type="presParOf" srcId="{246DE7F1-F10D-4379-B5BD-D80AD6046E5D}" destId="{61C7E47B-1D63-4D19-AD27-29CB369CD3BE}" srcOrd="6" destOrd="0" presId="urn:microsoft.com/office/officeart/2008/layout/VerticalAccentList"/>
    <dgm:cxn modelId="{2AF678AC-636C-4848-B1B6-8AD01BD98F98}" type="presParOf" srcId="{246DE7F1-F10D-4379-B5BD-D80AD6046E5D}" destId="{491D63E8-AF0F-4CF9-8AC3-356CB9A1CE7C}" srcOrd="7" destOrd="0" presId="urn:microsoft.com/office/officeart/2008/layout/VerticalAccentList"/>
    <dgm:cxn modelId="{2CC75069-C4D6-47DC-9129-49ADFC661256}" type="presParOf" srcId="{6667A30C-8B37-4CF2-9E84-F5CC57A538FF}" destId="{AE10212E-3B6C-4399-89EE-742E7F226941}" srcOrd="2" destOrd="0" presId="urn:microsoft.com/office/officeart/2008/layout/VerticalAccentList"/>
    <dgm:cxn modelId="{41972ACD-4793-4680-863B-156DB5B62EB5}" type="presParOf" srcId="{6667A30C-8B37-4CF2-9E84-F5CC57A538FF}" destId="{F91A1892-2106-47C8-A261-4DCC2A5E3368}" srcOrd="3" destOrd="0" presId="urn:microsoft.com/office/officeart/2008/layout/VerticalAccentList"/>
    <dgm:cxn modelId="{84F3D40D-3B91-4334-AF73-302ADFF8D60F}" type="presParOf" srcId="{F91A1892-2106-47C8-A261-4DCC2A5E3368}" destId="{57FB32A3-9D59-417B-828F-2C56017F9FDA}" srcOrd="0" destOrd="0" presId="urn:microsoft.com/office/officeart/2008/layout/VerticalAccentList"/>
    <dgm:cxn modelId="{2D0B6BB5-4040-41D1-8FF7-8DE1B029A1FC}" type="presParOf" srcId="{6667A30C-8B37-4CF2-9E84-F5CC57A538FF}" destId="{65CB662D-CFEB-40EE-90BF-5E0D111B9AA7}" srcOrd="4" destOrd="0" presId="urn:microsoft.com/office/officeart/2008/layout/VerticalAccentList"/>
    <dgm:cxn modelId="{0DFF8B78-F1F8-439B-9415-7EC1E524692C}" type="presParOf" srcId="{65CB662D-CFEB-40EE-90BF-5E0D111B9AA7}" destId="{BD7B3C47-36C5-4634-A958-DB9994B711BE}" srcOrd="0" destOrd="0" presId="urn:microsoft.com/office/officeart/2008/layout/VerticalAccentList"/>
    <dgm:cxn modelId="{784A6A04-8205-4446-B255-7C755A1CDC48}" type="presParOf" srcId="{65CB662D-CFEB-40EE-90BF-5E0D111B9AA7}" destId="{81C7A19E-8D99-4535-BF7C-589B1F1AD492}" srcOrd="1" destOrd="0" presId="urn:microsoft.com/office/officeart/2008/layout/VerticalAccentList"/>
    <dgm:cxn modelId="{32AECAD8-E8BF-48D3-93B6-886B7FB194EB}" type="presParOf" srcId="{65CB662D-CFEB-40EE-90BF-5E0D111B9AA7}" destId="{A9E6EE17-372D-40DD-9BE6-0A474EF8D0EC}" srcOrd="2" destOrd="0" presId="urn:microsoft.com/office/officeart/2008/layout/VerticalAccentList"/>
    <dgm:cxn modelId="{269C0A14-845F-48D8-9C08-D1FD2727EACF}" type="presParOf" srcId="{65CB662D-CFEB-40EE-90BF-5E0D111B9AA7}" destId="{B1D1FDD0-CB18-474A-90EF-C91DE6CA8077}" srcOrd="3" destOrd="0" presId="urn:microsoft.com/office/officeart/2008/layout/VerticalAccentList"/>
    <dgm:cxn modelId="{6F5CAF07-B19A-4396-9368-93785E5647C3}" type="presParOf" srcId="{65CB662D-CFEB-40EE-90BF-5E0D111B9AA7}" destId="{0BC95F3E-4586-452D-B2FA-FE2A7A6FD89F}" srcOrd="4" destOrd="0" presId="urn:microsoft.com/office/officeart/2008/layout/VerticalAccentList"/>
    <dgm:cxn modelId="{B2CDF8AC-337E-4263-90B5-4431BE919591}" type="presParOf" srcId="{65CB662D-CFEB-40EE-90BF-5E0D111B9AA7}" destId="{072C79DC-7E45-4DC6-A247-329C5F9E01BD}" srcOrd="5" destOrd="0" presId="urn:microsoft.com/office/officeart/2008/layout/VerticalAccentList"/>
    <dgm:cxn modelId="{288DA5AB-5672-4D83-8D02-9C958B3E0B12}" type="presParOf" srcId="{65CB662D-CFEB-40EE-90BF-5E0D111B9AA7}" destId="{A1793999-1C93-41BB-955E-112552CABDCE}" srcOrd="6" destOrd="0" presId="urn:microsoft.com/office/officeart/2008/layout/VerticalAccentList"/>
    <dgm:cxn modelId="{FAFC092A-A53B-40DC-9333-2E99675E1DF7}" type="presParOf" srcId="{65CB662D-CFEB-40EE-90BF-5E0D111B9AA7}" destId="{586B899B-1FB6-4D1A-8FF6-5124324323D1}" srcOrd="7" destOrd="0" presId="urn:microsoft.com/office/officeart/2008/layout/VerticalAccentList"/>
    <dgm:cxn modelId="{AF3294DC-56B2-4C91-B3B3-84A315CEA465}" type="presParOf" srcId="{6667A30C-8B37-4CF2-9E84-F5CC57A538FF}" destId="{8635BE44-483F-49E0-863F-7F373993D9D4}" srcOrd="5" destOrd="0" presId="urn:microsoft.com/office/officeart/2008/layout/VerticalAccentList"/>
    <dgm:cxn modelId="{4F08F8AD-3450-4FF4-B4F4-295F468715A5}" type="presParOf" srcId="{6667A30C-8B37-4CF2-9E84-F5CC57A538FF}" destId="{D69BA37C-C1B2-4203-9B35-7D79703317CD}" srcOrd="6" destOrd="0" presId="urn:microsoft.com/office/officeart/2008/layout/VerticalAccentList"/>
    <dgm:cxn modelId="{1C955ABC-37E7-497F-93EB-9A294C58FF66}" type="presParOf" srcId="{D69BA37C-C1B2-4203-9B35-7D79703317CD}" destId="{EF2A92B1-4C78-4B07-8426-1CFCDCF933AE}" srcOrd="0" destOrd="0" presId="urn:microsoft.com/office/officeart/2008/layout/VerticalAccentList"/>
    <dgm:cxn modelId="{BEEB7617-98EE-492B-857A-C0D106BFCB16}" type="presParOf" srcId="{6667A30C-8B37-4CF2-9E84-F5CC57A538FF}" destId="{6073D443-8506-4B40-A214-0F9BA9A3D5EE}" srcOrd="7" destOrd="0" presId="urn:microsoft.com/office/officeart/2008/layout/VerticalAccentList"/>
    <dgm:cxn modelId="{6C3A3B39-285B-4A14-A546-E79CFE8854E4}" type="presParOf" srcId="{6073D443-8506-4B40-A214-0F9BA9A3D5EE}" destId="{A2883A01-D4C3-4EB4-BB69-8AE285D8168D}" srcOrd="0" destOrd="0" presId="urn:microsoft.com/office/officeart/2008/layout/VerticalAccentList"/>
    <dgm:cxn modelId="{17155E41-ABCD-4F3A-9678-CDD66B472BF6}" type="presParOf" srcId="{6073D443-8506-4B40-A214-0F9BA9A3D5EE}" destId="{1BA1C678-792B-4D43-A965-D4AF72F4CC32}" srcOrd="1" destOrd="0" presId="urn:microsoft.com/office/officeart/2008/layout/VerticalAccentList"/>
    <dgm:cxn modelId="{1FE784D1-6711-42B1-A9C9-0D984CE714B7}" type="presParOf" srcId="{6073D443-8506-4B40-A214-0F9BA9A3D5EE}" destId="{54A70952-49FC-470D-A2EF-FD2CF8A83DF3}" srcOrd="2" destOrd="0" presId="urn:microsoft.com/office/officeart/2008/layout/VerticalAccentList"/>
    <dgm:cxn modelId="{06FB4959-6329-48CE-A01F-FB2BD09BEDFA}" type="presParOf" srcId="{6073D443-8506-4B40-A214-0F9BA9A3D5EE}" destId="{B17A9E4E-D243-4E8E-89AA-25ECF2DDCBC7}" srcOrd="3" destOrd="0" presId="urn:microsoft.com/office/officeart/2008/layout/VerticalAccentList"/>
    <dgm:cxn modelId="{D7B2E917-6D68-4AA8-930A-B2DEB0198734}" type="presParOf" srcId="{6073D443-8506-4B40-A214-0F9BA9A3D5EE}" destId="{D043B21A-26EF-482A-92DA-66DE5CFBF0D0}" srcOrd="4" destOrd="0" presId="urn:microsoft.com/office/officeart/2008/layout/VerticalAccentList"/>
    <dgm:cxn modelId="{4CCE2B74-D748-4C91-8387-4E01DC6153BA}" type="presParOf" srcId="{6073D443-8506-4B40-A214-0F9BA9A3D5EE}" destId="{2738D045-13F3-46D4-9C39-77D125F758EC}" srcOrd="5" destOrd="0" presId="urn:microsoft.com/office/officeart/2008/layout/VerticalAccentList"/>
    <dgm:cxn modelId="{1072A4AC-98B4-4A73-BEC4-EBDF8CE23D93}" type="presParOf" srcId="{6073D443-8506-4B40-A214-0F9BA9A3D5EE}" destId="{593B29EC-37F7-4A50-8949-C96ED0ECDC01}" srcOrd="6" destOrd="0" presId="urn:microsoft.com/office/officeart/2008/layout/VerticalAccentList"/>
    <dgm:cxn modelId="{3E44F5C1-1331-4B7F-BF7A-6CDD722D3EE9}" type="presParOf" srcId="{6073D443-8506-4B40-A214-0F9BA9A3D5EE}" destId="{AE185973-1D9D-4DE6-9205-6BD0E4C4F8DA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83AF1F-73DC-4809-A1AC-67F94F775D83}" type="doc">
      <dgm:prSet loTypeId="urn:microsoft.com/office/officeart/2008/layout/VerticalAccentList" loCatId="list" qsTypeId="urn:microsoft.com/office/officeart/2005/8/quickstyle/simple1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56564112-0C0C-4185-B93F-FC5BACF47369}">
      <dgm:prSet phldrT="[Text]" custT="1"/>
      <dgm:spPr/>
      <dgm:t>
        <a:bodyPr/>
        <a:lstStyle/>
        <a:p>
          <a:r>
            <a:rPr lang="en-US" sz="1000" b="1" dirty="0"/>
            <a:t>Financial modeling and funding strategies</a:t>
          </a:r>
        </a:p>
      </dgm:t>
    </dgm:pt>
    <dgm:pt modelId="{E90FE4FA-9964-4C87-AB8C-F92C0F12D72C}" type="parTrans" cxnId="{0D5F6C8F-96C8-40F9-896B-AC3108F1DC46}">
      <dgm:prSet/>
      <dgm:spPr/>
      <dgm:t>
        <a:bodyPr/>
        <a:lstStyle/>
        <a:p>
          <a:endParaRPr lang="en-US"/>
        </a:p>
      </dgm:t>
    </dgm:pt>
    <dgm:pt modelId="{398C2CB5-5E88-439A-96A7-DE061981006A}" type="sibTrans" cxnId="{0D5F6C8F-96C8-40F9-896B-AC3108F1DC46}">
      <dgm:prSet/>
      <dgm:spPr/>
      <dgm:t>
        <a:bodyPr/>
        <a:lstStyle/>
        <a:p>
          <a:endParaRPr lang="en-US"/>
        </a:p>
      </dgm:t>
    </dgm:pt>
    <dgm:pt modelId="{2D523446-F22E-4E6E-8DA4-7064C00A6407}">
      <dgm:prSet phldrT="[Text]"/>
      <dgm:spPr/>
      <dgm:t>
        <a:bodyPr/>
        <a:lstStyle/>
        <a:p>
          <a:r>
            <a:rPr lang="en-US" dirty="0"/>
            <a:t> </a:t>
          </a:r>
        </a:p>
      </dgm:t>
    </dgm:pt>
    <dgm:pt modelId="{9F8E4495-8F3F-42F8-8E1E-24688BE99448}" type="parTrans" cxnId="{0CD60A5C-6923-406E-92C1-6383BDAC26EA}">
      <dgm:prSet/>
      <dgm:spPr/>
      <dgm:t>
        <a:bodyPr/>
        <a:lstStyle/>
        <a:p>
          <a:endParaRPr lang="en-US"/>
        </a:p>
      </dgm:t>
    </dgm:pt>
    <dgm:pt modelId="{16EBB554-BFD3-4ACB-B544-C5F212592C0B}" type="sibTrans" cxnId="{0CD60A5C-6923-406E-92C1-6383BDAC26EA}">
      <dgm:prSet/>
      <dgm:spPr/>
      <dgm:t>
        <a:bodyPr/>
        <a:lstStyle/>
        <a:p>
          <a:endParaRPr lang="en-US"/>
        </a:p>
      </dgm:t>
    </dgm:pt>
    <dgm:pt modelId="{AF07D818-5E6F-4D06-AD0D-0C30B3F15716}">
      <dgm:prSet phldrT="[Text]" custT="1"/>
      <dgm:spPr/>
      <dgm:t>
        <a:bodyPr/>
        <a:lstStyle/>
        <a:p>
          <a:r>
            <a:rPr lang="en-US" sz="1000" b="1" dirty="0"/>
            <a:t>Regulatory and permitting assistance</a:t>
          </a:r>
        </a:p>
      </dgm:t>
    </dgm:pt>
    <dgm:pt modelId="{ED5CAC62-9586-4D7D-B07E-DB92257CE55B}" type="parTrans" cxnId="{BFE9FD08-4AE8-4939-861E-9F287E9C5E19}">
      <dgm:prSet/>
      <dgm:spPr/>
      <dgm:t>
        <a:bodyPr/>
        <a:lstStyle/>
        <a:p>
          <a:endParaRPr lang="en-US"/>
        </a:p>
      </dgm:t>
    </dgm:pt>
    <dgm:pt modelId="{2AB7923A-C02F-48F1-8080-F30CA69ECC63}" type="sibTrans" cxnId="{BFE9FD08-4AE8-4939-861E-9F287E9C5E19}">
      <dgm:prSet/>
      <dgm:spPr/>
      <dgm:t>
        <a:bodyPr/>
        <a:lstStyle/>
        <a:p>
          <a:endParaRPr lang="en-US"/>
        </a:p>
      </dgm:t>
    </dgm:pt>
    <dgm:pt modelId="{6379E436-1B17-473F-A83B-723CD2195CD3}">
      <dgm:prSet phldrT="[Text]"/>
      <dgm:spPr/>
      <dgm:t>
        <a:bodyPr/>
        <a:lstStyle/>
        <a:p>
          <a:endParaRPr lang="en-US" dirty="0"/>
        </a:p>
      </dgm:t>
    </dgm:pt>
    <dgm:pt modelId="{6385551C-F550-4943-9F5A-ABB23006AA17}" type="sibTrans" cxnId="{3929E753-38B3-498C-AADC-8C23828FE9DD}">
      <dgm:prSet/>
      <dgm:spPr/>
      <dgm:t>
        <a:bodyPr/>
        <a:lstStyle/>
        <a:p>
          <a:endParaRPr lang="en-US"/>
        </a:p>
      </dgm:t>
    </dgm:pt>
    <dgm:pt modelId="{53D4865C-6BF0-4AF3-94CE-53A2595DABC3}" type="parTrans" cxnId="{3929E753-38B3-498C-AADC-8C23828FE9DD}">
      <dgm:prSet/>
      <dgm:spPr/>
      <dgm:t>
        <a:bodyPr/>
        <a:lstStyle/>
        <a:p>
          <a:endParaRPr lang="en-US"/>
        </a:p>
      </dgm:t>
    </dgm:pt>
    <dgm:pt modelId="{6667A30C-8B37-4CF2-9E84-F5CC57A538FF}" type="pres">
      <dgm:prSet presAssocID="{F183AF1F-73DC-4809-A1AC-67F94F775D83}" presName="Name0" presStyleCnt="0">
        <dgm:presLayoutVars>
          <dgm:chMax/>
          <dgm:chPref/>
          <dgm:dir/>
        </dgm:presLayoutVars>
      </dgm:prSet>
      <dgm:spPr/>
    </dgm:pt>
    <dgm:pt modelId="{4A9AC027-7FD4-439E-81C9-39BA403856AF}" type="pres">
      <dgm:prSet presAssocID="{6379E436-1B17-473F-A83B-723CD2195CD3}" presName="parenttextcomposite" presStyleCnt="0"/>
      <dgm:spPr/>
    </dgm:pt>
    <dgm:pt modelId="{8083EDC8-D091-45A9-B730-F2D822981946}" type="pres">
      <dgm:prSet presAssocID="{6379E436-1B17-473F-A83B-723CD2195CD3}" presName="parenttext" presStyleLbl="revTx" presStyleIdx="0" presStyleCnt="2">
        <dgm:presLayoutVars>
          <dgm:chMax/>
          <dgm:chPref val="2"/>
          <dgm:bulletEnabled val="1"/>
        </dgm:presLayoutVars>
      </dgm:prSet>
      <dgm:spPr/>
    </dgm:pt>
    <dgm:pt modelId="{246DE7F1-F10D-4379-B5BD-D80AD6046E5D}" type="pres">
      <dgm:prSet presAssocID="{6379E436-1B17-473F-A83B-723CD2195CD3}" presName="composite" presStyleCnt="0"/>
      <dgm:spPr/>
    </dgm:pt>
    <dgm:pt modelId="{C81EA3F8-EC06-4C37-84D8-869379B80BFC}" type="pres">
      <dgm:prSet presAssocID="{6379E436-1B17-473F-A83B-723CD2195CD3}" presName="chevron1" presStyleLbl="alignNode1" presStyleIdx="0" presStyleCnt="14"/>
      <dgm:spPr/>
    </dgm:pt>
    <dgm:pt modelId="{9468499F-8253-472E-8271-C65EEB383B61}" type="pres">
      <dgm:prSet presAssocID="{6379E436-1B17-473F-A83B-723CD2195CD3}" presName="chevron2" presStyleLbl="alignNode1" presStyleIdx="1" presStyleCnt="14"/>
      <dgm:spPr/>
    </dgm:pt>
    <dgm:pt modelId="{8A34D221-2CC6-457F-9ECE-5E134444A93E}" type="pres">
      <dgm:prSet presAssocID="{6379E436-1B17-473F-A83B-723CD2195CD3}" presName="chevron3" presStyleLbl="alignNode1" presStyleIdx="2" presStyleCnt="14"/>
      <dgm:spPr/>
    </dgm:pt>
    <dgm:pt modelId="{65E9F4C5-4E79-42FA-9CDF-8768506102BC}" type="pres">
      <dgm:prSet presAssocID="{6379E436-1B17-473F-A83B-723CD2195CD3}" presName="chevron4" presStyleLbl="alignNode1" presStyleIdx="3" presStyleCnt="14"/>
      <dgm:spPr/>
    </dgm:pt>
    <dgm:pt modelId="{A796DCD7-7639-4548-AB2D-06C0DD55C105}" type="pres">
      <dgm:prSet presAssocID="{6379E436-1B17-473F-A83B-723CD2195CD3}" presName="chevron5" presStyleLbl="alignNode1" presStyleIdx="4" presStyleCnt="14"/>
      <dgm:spPr/>
    </dgm:pt>
    <dgm:pt modelId="{C64617AF-DFC1-4F3C-95D6-8C4F3095C1DB}" type="pres">
      <dgm:prSet presAssocID="{6379E436-1B17-473F-A83B-723CD2195CD3}" presName="chevron6" presStyleLbl="alignNode1" presStyleIdx="5" presStyleCnt="14"/>
      <dgm:spPr/>
    </dgm:pt>
    <dgm:pt modelId="{61C7E47B-1D63-4D19-AD27-29CB369CD3BE}" type="pres">
      <dgm:prSet presAssocID="{6379E436-1B17-473F-A83B-723CD2195CD3}" presName="chevron7" presStyleLbl="alignNode1" presStyleIdx="6" presStyleCnt="14"/>
      <dgm:spPr/>
    </dgm:pt>
    <dgm:pt modelId="{491D63E8-AF0F-4CF9-8AC3-356CB9A1CE7C}" type="pres">
      <dgm:prSet presAssocID="{6379E436-1B17-473F-A83B-723CD2195CD3}" presName="childtext" presStyleLbl="solidFgAcc1" presStyleIdx="0" presStyleCnt="2">
        <dgm:presLayoutVars>
          <dgm:chMax/>
          <dgm:chPref val="0"/>
          <dgm:bulletEnabled val="1"/>
        </dgm:presLayoutVars>
      </dgm:prSet>
      <dgm:spPr/>
    </dgm:pt>
    <dgm:pt modelId="{AE10212E-3B6C-4399-89EE-742E7F226941}" type="pres">
      <dgm:prSet presAssocID="{6385551C-F550-4943-9F5A-ABB23006AA17}" presName="sibTrans" presStyleCnt="0"/>
      <dgm:spPr/>
    </dgm:pt>
    <dgm:pt modelId="{F91A1892-2106-47C8-A261-4DCC2A5E3368}" type="pres">
      <dgm:prSet presAssocID="{2D523446-F22E-4E6E-8DA4-7064C00A6407}" presName="parenttextcomposite" presStyleCnt="0"/>
      <dgm:spPr/>
    </dgm:pt>
    <dgm:pt modelId="{57FB32A3-9D59-417B-828F-2C56017F9FDA}" type="pres">
      <dgm:prSet presAssocID="{2D523446-F22E-4E6E-8DA4-7064C00A6407}" presName="parenttext" presStyleLbl="revTx" presStyleIdx="1" presStyleCnt="2">
        <dgm:presLayoutVars>
          <dgm:chMax/>
          <dgm:chPref val="2"/>
          <dgm:bulletEnabled val="1"/>
        </dgm:presLayoutVars>
      </dgm:prSet>
      <dgm:spPr/>
    </dgm:pt>
    <dgm:pt modelId="{65CB662D-CFEB-40EE-90BF-5E0D111B9AA7}" type="pres">
      <dgm:prSet presAssocID="{2D523446-F22E-4E6E-8DA4-7064C00A6407}" presName="composite" presStyleCnt="0"/>
      <dgm:spPr/>
    </dgm:pt>
    <dgm:pt modelId="{BD7B3C47-36C5-4634-A958-DB9994B711BE}" type="pres">
      <dgm:prSet presAssocID="{2D523446-F22E-4E6E-8DA4-7064C00A6407}" presName="chevron1" presStyleLbl="alignNode1" presStyleIdx="7" presStyleCnt="14"/>
      <dgm:spPr/>
    </dgm:pt>
    <dgm:pt modelId="{81C7A19E-8D99-4535-BF7C-589B1F1AD492}" type="pres">
      <dgm:prSet presAssocID="{2D523446-F22E-4E6E-8DA4-7064C00A6407}" presName="chevron2" presStyleLbl="alignNode1" presStyleIdx="8" presStyleCnt="14"/>
      <dgm:spPr/>
    </dgm:pt>
    <dgm:pt modelId="{A9E6EE17-372D-40DD-9BE6-0A474EF8D0EC}" type="pres">
      <dgm:prSet presAssocID="{2D523446-F22E-4E6E-8DA4-7064C00A6407}" presName="chevron3" presStyleLbl="alignNode1" presStyleIdx="9" presStyleCnt="14"/>
      <dgm:spPr/>
    </dgm:pt>
    <dgm:pt modelId="{B1D1FDD0-CB18-474A-90EF-C91DE6CA8077}" type="pres">
      <dgm:prSet presAssocID="{2D523446-F22E-4E6E-8DA4-7064C00A6407}" presName="chevron4" presStyleLbl="alignNode1" presStyleIdx="10" presStyleCnt="14"/>
      <dgm:spPr/>
    </dgm:pt>
    <dgm:pt modelId="{0BC95F3E-4586-452D-B2FA-FE2A7A6FD89F}" type="pres">
      <dgm:prSet presAssocID="{2D523446-F22E-4E6E-8DA4-7064C00A6407}" presName="chevron5" presStyleLbl="alignNode1" presStyleIdx="11" presStyleCnt="14"/>
      <dgm:spPr/>
    </dgm:pt>
    <dgm:pt modelId="{072C79DC-7E45-4DC6-A247-329C5F9E01BD}" type="pres">
      <dgm:prSet presAssocID="{2D523446-F22E-4E6E-8DA4-7064C00A6407}" presName="chevron6" presStyleLbl="alignNode1" presStyleIdx="12" presStyleCnt="14"/>
      <dgm:spPr/>
    </dgm:pt>
    <dgm:pt modelId="{A1793999-1C93-41BB-955E-112552CABDCE}" type="pres">
      <dgm:prSet presAssocID="{2D523446-F22E-4E6E-8DA4-7064C00A6407}" presName="chevron7" presStyleLbl="alignNode1" presStyleIdx="13" presStyleCnt="14"/>
      <dgm:spPr/>
    </dgm:pt>
    <dgm:pt modelId="{586B899B-1FB6-4D1A-8FF6-5124324323D1}" type="pres">
      <dgm:prSet presAssocID="{2D523446-F22E-4E6E-8DA4-7064C00A6407}" presName="childtext" presStyleLbl="solidFgAcc1" presStyleIdx="1" presStyleCnt="2">
        <dgm:presLayoutVars>
          <dgm:chMax/>
          <dgm:chPref val="0"/>
          <dgm:bulletEnabled val="1"/>
        </dgm:presLayoutVars>
      </dgm:prSet>
      <dgm:spPr/>
    </dgm:pt>
  </dgm:ptLst>
  <dgm:cxnLst>
    <dgm:cxn modelId="{BFE9FD08-4AE8-4939-861E-9F287E9C5E19}" srcId="{2D523446-F22E-4E6E-8DA4-7064C00A6407}" destId="{AF07D818-5E6F-4D06-AD0D-0C30B3F15716}" srcOrd="0" destOrd="0" parTransId="{ED5CAC62-9586-4D7D-B07E-DB92257CE55B}" sibTransId="{2AB7923A-C02F-48F1-8080-F30CA69ECC63}"/>
    <dgm:cxn modelId="{9AB9972B-EEC3-44AD-AE8B-BBE8D83DAF25}" type="presOf" srcId="{2D523446-F22E-4E6E-8DA4-7064C00A6407}" destId="{57FB32A3-9D59-417B-828F-2C56017F9FDA}" srcOrd="0" destOrd="0" presId="urn:microsoft.com/office/officeart/2008/layout/VerticalAccentList"/>
    <dgm:cxn modelId="{0CD60A5C-6923-406E-92C1-6383BDAC26EA}" srcId="{F183AF1F-73DC-4809-A1AC-67F94F775D83}" destId="{2D523446-F22E-4E6E-8DA4-7064C00A6407}" srcOrd="1" destOrd="0" parTransId="{9F8E4495-8F3F-42F8-8E1E-24688BE99448}" sibTransId="{16EBB554-BFD3-4ACB-B544-C5F212592C0B}"/>
    <dgm:cxn modelId="{8E963B5E-EB01-4FF7-8251-EB8014D25EA2}" type="presOf" srcId="{56564112-0C0C-4185-B93F-FC5BACF47369}" destId="{491D63E8-AF0F-4CF9-8AC3-356CB9A1CE7C}" srcOrd="0" destOrd="0" presId="urn:microsoft.com/office/officeart/2008/layout/VerticalAccentList"/>
    <dgm:cxn modelId="{1B908850-EA89-4B61-AF1E-2FB0018E4D18}" type="presOf" srcId="{6379E436-1B17-473F-A83B-723CD2195CD3}" destId="{8083EDC8-D091-45A9-B730-F2D822981946}" srcOrd="0" destOrd="0" presId="urn:microsoft.com/office/officeart/2008/layout/VerticalAccentList"/>
    <dgm:cxn modelId="{3929E753-38B3-498C-AADC-8C23828FE9DD}" srcId="{F183AF1F-73DC-4809-A1AC-67F94F775D83}" destId="{6379E436-1B17-473F-A83B-723CD2195CD3}" srcOrd="0" destOrd="0" parTransId="{53D4865C-6BF0-4AF3-94CE-53A2595DABC3}" sibTransId="{6385551C-F550-4943-9F5A-ABB23006AA17}"/>
    <dgm:cxn modelId="{0D5F6C8F-96C8-40F9-896B-AC3108F1DC46}" srcId="{6379E436-1B17-473F-A83B-723CD2195CD3}" destId="{56564112-0C0C-4185-B93F-FC5BACF47369}" srcOrd="0" destOrd="0" parTransId="{E90FE4FA-9964-4C87-AB8C-F92C0F12D72C}" sibTransId="{398C2CB5-5E88-439A-96A7-DE061981006A}"/>
    <dgm:cxn modelId="{2278FEB4-6A58-4DA7-B475-D06C02C3FA92}" type="presOf" srcId="{F183AF1F-73DC-4809-A1AC-67F94F775D83}" destId="{6667A30C-8B37-4CF2-9E84-F5CC57A538FF}" srcOrd="0" destOrd="0" presId="urn:microsoft.com/office/officeart/2008/layout/VerticalAccentList"/>
    <dgm:cxn modelId="{23398BC4-2972-4D40-BE32-407328DC0100}" type="presOf" srcId="{AF07D818-5E6F-4D06-AD0D-0C30B3F15716}" destId="{586B899B-1FB6-4D1A-8FF6-5124324323D1}" srcOrd="0" destOrd="0" presId="urn:microsoft.com/office/officeart/2008/layout/VerticalAccentList"/>
    <dgm:cxn modelId="{0FEC5F1B-7C47-4F1E-BD19-F0BF391583BE}" type="presParOf" srcId="{6667A30C-8B37-4CF2-9E84-F5CC57A538FF}" destId="{4A9AC027-7FD4-439E-81C9-39BA403856AF}" srcOrd="0" destOrd="0" presId="urn:microsoft.com/office/officeart/2008/layout/VerticalAccentList"/>
    <dgm:cxn modelId="{B16500EA-C0B3-4796-8C97-29A049724A76}" type="presParOf" srcId="{4A9AC027-7FD4-439E-81C9-39BA403856AF}" destId="{8083EDC8-D091-45A9-B730-F2D822981946}" srcOrd="0" destOrd="0" presId="urn:microsoft.com/office/officeart/2008/layout/VerticalAccentList"/>
    <dgm:cxn modelId="{FB058B16-891B-4EC1-BD84-3349049BFB52}" type="presParOf" srcId="{6667A30C-8B37-4CF2-9E84-F5CC57A538FF}" destId="{246DE7F1-F10D-4379-B5BD-D80AD6046E5D}" srcOrd="1" destOrd="0" presId="urn:microsoft.com/office/officeart/2008/layout/VerticalAccentList"/>
    <dgm:cxn modelId="{4AAE8AA1-8576-411D-857F-BBFD597264D3}" type="presParOf" srcId="{246DE7F1-F10D-4379-B5BD-D80AD6046E5D}" destId="{C81EA3F8-EC06-4C37-84D8-869379B80BFC}" srcOrd="0" destOrd="0" presId="urn:microsoft.com/office/officeart/2008/layout/VerticalAccentList"/>
    <dgm:cxn modelId="{3EEA2C14-A586-4100-A61B-6F8F0904DA26}" type="presParOf" srcId="{246DE7F1-F10D-4379-B5BD-D80AD6046E5D}" destId="{9468499F-8253-472E-8271-C65EEB383B61}" srcOrd="1" destOrd="0" presId="urn:microsoft.com/office/officeart/2008/layout/VerticalAccentList"/>
    <dgm:cxn modelId="{8592F5F4-44F8-4F2F-974A-316A44DF967D}" type="presParOf" srcId="{246DE7F1-F10D-4379-B5BD-D80AD6046E5D}" destId="{8A34D221-2CC6-457F-9ECE-5E134444A93E}" srcOrd="2" destOrd="0" presId="urn:microsoft.com/office/officeart/2008/layout/VerticalAccentList"/>
    <dgm:cxn modelId="{180353E1-3462-4827-A3CE-1D11DCB13D63}" type="presParOf" srcId="{246DE7F1-F10D-4379-B5BD-D80AD6046E5D}" destId="{65E9F4C5-4E79-42FA-9CDF-8768506102BC}" srcOrd="3" destOrd="0" presId="urn:microsoft.com/office/officeart/2008/layout/VerticalAccentList"/>
    <dgm:cxn modelId="{487CEBD1-F482-44EF-98A2-EB292266FAD3}" type="presParOf" srcId="{246DE7F1-F10D-4379-B5BD-D80AD6046E5D}" destId="{A796DCD7-7639-4548-AB2D-06C0DD55C105}" srcOrd="4" destOrd="0" presId="urn:microsoft.com/office/officeart/2008/layout/VerticalAccentList"/>
    <dgm:cxn modelId="{4D93657A-BFCB-4757-9A3F-92274E462AAD}" type="presParOf" srcId="{246DE7F1-F10D-4379-B5BD-D80AD6046E5D}" destId="{C64617AF-DFC1-4F3C-95D6-8C4F3095C1DB}" srcOrd="5" destOrd="0" presId="urn:microsoft.com/office/officeart/2008/layout/VerticalAccentList"/>
    <dgm:cxn modelId="{D79C2A17-244B-40D6-9015-F645F49DB254}" type="presParOf" srcId="{246DE7F1-F10D-4379-B5BD-D80AD6046E5D}" destId="{61C7E47B-1D63-4D19-AD27-29CB369CD3BE}" srcOrd="6" destOrd="0" presId="urn:microsoft.com/office/officeart/2008/layout/VerticalAccentList"/>
    <dgm:cxn modelId="{2AF678AC-636C-4848-B1B6-8AD01BD98F98}" type="presParOf" srcId="{246DE7F1-F10D-4379-B5BD-D80AD6046E5D}" destId="{491D63E8-AF0F-4CF9-8AC3-356CB9A1CE7C}" srcOrd="7" destOrd="0" presId="urn:microsoft.com/office/officeart/2008/layout/VerticalAccentList"/>
    <dgm:cxn modelId="{2CC75069-C4D6-47DC-9129-49ADFC661256}" type="presParOf" srcId="{6667A30C-8B37-4CF2-9E84-F5CC57A538FF}" destId="{AE10212E-3B6C-4399-89EE-742E7F226941}" srcOrd="2" destOrd="0" presId="urn:microsoft.com/office/officeart/2008/layout/VerticalAccentList"/>
    <dgm:cxn modelId="{41972ACD-4793-4680-863B-156DB5B62EB5}" type="presParOf" srcId="{6667A30C-8B37-4CF2-9E84-F5CC57A538FF}" destId="{F91A1892-2106-47C8-A261-4DCC2A5E3368}" srcOrd="3" destOrd="0" presId="urn:microsoft.com/office/officeart/2008/layout/VerticalAccentList"/>
    <dgm:cxn modelId="{84F3D40D-3B91-4334-AF73-302ADFF8D60F}" type="presParOf" srcId="{F91A1892-2106-47C8-A261-4DCC2A5E3368}" destId="{57FB32A3-9D59-417B-828F-2C56017F9FDA}" srcOrd="0" destOrd="0" presId="urn:microsoft.com/office/officeart/2008/layout/VerticalAccentList"/>
    <dgm:cxn modelId="{2D0B6BB5-4040-41D1-8FF7-8DE1B029A1FC}" type="presParOf" srcId="{6667A30C-8B37-4CF2-9E84-F5CC57A538FF}" destId="{65CB662D-CFEB-40EE-90BF-5E0D111B9AA7}" srcOrd="4" destOrd="0" presId="urn:microsoft.com/office/officeart/2008/layout/VerticalAccentList"/>
    <dgm:cxn modelId="{0DFF8B78-F1F8-439B-9415-7EC1E524692C}" type="presParOf" srcId="{65CB662D-CFEB-40EE-90BF-5E0D111B9AA7}" destId="{BD7B3C47-36C5-4634-A958-DB9994B711BE}" srcOrd="0" destOrd="0" presId="urn:microsoft.com/office/officeart/2008/layout/VerticalAccentList"/>
    <dgm:cxn modelId="{784A6A04-8205-4446-B255-7C755A1CDC48}" type="presParOf" srcId="{65CB662D-CFEB-40EE-90BF-5E0D111B9AA7}" destId="{81C7A19E-8D99-4535-BF7C-589B1F1AD492}" srcOrd="1" destOrd="0" presId="urn:microsoft.com/office/officeart/2008/layout/VerticalAccentList"/>
    <dgm:cxn modelId="{32AECAD8-E8BF-48D3-93B6-886B7FB194EB}" type="presParOf" srcId="{65CB662D-CFEB-40EE-90BF-5E0D111B9AA7}" destId="{A9E6EE17-372D-40DD-9BE6-0A474EF8D0EC}" srcOrd="2" destOrd="0" presId="urn:microsoft.com/office/officeart/2008/layout/VerticalAccentList"/>
    <dgm:cxn modelId="{269C0A14-845F-48D8-9C08-D1FD2727EACF}" type="presParOf" srcId="{65CB662D-CFEB-40EE-90BF-5E0D111B9AA7}" destId="{B1D1FDD0-CB18-474A-90EF-C91DE6CA8077}" srcOrd="3" destOrd="0" presId="urn:microsoft.com/office/officeart/2008/layout/VerticalAccentList"/>
    <dgm:cxn modelId="{6F5CAF07-B19A-4396-9368-93785E5647C3}" type="presParOf" srcId="{65CB662D-CFEB-40EE-90BF-5E0D111B9AA7}" destId="{0BC95F3E-4586-452D-B2FA-FE2A7A6FD89F}" srcOrd="4" destOrd="0" presId="urn:microsoft.com/office/officeart/2008/layout/VerticalAccentList"/>
    <dgm:cxn modelId="{B2CDF8AC-337E-4263-90B5-4431BE919591}" type="presParOf" srcId="{65CB662D-CFEB-40EE-90BF-5E0D111B9AA7}" destId="{072C79DC-7E45-4DC6-A247-329C5F9E01BD}" srcOrd="5" destOrd="0" presId="urn:microsoft.com/office/officeart/2008/layout/VerticalAccentList"/>
    <dgm:cxn modelId="{288DA5AB-5672-4D83-8D02-9C958B3E0B12}" type="presParOf" srcId="{65CB662D-CFEB-40EE-90BF-5E0D111B9AA7}" destId="{A1793999-1C93-41BB-955E-112552CABDCE}" srcOrd="6" destOrd="0" presId="urn:microsoft.com/office/officeart/2008/layout/VerticalAccentList"/>
    <dgm:cxn modelId="{FAFC092A-A53B-40DC-9333-2E99675E1DF7}" type="presParOf" srcId="{65CB662D-CFEB-40EE-90BF-5E0D111B9AA7}" destId="{586B899B-1FB6-4D1A-8FF6-5124324323D1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7CDCA2-10D3-4AF4-935A-1F4782595E2D}" type="doc">
      <dgm:prSet loTypeId="urn:microsoft.com/office/officeart/2005/8/layout/hProcess3" loCatId="process" qsTypeId="urn:microsoft.com/office/officeart/2005/8/quickstyle/3d4" qsCatId="3D" csTypeId="urn:microsoft.com/office/officeart/2005/8/colors/colorful5" csCatId="colorful" phldr="1"/>
      <dgm:spPr/>
    </dgm:pt>
    <dgm:pt modelId="{1F6F2A68-E415-4304-B273-7476AD0FE10D}">
      <dgm:prSet phldrT="[Text]" custT="1"/>
      <dgm:spPr/>
      <dgm:t>
        <a:bodyPr/>
        <a:lstStyle/>
        <a:p>
          <a:pPr algn="ctr"/>
          <a:r>
            <a:rPr lang="en-US" sz="1200" b="1" dirty="0">
              <a:solidFill>
                <a:schemeClr val="bg1"/>
              </a:solidFill>
            </a:rPr>
            <a:t>Our Community Focused Solution</a:t>
          </a:r>
        </a:p>
      </dgm:t>
    </dgm:pt>
    <dgm:pt modelId="{AF80DBA7-41BC-40E2-9651-3510160490AA}" type="parTrans" cxnId="{5139C4BE-D973-4B2D-B4A0-26A249B171EE}">
      <dgm:prSet/>
      <dgm:spPr/>
      <dgm:t>
        <a:bodyPr/>
        <a:lstStyle/>
        <a:p>
          <a:endParaRPr lang="en-US"/>
        </a:p>
      </dgm:t>
    </dgm:pt>
    <dgm:pt modelId="{F6B36484-5D76-471D-A624-B0C82211B758}" type="sibTrans" cxnId="{5139C4BE-D973-4B2D-B4A0-26A249B171EE}">
      <dgm:prSet/>
      <dgm:spPr/>
      <dgm:t>
        <a:bodyPr/>
        <a:lstStyle/>
        <a:p>
          <a:endParaRPr lang="en-US"/>
        </a:p>
      </dgm:t>
    </dgm:pt>
    <dgm:pt modelId="{8CB2BD02-C080-4287-B3CB-A887133587AE}" type="pres">
      <dgm:prSet presAssocID="{727CDCA2-10D3-4AF4-935A-1F4782595E2D}" presName="Name0" presStyleCnt="0">
        <dgm:presLayoutVars>
          <dgm:dir/>
          <dgm:animLvl val="lvl"/>
          <dgm:resizeHandles val="exact"/>
        </dgm:presLayoutVars>
      </dgm:prSet>
      <dgm:spPr/>
    </dgm:pt>
    <dgm:pt modelId="{8D0A223F-2C48-4AAF-9C4D-92D9C3CEB2C9}" type="pres">
      <dgm:prSet presAssocID="{727CDCA2-10D3-4AF4-935A-1F4782595E2D}" presName="dummy" presStyleCnt="0"/>
      <dgm:spPr/>
    </dgm:pt>
    <dgm:pt modelId="{40AF24D0-B0DD-489F-9EE5-489A671B777B}" type="pres">
      <dgm:prSet presAssocID="{727CDCA2-10D3-4AF4-935A-1F4782595E2D}" presName="linH" presStyleCnt="0"/>
      <dgm:spPr/>
    </dgm:pt>
    <dgm:pt modelId="{BEAD003E-D0BF-4B89-9403-49B24008E567}" type="pres">
      <dgm:prSet presAssocID="{727CDCA2-10D3-4AF4-935A-1F4782595E2D}" presName="padding1" presStyleCnt="0"/>
      <dgm:spPr/>
    </dgm:pt>
    <dgm:pt modelId="{3A2CEB78-01B5-44E2-8614-606D966E433A}" type="pres">
      <dgm:prSet presAssocID="{1F6F2A68-E415-4304-B273-7476AD0FE10D}" presName="linV" presStyleCnt="0"/>
      <dgm:spPr/>
    </dgm:pt>
    <dgm:pt modelId="{299C90F3-2293-48A0-8649-D7D448A87833}" type="pres">
      <dgm:prSet presAssocID="{1F6F2A68-E415-4304-B273-7476AD0FE10D}" presName="spVertical1" presStyleCnt="0"/>
      <dgm:spPr/>
    </dgm:pt>
    <dgm:pt modelId="{C01271AF-AE02-42EC-80E2-219C21AC2A36}" type="pres">
      <dgm:prSet presAssocID="{1F6F2A68-E415-4304-B273-7476AD0FE10D}" presName="parTx" presStyleLbl="revTx" presStyleIdx="0" presStyleCnt="1" custScaleX="115597" custScaleY="126667" custLinFactNeighborX="-3501" custLinFactNeighborY="16055">
        <dgm:presLayoutVars>
          <dgm:chMax val="0"/>
          <dgm:chPref val="0"/>
          <dgm:bulletEnabled val="1"/>
        </dgm:presLayoutVars>
      </dgm:prSet>
      <dgm:spPr/>
    </dgm:pt>
    <dgm:pt modelId="{9A37C557-4FC8-49EF-A6C0-8BA8F6450C93}" type="pres">
      <dgm:prSet presAssocID="{1F6F2A68-E415-4304-B273-7476AD0FE10D}" presName="spVertical2" presStyleCnt="0"/>
      <dgm:spPr/>
    </dgm:pt>
    <dgm:pt modelId="{DF64274B-300A-4D13-877E-D618D62104BA}" type="pres">
      <dgm:prSet presAssocID="{1F6F2A68-E415-4304-B273-7476AD0FE10D}" presName="spVertical3" presStyleCnt="0"/>
      <dgm:spPr/>
    </dgm:pt>
    <dgm:pt modelId="{6DC5ED6D-4CDB-4B11-A41D-F2B47011A5C7}" type="pres">
      <dgm:prSet presAssocID="{727CDCA2-10D3-4AF4-935A-1F4782595E2D}" presName="padding2" presStyleCnt="0"/>
      <dgm:spPr/>
    </dgm:pt>
    <dgm:pt modelId="{18696268-922E-4D16-A676-F8473D5FFEB1}" type="pres">
      <dgm:prSet presAssocID="{727CDCA2-10D3-4AF4-935A-1F4782595E2D}" presName="negArrow" presStyleCnt="0"/>
      <dgm:spPr/>
    </dgm:pt>
    <dgm:pt modelId="{262AEB14-AABC-4EFB-BF97-FB2A45D0F05F}" type="pres">
      <dgm:prSet presAssocID="{727CDCA2-10D3-4AF4-935A-1F4782595E2D}" presName="backgroundArrow" presStyleLbl="node1" presStyleIdx="0" presStyleCnt="1" custScaleX="95529" custScaleY="119324"/>
      <dgm:spPr/>
    </dgm:pt>
  </dgm:ptLst>
  <dgm:cxnLst>
    <dgm:cxn modelId="{B53F388F-B7B1-4F7C-AEBD-953FBB4A5DBC}" type="presOf" srcId="{1F6F2A68-E415-4304-B273-7476AD0FE10D}" destId="{C01271AF-AE02-42EC-80E2-219C21AC2A36}" srcOrd="0" destOrd="0" presId="urn:microsoft.com/office/officeart/2005/8/layout/hProcess3"/>
    <dgm:cxn modelId="{B58A0FAC-62EF-4560-99BA-10DE95B9535C}" type="presOf" srcId="{727CDCA2-10D3-4AF4-935A-1F4782595E2D}" destId="{8CB2BD02-C080-4287-B3CB-A887133587AE}" srcOrd="0" destOrd="0" presId="urn:microsoft.com/office/officeart/2005/8/layout/hProcess3"/>
    <dgm:cxn modelId="{5139C4BE-D973-4B2D-B4A0-26A249B171EE}" srcId="{727CDCA2-10D3-4AF4-935A-1F4782595E2D}" destId="{1F6F2A68-E415-4304-B273-7476AD0FE10D}" srcOrd="0" destOrd="0" parTransId="{AF80DBA7-41BC-40E2-9651-3510160490AA}" sibTransId="{F6B36484-5D76-471D-A624-B0C82211B758}"/>
    <dgm:cxn modelId="{1FBD087F-3E55-45FC-A88B-9C32FBDD3DB0}" type="presParOf" srcId="{8CB2BD02-C080-4287-B3CB-A887133587AE}" destId="{8D0A223F-2C48-4AAF-9C4D-92D9C3CEB2C9}" srcOrd="0" destOrd="0" presId="urn:microsoft.com/office/officeart/2005/8/layout/hProcess3"/>
    <dgm:cxn modelId="{4FE10E30-8BF2-4725-B5E2-33FEDD0A7818}" type="presParOf" srcId="{8CB2BD02-C080-4287-B3CB-A887133587AE}" destId="{40AF24D0-B0DD-489F-9EE5-489A671B777B}" srcOrd="1" destOrd="0" presId="urn:microsoft.com/office/officeart/2005/8/layout/hProcess3"/>
    <dgm:cxn modelId="{A71ED552-8809-41A2-807B-4650EEC154AC}" type="presParOf" srcId="{40AF24D0-B0DD-489F-9EE5-489A671B777B}" destId="{BEAD003E-D0BF-4B89-9403-49B24008E567}" srcOrd="0" destOrd="0" presId="urn:microsoft.com/office/officeart/2005/8/layout/hProcess3"/>
    <dgm:cxn modelId="{1AAED845-42C3-4752-95D5-7280F35E9D15}" type="presParOf" srcId="{40AF24D0-B0DD-489F-9EE5-489A671B777B}" destId="{3A2CEB78-01B5-44E2-8614-606D966E433A}" srcOrd="1" destOrd="0" presId="urn:microsoft.com/office/officeart/2005/8/layout/hProcess3"/>
    <dgm:cxn modelId="{07505C0A-DA92-43C8-A478-9A320F8A9F0E}" type="presParOf" srcId="{3A2CEB78-01B5-44E2-8614-606D966E433A}" destId="{299C90F3-2293-48A0-8649-D7D448A87833}" srcOrd="0" destOrd="0" presId="urn:microsoft.com/office/officeart/2005/8/layout/hProcess3"/>
    <dgm:cxn modelId="{5052CF18-13E0-4BCA-A441-7620DB2B79EF}" type="presParOf" srcId="{3A2CEB78-01B5-44E2-8614-606D966E433A}" destId="{C01271AF-AE02-42EC-80E2-219C21AC2A36}" srcOrd="1" destOrd="0" presId="urn:microsoft.com/office/officeart/2005/8/layout/hProcess3"/>
    <dgm:cxn modelId="{247E7817-A137-4E78-A8D5-27E00EEB4951}" type="presParOf" srcId="{3A2CEB78-01B5-44E2-8614-606D966E433A}" destId="{9A37C557-4FC8-49EF-A6C0-8BA8F6450C93}" srcOrd="2" destOrd="0" presId="urn:microsoft.com/office/officeart/2005/8/layout/hProcess3"/>
    <dgm:cxn modelId="{BC4BC194-78A0-440C-9BF3-5EB402553A3E}" type="presParOf" srcId="{3A2CEB78-01B5-44E2-8614-606D966E433A}" destId="{DF64274B-300A-4D13-877E-D618D62104BA}" srcOrd="3" destOrd="0" presId="urn:microsoft.com/office/officeart/2005/8/layout/hProcess3"/>
    <dgm:cxn modelId="{B486CD17-B433-4192-B137-BDA7C5E60EE6}" type="presParOf" srcId="{40AF24D0-B0DD-489F-9EE5-489A671B777B}" destId="{6DC5ED6D-4CDB-4B11-A41D-F2B47011A5C7}" srcOrd="2" destOrd="0" presId="urn:microsoft.com/office/officeart/2005/8/layout/hProcess3"/>
    <dgm:cxn modelId="{E3703773-0582-49A2-926E-309E4E6E3A75}" type="presParOf" srcId="{40AF24D0-B0DD-489F-9EE5-489A671B777B}" destId="{18696268-922E-4D16-A676-F8473D5FFEB1}" srcOrd="3" destOrd="0" presId="urn:microsoft.com/office/officeart/2005/8/layout/hProcess3"/>
    <dgm:cxn modelId="{1D0C2AC3-437A-4C22-AA96-B5E5EF6B7456}" type="presParOf" srcId="{40AF24D0-B0DD-489F-9EE5-489A671B777B}" destId="{262AEB14-AABC-4EFB-BF97-FB2A45D0F05F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83EDC8-D091-45A9-B730-F2D822981946}">
      <dsp:nvSpPr>
        <dsp:cNvPr id="0" name=""/>
        <dsp:cNvSpPr/>
      </dsp:nvSpPr>
      <dsp:spPr>
        <a:xfrm>
          <a:off x="36280" y="253655"/>
          <a:ext cx="2101361" cy="191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/>
        </a:p>
      </dsp:txBody>
      <dsp:txXfrm>
        <a:off x="36280" y="253655"/>
        <a:ext cx="2101361" cy="191032"/>
      </dsp:txXfrm>
    </dsp:sp>
    <dsp:sp modelId="{C81EA3F8-EC06-4C37-84D8-869379B80BFC}">
      <dsp:nvSpPr>
        <dsp:cNvPr id="0" name=""/>
        <dsp:cNvSpPr/>
      </dsp:nvSpPr>
      <dsp:spPr>
        <a:xfrm>
          <a:off x="36280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8499F-8253-472E-8271-C65EEB383B61}">
      <dsp:nvSpPr>
        <dsp:cNvPr id="0" name=""/>
        <dsp:cNvSpPr/>
      </dsp:nvSpPr>
      <dsp:spPr>
        <a:xfrm>
          <a:off x="331638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4D221-2CC6-457F-9ECE-5E134444A93E}">
      <dsp:nvSpPr>
        <dsp:cNvPr id="0" name=""/>
        <dsp:cNvSpPr/>
      </dsp:nvSpPr>
      <dsp:spPr>
        <a:xfrm>
          <a:off x="627230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E9F4C5-4E79-42FA-9CDF-8768506102BC}">
      <dsp:nvSpPr>
        <dsp:cNvPr id="0" name=""/>
        <dsp:cNvSpPr/>
      </dsp:nvSpPr>
      <dsp:spPr>
        <a:xfrm>
          <a:off x="922588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96DCD7-7639-4548-AB2D-06C0DD55C105}">
      <dsp:nvSpPr>
        <dsp:cNvPr id="0" name=""/>
        <dsp:cNvSpPr/>
      </dsp:nvSpPr>
      <dsp:spPr>
        <a:xfrm>
          <a:off x="1218179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4617AF-DFC1-4F3C-95D6-8C4F3095C1DB}">
      <dsp:nvSpPr>
        <dsp:cNvPr id="0" name=""/>
        <dsp:cNvSpPr/>
      </dsp:nvSpPr>
      <dsp:spPr>
        <a:xfrm>
          <a:off x="1513537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7E47B-1D63-4D19-AD27-29CB369CD3BE}">
      <dsp:nvSpPr>
        <dsp:cNvPr id="0" name=""/>
        <dsp:cNvSpPr/>
      </dsp:nvSpPr>
      <dsp:spPr>
        <a:xfrm>
          <a:off x="1809128" y="444688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D63E8-AF0F-4CF9-8AC3-356CB9A1CE7C}">
      <dsp:nvSpPr>
        <dsp:cNvPr id="0" name=""/>
        <dsp:cNvSpPr/>
      </dsp:nvSpPr>
      <dsp:spPr>
        <a:xfrm>
          <a:off x="36280" y="483602"/>
          <a:ext cx="2128678" cy="31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Community engagement and education programs</a:t>
          </a:r>
          <a:r>
            <a:rPr lang="en-US" sz="900" b="1" kern="1200" dirty="0"/>
            <a:t>.</a:t>
          </a:r>
        </a:p>
      </dsp:txBody>
      <dsp:txXfrm>
        <a:off x="36280" y="483602"/>
        <a:ext cx="2128678" cy="311312"/>
      </dsp:txXfrm>
    </dsp:sp>
    <dsp:sp modelId="{57FB32A3-9D59-417B-828F-2C56017F9FDA}">
      <dsp:nvSpPr>
        <dsp:cNvPr id="0" name=""/>
        <dsp:cNvSpPr/>
      </dsp:nvSpPr>
      <dsp:spPr>
        <a:xfrm>
          <a:off x="36280" y="880611"/>
          <a:ext cx="2101361" cy="191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 </a:t>
          </a:r>
        </a:p>
      </dsp:txBody>
      <dsp:txXfrm>
        <a:off x="36280" y="880611"/>
        <a:ext cx="2101361" cy="191032"/>
      </dsp:txXfrm>
    </dsp:sp>
    <dsp:sp modelId="{BD7B3C47-36C5-4634-A958-DB9994B711BE}">
      <dsp:nvSpPr>
        <dsp:cNvPr id="0" name=""/>
        <dsp:cNvSpPr/>
      </dsp:nvSpPr>
      <dsp:spPr>
        <a:xfrm>
          <a:off x="36280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7A19E-8D99-4535-BF7C-589B1F1AD492}">
      <dsp:nvSpPr>
        <dsp:cNvPr id="0" name=""/>
        <dsp:cNvSpPr/>
      </dsp:nvSpPr>
      <dsp:spPr>
        <a:xfrm>
          <a:off x="331638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E6EE17-372D-40DD-9BE6-0A474EF8D0EC}">
      <dsp:nvSpPr>
        <dsp:cNvPr id="0" name=""/>
        <dsp:cNvSpPr/>
      </dsp:nvSpPr>
      <dsp:spPr>
        <a:xfrm>
          <a:off x="627230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1FDD0-CB18-474A-90EF-C91DE6CA8077}">
      <dsp:nvSpPr>
        <dsp:cNvPr id="0" name=""/>
        <dsp:cNvSpPr/>
      </dsp:nvSpPr>
      <dsp:spPr>
        <a:xfrm>
          <a:off x="922588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95F3E-4586-452D-B2FA-FE2A7A6FD89F}">
      <dsp:nvSpPr>
        <dsp:cNvPr id="0" name=""/>
        <dsp:cNvSpPr/>
      </dsp:nvSpPr>
      <dsp:spPr>
        <a:xfrm>
          <a:off x="1218179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C79DC-7E45-4DC6-A247-329C5F9E01BD}">
      <dsp:nvSpPr>
        <dsp:cNvPr id="0" name=""/>
        <dsp:cNvSpPr/>
      </dsp:nvSpPr>
      <dsp:spPr>
        <a:xfrm>
          <a:off x="1513537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93999-1C93-41BB-955E-112552CABDCE}">
      <dsp:nvSpPr>
        <dsp:cNvPr id="0" name=""/>
        <dsp:cNvSpPr/>
      </dsp:nvSpPr>
      <dsp:spPr>
        <a:xfrm>
          <a:off x="1809128" y="1071644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6B899B-1FB6-4D1A-8FF6-5124324323D1}">
      <dsp:nvSpPr>
        <dsp:cNvPr id="0" name=""/>
        <dsp:cNvSpPr/>
      </dsp:nvSpPr>
      <dsp:spPr>
        <a:xfrm>
          <a:off x="36280" y="1110558"/>
          <a:ext cx="2128678" cy="31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Technical Feasibility Assessment</a:t>
          </a:r>
        </a:p>
      </dsp:txBody>
      <dsp:txXfrm>
        <a:off x="36280" y="1110558"/>
        <a:ext cx="2128678" cy="311312"/>
      </dsp:txXfrm>
    </dsp:sp>
    <dsp:sp modelId="{EF2A92B1-4C78-4B07-8426-1CFCDCF933AE}">
      <dsp:nvSpPr>
        <dsp:cNvPr id="0" name=""/>
        <dsp:cNvSpPr/>
      </dsp:nvSpPr>
      <dsp:spPr>
        <a:xfrm>
          <a:off x="36280" y="1507567"/>
          <a:ext cx="2101361" cy="191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 </a:t>
          </a:r>
        </a:p>
      </dsp:txBody>
      <dsp:txXfrm>
        <a:off x="36280" y="1507567"/>
        <a:ext cx="2101361" cy="191032"/>
      </dsp:txXfrm>
    </dsp:sp>
    <dsp:sp modelId="{A2883A01-D4C3-4EB4-BB69-8AE285D8168D}">
      <dsp:nvSpPr>
        <dsp:cNvPr id="0" name=""/>
        <dsp:cNvSpPr/>
      </dsp:nvSpPr>
      <dsp:spPr>
        <a:xfrm>
          <a:off x="36280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A1C678-792B-4D43-A965-D4AF72F4CC32}">
      <dsp:nvSpPr>
        <dsp:cNvPr id="0" name=""/>
        <dsp:cNvSpPr/>
      </dsp:nvSpPr>
      <dsp:spPr>
        <a:xfrm>
          <a:off x="331638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A70952-49FC-470D-A2EF-FD2CF8A83DF3}">
      <dsp:nvSpPr>
        <dsp:cNvPr id="0" name=""/>
        <dsp:cNvSpPr/>
      </dsp:nvSpPr>
      <dsp:spPr>
        <a:xfrm>
          <a:off x="627230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7A9E4E-D243-4E8E-89AA-25ECF2DDCBC7}">
      <dsp:nvSpPr>
        <dsp:cNvPr id="0" name=""/>
        <dsp:cNvSpPr/>
      </dsp:nvSpPr>
      <dsp:spPr>
        <a:xfrm>
          <a:off x="922588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3B21A-26EF-482A-92DA-66DE5CFBF0D0}">
      <dsp:nvSpPr>
        <dsp:cNvPr id="0" name=""/>
        <dsp:cNvSpPr/>
      </dsp:nvSpPr>
      <dsp:spPr>
        <a:xfrm>
          <a:off x="1218179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38D045-13F3-46D4-9C39-77D125F758EC}">
      <dsp:nvSpPr>
        <dsp:cNvPr id="0" name=""/>
        <dsp:cNvSpPr/>
      </dsp:nvSpPr>
      <dsp:spPr>
        <a:xfrm>
          <a:off x="1513537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3B29EC-37F7-4A50-8949-C96ED0ECDC01}">
      <dsp:nvSpPr>
        <dsp:cNvPr id="0" name=""/>
        <dsp:cNvSpPr/>
      </dsp:nvSpPr>
      <dsp:spPr>
        <a:xfrm>
          <a:off x="1809128" y="1698600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185973-1D9D-4DE6-9205-6BD0E4C4F8DA}">
      <dsp:nvSpPr>
        <dsp:cNvPr id="0" name=""/>
        <dsp:cNvSpPr/>
      </dsp:nvSpPr>
      <dsp:spPr>
        <a:xfrm>
          <a:off x="36280" y="1737514"/>
          <a:ext cx="2128678" cy="31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 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Design and engineering support</a:t>
          </a:r>
        </a:p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00" kern="1200" dirty="0"/>
        </a:p>
      </dsp:txBody>
      <dsp:txXfrm>
        <a:off x="36280" y="1737514"/>
        <a:ext cx="2128678" cy="3113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83EDC8-D091-45A9-B730-F2D822981946}">
      <dsp:nvSpPr>
        <dsp:cNvPr id="0" name=""/>
        <dsp:cNvSpPr/>
      </dsp:nvSpPr>
      <dsp:spPr>
        <a:xfrm>
          <a:off x="36280" y="283174"/>
          <a:ext cx="2101361" cy="191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 dirty="0"/>
        </a:p>
      </dsp:txBody>
      <dsp:txXfrm>
        <a:off x="36280" y="283174"/>
        <a:ext cx="2101361" cy="191032"/>
      </dsp:txXfrm>
    </dsp:sp>
    <dsp:sp modelId="{C81EA3F8-EC06-4C37-84D8-869379B80BFC}">
      <dsp:nvSpPr>
        <dsp:cNvPr id="0" name=""/>
        <dsp:cNvSpPr/>
      </dsp:nvSpPr>
      <dsp:spPr>
        <a:xfrm>
          <a:off x="36280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68499F-8253-472E-8271-C65EEB383B61}">
      <dsp:nvSpPr>
        <dsp:cNvPr id="0" name=""/>
        <dsp:cNvSpPr/>
      </dsp:nvSpPr>
      <dsp:spPr>
        <a:xfrm>
          <a:off x="331638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4D221-2CC6-457F-9ECE-5E134444A93E}">
      <dsp:nvSpPr>
        <dsp:cNvPr id="0" name=""/>
        <dsp:cNvSpPr/>
      </dsp:nvSpPr>
      <dsp:spPr>
        <a:xfrm>
          <a:off x="627230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E9F4C5-4E79-42FA-9CDF-8768506102BC}">
      <dsp:nvSpPr>
        <dsp:cNvPr id="0" name=""/>
        <dsp:cNvSpPr/>
      </dsp:nvSpPr>
      <dsp:spPr>
        <a:xfrm>
          <a:off x="922588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96DCD7-7639-4548-AB2D-06C0DD55C105}">
      <dsp:nvSpPr>
        <dsp:cNvPr id="0" name=""/>
        <dsp:cNvSpPr/>
      </dsp:nvSpPr>
      <dsp:spPr>
        <a:xfrm>
          <a:off x="1218179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4617AF-DFC1-4F3C-95D6-8C4F3095C1DB}">
      <dsp:nvSpPr>
        <dsp:cNvPr id="0" name=""/>
        <dsp:cNvSpPr/>
      </dsp:nvSpPr>
      <dsp:spPr>
        <a:xfrm>
          <a:off x="1513537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7E47B-1D63-4D19-AD27-29CB369CD3BE}">
      <dsp:nvSpPr>
        <dsp:cNvPr id="0" name=""/>
        <dsp:cNvSpPr/>
      </dsp:nvSpPr>
      <dsp:spPr>
        <a:xfrm>
          <a:off x="1809128" y="474207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D63E8-AF0F-4CF9-8AC3-356CB9A1CE7C}">
      <dsp:nvSpPr>
        <dsp:cNvPr id="0" name=""/>
        <dsp:cNvSpPr/>
      </dsp:nvSpPr>
      <dsp:spPr>
        <a:xfrm>
          <a:off x="36280" y="513121"/>
          <a:ext cx="2128678" cy="31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Financial modeling and funding strategies</a:t>
          </a:r>
        </a:p>
      </dsp:txBody>
      <dsp:txXfrm>
        <a:off x="36280" y="513121"/>
        <a:ext cx="2128678" cy="311312"/>
      </dsp:txXfrm>
    </dsp:sp>
    <dsp:sp modelId="{57FB32A3-9D59-417B-828F-2C56017F9FDA}">
      <dsp:nvSpPr>
        <dsp:cNvPr id="0" name=""/>
        <dsp:cNvSpPr/>
      </dsp:nvSpPr>
      <dsp:spPr>
        <a:xfrm>
          <a:off x="36280" y="898552"/>
          <a:ext cx="2101361" cy="191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b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/>
            <a:t> </a:t>
          </a:r>
        </a:p>
      </dsp:txBody>
      <dsp:txXfrm>
        <a:off x="36280" y="898552"/>
        <a:ext cx="2101361" cy="191032"/>
      </dsp:txXfrm>
    </dsp:sp>
    <dsp:sp modelId="{BD7B3C47-36C5-4634-A958-DB9994B711BE}">
      <dsp:nvSpPr>
        <dsp:cNvPr id="0" name=""/>
        <dsp:cNvSpPr/>
      </dsp:nvSpPr>
      <dsp:spPr>
        <a:xfrm>
          <a:off x="36280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7A19E-8D99-4535-BF7C-589B1F1AD492}">
      <dsp:nvSpPr>
        <dsp:cNvPr id="0" name=""/>
        <dsp:cNvSpPr/>
      </dsp:nvSpPr>
      <dsp:spPr>
        <a:xfrm>
          <a:off x="331638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E6EE17-372D-40DD-9BE6-0A474EF8D0EC}">
      <dsp:nvSpPr>
        <dsp:cNvPr id="0" name=""/>
        <dsp:cNvSpPr/>
      </dsp:nvSpPr>
      <dsp:spPr>
        <a:xfrm>
          <a:off x="627230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1FDD0-CB18-474A-90EF-C91DE6CA8077}">
      <dsp:nvSpPr>
        <dsp:cNvPr id="0" name=""/>
        <dsp:cNvSpPr/>
      </dsp:nvSpPr>
      <dsp:spPr>
        <a:xfrm>
          <a:off x="922588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95F3E-4586-452D-B2FA-FE2A7A6FD89F}">
      <dsp:nvSpPr>
        <dsp:cNvPr id="0" name=""/>
        <dsp:cNvSpPr/>
      </dsp:nvSpPr>
      <dsp:spPr>
        <a:xfrm>
          <a:off x="1218179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C79DC-7E45-4DC6-A247-329C5F9E01BD}">
      <dsp:nvSpPr>
        <dsp:cNvPr id="0" name=""/>
        <dsp:cNvSpPr/>
      </dsp:nvSpPr>
      <dsp:spPr>
        <a:xfrm>
          <a:off x="1513537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93999-1C93-41BB-955E-112552CABDCE}">
      <dsp:nvSpPr>
        <dsp:cNvPr id="0" name=""/>
        <dsp:cNvSpPr/>
      </dsp:nvSpPr>
      <dsp:spPr>
        <a:xfrm>
          <a:off x="1809128" y="1089585"/>
          <a:ext cx="491718" cy="389140"/>
        </a:xfrm>
        <a:prstGeom prst="chevron">
          <a:avLst>
            <a:gd name="adj" fmla="val 706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6B899B-1FB6-4D1A-8FF6-5124324323D1}">
      <dsp:nvSpPr>
        <dsp:cNvPr id="0" name=""/>
        <dsp:cNvSpPr/>
      </dsp:nvSpPr>
      <dsp:spPr>
        <a:xfrm>
          <a:off x="36280" y="1128499"/>
          <a:ext cx="2128678" cy="31131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1" kern="1200" dirty="0"/>
            <a:t>Regulatory and permitting assistance</a:t>
          </a:r>
        </a:p>
      </dsp:txBody>
      <dsp:txXfrm>
        <a:off x="36280" y="1128499"/>
        <a:ext cx="2128678" cy="3113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AEB14-AABC-4EFB-BF97-FB2A45D0F05F}">
      <dsp:nvSpPr>
        <dsp:cNvPr id="0" name=""/>
        <dsp:cNvSpPr/>
      </dsp:nvSpPr>
      <dsp:spPr>
        <a:xfrm>
          <a:off x="0" y="65533"/>
          <a:ext cx="2282464" cy="1030959"/>
        </a:xfrm>
        <a:prstGeom prst="rightArrow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1271AF-AE02-42EC-80E2-219C21AC2A36}">
      <dsp:nvSpPr>
        <dsp:cNvPr id="0" name=""/>
        <dsp:cNvSpPr/>
      </dsp:nvSpPr>
      <dsp:spPr>
        <a:xfrm>
          <a:off x="126936" y="316212"/>
          <a:ext cx="1870626" cy="5472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21920" rIns="0" bIns="1219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bg1"/>
              </a:solidFill>
            </a:rPr>
            <a:t>Our Community Focused Solution</a:t>
          </a:r>
        </a:p>
      </dsp:txBody>
      <dsp:txXfrm>
        <a:off x="126936" y="316212"/>
        <a:ext cx="1870626" cy="5472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13" Type="http://schemas.openxmlformats.org/officeDocument/2006/relationships/diagramLayout" Target="../diagrams/layout2.xml"/><Relationship Id="rId18" Type="http://schemas.openxmlformats.org/officeDocument/2006/relationships/diagramLayout" Target="../diagrams/layout3.xml"/><Relationship Id="rId3" Type="http://schemas.openxmlformats.org/officeDocument/2006/relationships/image" Target="../media/image2.gif"/><Relationship Id="rId21" Type="http://schemas.microsoft.com/office/2007/relationships/diagramDrawing" Target="../diagrams/drawing3.xml"/><Relationship Id="rId7" Type="http://schemas.openxmlformats.org/officeDocument/2006/relationships/diagramData" Target="../diagrams/data1.xml"/><Relationship Id="rId12" Type="http://schemas.openxmlformats.org/officeDocument/2006/relationships/diagramData" Target="../diagrams/data2.xml"/><Relationship Id="rId17" Type="http://schemas.openxmlformats.org/officeDocument/2006/relationships/diagramData" Target="../diagrams/data3.xml"/><Relationship Id="rId2" Type="http://schemas.openxmlformats.org/officeDocument/2006/relationships/image" Target="../media/image1.gif"/><Relationship Id="rId16" Type="http://schemas.microsoft.com/office/2007/relationships/diagramDrawing" Target="../diagrams/drawing2.xml"/><Relationship Id="rId20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microsoft.com/office/2007/relationships/diagramDrawing" Target="../diagrams/drawing1.xml"/><Relationship Id="rId5" Type="http://schemas.openxmlformats.org/officeDocument/2006/relationships/image" Target="../media/image4.gif"/><Relationship Id="rId15" Type="http://schemas.openxmlformats.org/officeDocument/2006/relationships/diagramColors" Target="../diagrams/colors2.xml"/><Relationship Id="rId10" Type="http://schemas.openxmlformats.org/officeDocument/2006/relationships/diagramColors" Target="../diagrams/colors1.xml"/><Relationship Id="rId19" Type="http://schemas.openxmlformats.org/officeDocument/2006/relationships/diagramQuickStyle" Target="../diagrams/quickStyle3.xml"/><Relationship Id="rId4" Type="http://schemas.openxmlformats.org/officeDocument/2006/relationships/image" Target="../media/image3.gif"/><Relationship Id="rId9" Type="http://schemas.openxmlformats.org/officeDocument/2006/relationships/diagramQuickStyle" Target="../diagrams/quickStyle1.xml"/><Relationship Id="rId1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BE439232-43CA-2A5B-CC9A-907448915BB1}"/>
              </a:ext>
            </a:extLst>
          </p:cNvPr>
          <p:cNvGrpSpPr/>
          <p:nvPr/>
        </p:nvGrpSpPr>
        <p:grpSpPr>
          <a:xfrm>
            <a:off x="-133490" y="574625"/>
            <a:ext cx="3523957" cy="4523901"/>
            <a:chOff x="5500468" y="438584"/>
            <a:chExt cx="3523957" cy="4523901"/>
          </a:xfrm>
        </p:grpSpPr>
        <p:pic>
          <p:nvPicPr>
            <p:cNvPr id="5" name="Google Shape;65;p14">
              <a:extLst>
                <a:ext uri="{FF2B5EF4-FFF2-40B4-BE49-F238E27FC236}">
                  <a16:creationId xmlns:a16="http://schemas.microsoft.com/office/drawing/2014/main" id="{B3CC4662-994F-666B-7A52-B1AD6147E2B1}"/>
                </a:ext>
              </a:extLst>
            </p:cNvPr>
            <p:cNvPicPr preferRelativeResize="0"/>
            <p:nvPr/>
          </p:nvPicPr>
          <p:blipFill rotWithShape="1">
            <a:blip r:embed="rId2">
              <a:alphaModFix/>
            </a:blip>
            <a:srcRect l="25029" t="1536" r="26821"/>
            <a:stretch/>
          </p:blipFill>
          <p:spPr>
            <a:xfrm>
              <a:off x="7325268" y="438584"/>
              <a:ext cx="1587938" cy="20116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Google Shape;66;p14">
              <a:extLst>
                <a:ext uri="{FF2B5EF4-FFF2-40B4-BE49-F238E27FC236}">
                  <a16:creationId xmlns:a16="http://schemas.microsoft.com/office/drawing/2014/main" id="{FE333581-AFEC-229B-C91E-AB0EEF2F0D22}"/>
                </a:ext>
              </a:extLst>
            </p:cNvPr>
            <p:cNvSpPr txBox="1"/>
            <p:nvPr/>
          </p:nvSpPr>
          <p:spPr>
            <a:xfrm>
              <a:off x="5500468" y="2431361"/>
              <a:ext cx="3523957" cy="461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 i="1" dirty="0"/>
                <a:t>Horizontal axis (left, credit vmts ) and Vertical Axis (right, credit Credit: Fasial, 2021) Wind Turbines for Wind Energy Harvesting</a:t>
              </a:r>
              <a:endParaRPr sz="900" i="1" dirty="0"/>
            </a:p>
          </p:txBody>
        </p:sp>
        <p:pic>
          <p:nvPicPr>
            <p:cNvPr id="7" name="Google Shape;67;p14">
              <a:extLst>
                <a:ext uri="{FF2B5EF4-FFF2-40B4-BE49-F238E27FC236}">
                  <a16:creationId xmlns:a16="http://schemas.microsoft.com/office/drawing/2014/main" id="{6C719FE0-9B30-7E3D-4E2E-1E5B5EDD178B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25268" y="2912913"/>
              <a:ext cx="1587938" cy="15879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Google Shape;68;p14">
              <a:extLst>
                <a:ext uri="{FF2B5EF4-FFF2-40B4-BE49-F238E27FC236}">
                  <a16:creationId xmlns:a16="http://schemas.microsoft.com/office/drawing/2014/main" id="{EFD9C013-93EA-549E-15CE-E17967C2E056}"/>
                </a:ext>
              </a:extLst>
            </p:cNvPr>
            <p:cNvSpPr txBox="1"/>
            <p:nvPr/>
          </p:nvSpPr>
          <p:spPr>
            <a:xfrm>
              <a:off x="7334574" y="4500850"/>
              <a:ext cx="1587900" cy="461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 i="1" dirty="0"/>
                <a:t>Point Absorber, Credit: MORE</a:t>
              </a:r>
              <a:endParaRPr sz="900" i="1" dirty="0"/>
            </a:p>
          </p:txBody>
        </p:sp>
        <p:pic>
          <p:nvPicPr>
            <p:cNvPr id="9" name="Google Shape;69;p14">
              <a:extLst>
                <a:ext uri="{FF2B5EF4-FFF2-40B4-BE49-F238E27FC236}">
                  <a16:creationId xmlns:a16="http://schemas.microsoft.com/office/drawing/2014/main" id="{1BB59B57-3F57-19E4-510B-DEB3090D0F37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658393" y="2912924"/>
              <a:ext cx="1587950" cy="15879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Google Shape;70;p14">
              <a:extLst>
                <a:ext uri="{FF2B5EF4-FFF2-40B4-BE49-F238E27FC236}">
                  <a16:creationId xmlns:a16="http://schemas.microsoft.com/office/drawing/2014/main" id="{2D36E61A-3A24-037C-20B7-29448C6EECB2}"/>
                </a:ext>
              </a:extLst>
            </p:cNvPr>
            <p:cNvSpPr txBox="1"/>
            <p:nvPr/>
          </p:nvSpPr>
          <p:spPr>
            <a:xfrm>
              <a:off x="5683436" y="4500850"/>
              <a:ext cx="1552500" cy="4616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 i="1" dirty="0"/>
                <a:t>Current Turbines, </a:t>
              </a:r>
              <a:endParaRPr sz="900" i="1" dirty="0"/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 i="1" dirty="0"/>
                <a:t>Credit: Aquaret</a:t>
              </a:r>
              <a:endParaRPr sz="900" i="1" dirty="0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B281423-56CC-E14D-3E69-A343F4F24416}"/>
                </a:ext>
              </a:extLst>
            </p:cNvPr>
            <p:cNvPicPr>
              <a:picLocks/>
            </p:cNvPicPr>
            <p:nvPr/>
          </p:nvPicPr>
          <p:blipFill rotWithShape="1">
            <a:blip r:embed="rId5"/>
            <a:srcRect l="34235" r="20221"/>
            <a:stretch/>
          </p:blipFill>
          <p:spPr>
            <a:xfrm>
              <a:off x="5655287" y="484304"/>
              <a:ext cx="1591056" cy="2011680"/>
            </a:xfrm>
            <a:prstGeom prst="rect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1386009E-357E-3BB6-6211-0D7A03AD4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660" y="260395"/>
            <a:ext cx="3307584" cy="45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1DE19C0C-1127-7626-23E2-7065E01C50BA}"/>
              </a:ext>
            </a:extLst>
          </p:cNvPr>
          <p:cNvGrpSpPr/>
          <p:nvPr/>
        </p:nvGrpSpPr>
        <p:grpSpPr>
          <a:xfrm>
            <a:off x="3358173" y="970317"/>
            <a:ext cx="2351313" cy="3666574"/>
            <a:chOff x="3337933" y="687640"/>
            <a:chExt cx="2351313" cy="3666574"/>
          </a:xfrm>
        </p:grpSpPr>
        <p:graphicFrame>
          <p:nvGraphicFramePr>
            <p:cNvPr id="14" name="Diagram 13">
              <a:extLst>
                <a:ext uri="{FF2B5EF4-FFF2-40B4-BE49-F238E27FC236}">
                  <a16:creationId xmlns:a16="http://schemas.microsoft.com/office/drawing/2014/main" id="{41824C8E-9562-51F2-9428-47737BDEE9E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977894921"/>
                </p:ext>
              </p:extLst>
            </p:nvPr>
          </p:nvGraphicFramePr>
          <p:xfrm>
            <a:off x="3337933" y="687640"/>
            <a:ext cx="2337128" cy="234139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15" name="Diagram 14">
              <a:extLst>
                <a:ext uri="{FF2B5EF4-FFF2-40B4-BE49-F238E27FC236}">
                  <a16:creationId xmlns:a16="http://schemas.microsoft.com/office/drawing/2014/main" id="{65A130D9-8C9E-318F-CCD5-DB5511931026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944342920"/>
                </p:ext>
              </p:extLst>
            </p:nvPr>
          </p:nvGraphicFramePr>
          <p:xfrm>
            <a:off x="3352118" y="2592313"/>
            <a:ext cx="2337128" cy="176190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</p:grpSp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E08A8D86-0209-B249-2AFD-13846E3CF0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7876193"/>
              </p:ext>
            </p:extLst>
          </p:nvPr>
        </p:nvGraphicFramePr>
        <p:xfrm>
          <a:off x="3368282" y="260395"/>
          <a:ext cx="2282464" cy="11620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23" name="Rectangle 22">
            <a:extLst>
              <a:ext uri="{FF2B5EF4-FFF2-40B4-BE49-F238E27FC236}">
                <a16:creationId xmlns:a16="http://schemas.microsoft.com/office/drawing/2014/main" id="{C37F371E-3579-F456-FD91-85D96AC8BF37}"/>
              </a:ext>
            </a:extLst>
          </p:cNvPr>
          <p:cNvSpPr/>
          <p:nvPr/>
        </p:nvSpPr>
        <p:spPr>
          <a:xfrm>
            <a:off x="1" y="468902"/>
            <a:ext cx="3307584" cy="462962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1E3DD2-D493-2005-3DDA-B47C33A82340}"/>
              </a:ext>
            </a:extLst>
          </p:cNvPr>
          <p:cNvSpPr txBox="1"/>
          <p:nvPr/>
        </p:nvSpPr>
        <p:spPr>
          <a:xfrm>
            <a:off x="218486" y="121896"/>
            <a:ext cx="28200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OUR TECHNOLOGICAL EXPERTISE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3853506-2357-A429-82D5-F11863F1D89A}"/>
              </a:ext>
            </a:extLst>
          </p:cNvPr>
          <p:cNvSpPr txBox="1"/>
          <p:nvPr/>
        </p:nvSpPr>
        <p:spPr>
          <a:xfrm>
            <a:off x="4455808" y="4831518"/>
            <a:ext cx="48173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0" dirty="0">
                <a:solidFill>
                  <a:srgbClr val="808080"/>
                </a:solidFill>
                <a:effectLst/>
                <a:latin typeface="Libre Franklin" pitchFamily="2" charset="0"/>
              </a:rPr>
              <a:t>Innovations for Great Lakes Marine Renewable Energy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673923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1550</TotalTime>
  <Words>79</Words>
  <Application>Microsoft Office PowerPoint</Application>
  <PresentationFormat>On-screen Show (16:9)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Libre Franklin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Javad Javaherian</dc:creator>
  <cp:lastModifiedBy>Javad Javaherian</cp:lastModifiedBy>
  <cp:revision>9</cp:revision>
  <dcterms:modified xsi:type="dcterms:W3CDTF">2023-05-24T20:49:47Z</dcterms:modified>
</cp:coreProperties>
</file>