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83"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2" autoAdjust="0"/>
    <p:restoredTop sz="94660"/>
  </p:normalViewPr>
  <p:slideViewPr>
    <p:cSldViewPr snapToGrid="0">
      <p:cViewPr varScale="1">
        <p:scale>
          <a:sx n="102" d="100"/>
          <a:sy n="102" d="100"/>
        </p:scale>
        <p:origin x="138" y="3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riel Stolz" userId="2d64db1b-7c58-493b-b15e-e5eb07c1145d" providerId="ADAL" clId="{A5020B86-476F-43FB-A2CA-6EAB6BEBD685}"/>
    <pc:docChg chg="delSld">
      <pc:chgData name="Ariel Stolz" userId="2d64db1b-7c58-493b-b15e-e5eb07c1145d" providerId="ADAL" clId="{A5020B86-476F-43FB-A2CA-6EAB6BEBD685}" dt="2023-05-24T17:01:28.733" v="0" actId="47"/>
      <pc:docMkLst>
        <pc:docMk/>
      </pc:docMkLst>
      <pc:sldChg chg="del">
        <pc:chgData name="Ariel Stolz" userId="2d64db1b-7c58-493b-b15e-e5eb07c1145d" providerId="ADAL" clId="{A5020B86-476F-43FB-A2CA-6EAB6BEBD685}" dt="2023-05-24T17:01:28.733" v="0" actId="47"/>
        <pc:sldMkLst>
          <pc:docMk/>
          <pc:sldMk cId="109857222" sldId="256"/>
        </pc:sldMkLst>
      </pc:sldChg>
      <pc:sldChg chg="del">
        <pc:chgData name="Ariel Stolz" userId="2d64db1b-7c58-493b-b15e-e5eb07c1145d" providerId="ADAL" clId="{A5020B86-476F-43FB-A2CA-6EAB6BEBD685}" dt="2023-05-24T17:01:28.733" v="0" actId="47"/>
        <pc:sldMkLst>
          <pc:docMk/>
          <pc:sldMk cId="2115870155" sldId="257"/>
        </pc:sldMkLst>
      </pc:sldChg>
      <pc:sldChg chg="del">
        <pc:chgData name="Ariel Stolz" userId="2d64db1b-7c58-493b-b15e-e5eb07c1145d" providerId="ADAL" clId="{A5020B86-476F-43FB-A2CA-6EAB6BEBD685}" dt="2023-05-24T17:01:28.733" v="0" actId="47"/>
        <pc:sldMkLst>
          <pc:docMk/>
          <pc:sldMk cId="4188400000" sldId="258"/>
        </pc:sldMkLst>
      </pc:sldChg>
      <pc:sldChg chg="del">
        <pc:chgData name="Ariel Stolz" userId="2d64db1b-7c58-493b-b15e-e5eb07c1145d" providerId="ADAL" clId="{A5020B86-476F-43FB-A2CA-6EAB6BEBD685}" dt="2023-05-24T17:01:28.733" v="0" actId="47"/>
        <pc:sldMkLst>
          <pc:docMk/>
          <pc:sldMk cId="1897708723" sldId="259"/>
        </pc:sldMkLst>
      </pc:sldChg>
      <pc:sldChg chg="del">
        <pc:chgData name="Ariel Stolz" userId="2d64db1b-7c58-493b-b15e-e5eb07c1145d" providerId="ADAL" clId="{A5020B86-476F-43FB-A2CA-6EAB6BEBD685}" dt="2023-05-24T17:01:28.733" v="0" actId="47"/>
        <pc:sldMkLst>
          <pc:docMk/>
          <pc:sldMk cId="1986440232" sldId="260"/>
        </pc:sldMkLst>
      </pc:sldChg>
      <pc:sldChg chg="del">
        <pc:chgData name="Ariel Stolz" userId="2d64db1b-7c58-493b-b15e-e5eb07c1145d" providerId="ADAL" clId="{A5020B86-476F-43FB-A2CA-6EAB6BEBD685}" dt="2023-05-24T17:01:28.733" v="0" actId="47"/>
        <pc:sldMkLst>
          <pc:docMk/>
          <pc:sldMk cId="922338062" sldId="261"/>
        </pc:sldMkLst>
      </pc:sldChg>
      <pc:sldChg chg="del">
        <pc:chgData name="Ariel Stolz" userId="2d64db1b-7c58-493b-b15e-e5eb07c1145d" providerId="ADAL" clId="{A5020B86-476F-43FB-A2CA-6EAB6BEBD685}" dt="2023-05-24T17:01:28.733" v="0" actId="47"/>
        <pc:sldMkLst>
          <pc:docMk/>
          <pc:sldMk cId="3455837858" sldId="262"/>
        </pc:sldMkLst>
      </pc:sldChg>
      <pc:sldChg chg="del">
        <pc:chgData name="Ariel Stolz" userId="2d64db1b-7c58-493b-b15e-e5eb07c1145d" providerId="ADAL" clId="{A5020B86-476F-43FB-A2CA-6EAB6BEBD685}" dt="2023-05-24T17:01:28.733" v="0" actId="47"/>
        <pc:sldMkLst>
          <pc:docMk/>
          <pc:sldMk cId="688158212" sldId="263"/>
        </pc:sldMkLst>
      </pc:sldChg>
      <pc:sldChg chg="del">
        <pc:chgData name="Ariel Stolz" userId="2d64db1b-7c58-493b-b15e-e5eb07c1145d" providerId="ADAL" clId="{A5020B86-476F-43FB-A2CA-6EAB6BEBD685}" dt="2023-05-24T17:01:28.733" v="0" actId="47"/>
        <pc:sldMkLst>
          <pc:docMk/>
          <pc:sldMk cId="1533097265" sldId="264"/>
        </pc:sldMkLst>
      </pc:sldChg>
      <pc:sldChg chg="del">
        <pc:chgData name="Ariel Stolz" userId="2d64db1b-7c58-493b-b15e-e5eb07c1145d" providerId="ADAL" clId="{A5020B86-476F-43FB-A2CA-6EAB6BEBD685}" dt="2023-05-24T17:01:28.733" v="0" actId="47"/>
        <pc:sldMkLst>
          <pc:docMk/>
          <pc:sldMk cId="1409913399" sldId="265"/>
        </pc:sldMkLst>
      </pc:sldChg>
      <pc:sldChg chg="del">
        <pc:chgData name="Ariel Stolz" userId="2d64db1b-7c58-493b-b15e-e5eb07c1145d" providerId="ADAL" clId="{A5020B86-476F-43FB-A2CA-6EAB6BEBD685}" dt="2023-05-24T17:01:28.733" v="0" actId="47"/>
        <pc:sldMkLst>
          <pc:docMk/>
          <pc:sldMk cId="3424322613" sldId="266"/>
        </pc:sldMkLst>
      </pc:sldChg>
      <pc:sldChg chg="del">
        <pc:chgData name="Ariel Stolz" userId="2d64db1b-7c58-493b-b15e-e5eb07c1145d" providerId="ADAL" clId="{A5020B86-476F-43FB-A2CA-6EAB6BEBD685}" dt="2023-05-24T17:01:28.733" v="0" actId="47"/>
        <pc:sldMkLst>
          <pc:docMk/>
          <pc:sldMk cId="2858417512" sldId="267"/>
        </pc:sldMkLst>
      </pc:sldChg>
      <pc:sldChg chg="del">
        <pc:chgData name="Ariel Stolz" userId="2d64db1b-7c58-493b-b15e-e5eb07c1145d" providerId="ADAL" clId="{A5020B86-476F-43FB-A2CA-6EAB6BEBD685}" dt="2023-05-24T17:01:28.733" v="0" actId="47"/>
        <pc:sldMkLst>
          <pc:docMk/>
          <pc:sldMk cId="1431216735" sldId="268"/>
        </pc:sldMkLst>
      </pc:sldChg>
      <pc:sldChg chg="del">
        <pc:chgData name="Ariel Stolz" userId="2d64db1b-7c58-493b-b15e-e5eb07c1145d" providerId="ADAL" clId="{A5020B86-476F-43FB-A2CA-6EAB6BEBD685}" dt="2023-05-24T17:01:28.733" v="0" actId="47"/>
        <pc:sldMkLst>
          <pc:docMk/>
          <pc:sldMk cId="2275779684" sldId="269"/>
        </pc:sldMkLst>
      </pc:sldChg>
      <pc:sldChg chg="del">
        <pc:chgData name="Ariel Stolz" userId="2d64db1b-7c58-493b-b15e-e5eb07c1145d" providerId="ADAL" clId="{A5020B86-476F-43FB-A2CA-6EAB6BEBD685}" dt="2023-05-24T17:01:28.733" v="0" actId="47"/>
        <pc:sldMkLst>
          <pc:docMk/>
          <pc:sldMk cId="3609240616" sldId="270"/>
        </pc:sldMkLst>
      </pc:sldChg>
      <pc:sldChg chg="del">
        <pc:chgData name="Ariel Stolz" userId="2d64db1b-7c58-493b-b15e-e5eb07c1145d" providerId="ADAL" clId="{A5020B86-476F-43FB-A2CA-6EAB6BEBD685}" dt="2023-05-24T17:01:28.733" v="0" actId="47"/>
        <pc:sldMkLst>
          <pc:docMk/>
          <pc:sldMk cId="3260088650" sldId="271"/>
        </pc:sldMkLst>
      </pc:sldChg>
      <pc:sldChg chg="del">
        <pc:chgData name="Ariel Stolz" userId="2d64db1b-7c58-493b-b15e-e5eb07c1145d" providerId="ADAL" clId="{A5020B86-476F-43FB-A2CA-6EAB6BEBD685}" dt="2023-05-24T17:01:28.733" v="0" actId="47"/>
        <pc:sldMkLst>
          <pc:docMk/>
          <pc:sldMk cId="2062757253" sldId="272"/>
        </pc:sldMkLst>
      </pc:sldChg>
      <pc:sldChg chg="del">
        <pc:chgData name="Ariel Stolz" userId="2d64db1b-7c58-493b-b15e-e5eb07c1145d" providerId="ADAL" clId="{A5020B86-476F-43FB-A2CA-6EAB6BEBD685}" dt="2023-05-24T17:01:28.733" v="0" actId="47"/>
        <pc:sldMkLst>
          <pc:docMk/>
          <pc:sldMk cId="2833043632" sldId="273"/>
        </pc:sldMkLst>
      </pc:sldChg>
      <pc:sldChg chg="del">
        <pc:chgData name="Ariel Stolz" userId="2d64db1b-7c58-493b-b15e-e5eb07c1145d" providerId="ADAL" clId="{A5020B86-476F-43FB-A2CA-6EAB6BEBD685}" dt="2023-05-24T17:01:28.733" v="0" actId="47"/>
        <pc:sldMkLst>
          <pc:docMk/>
          <pc:sldMk cId="2560323898" sldId="274"/>
        </pc:sldMkLst>
      </pc:sldChg>
      <pc:sldChg chg="del">
        <pc:chgData name="Ariel Stolz" userId="2d64db1b-7c58-493b-b15e-e5eb07c1145d" providerId="ADAL" clId="{A5020B86-476F-43FB-A2CA-6EAB6BEBD685}" dt="2023-05-24T17:01:28.733" v="0" actId="47"/>
        <pc:sldMkLst>
          <pc:docMk/>
          <pc:sldMk cId="3527773945" sldId="275"/>
        </pc:sldMkLst>
      </pc:sldChg>
      <pc:sldChg chg="del">
        <pc:chgData name="Ariel Stolz" userId="2d64db1b-7c58-493b-b15e-e5eb07c1145d" providerId="ADAL" clId="{A5020B86-476F-43FB-A2CA-6EAB6BEBD685}" dt="2023-05-24T17:01:28.733" v="0" actId="47"/>
        <pc:sldMkLst>
          <pc:docMk/>
          <pc:sldMk cId="1988260543" sldId="276"/>
        </pc:sldMkLst>
      </pc:sldChg>
      <pc:sldChg chg="del">
        <pc:chgData name="Ariel Stolz" userId="2d64db1b-7c58-493b-b15e-e5eb07c1145d" providerId="ADAL" clId="{A5020B86-476F-43FB-A2CA-6EAB6BEBD685}" dt="2023-05-24T17:01:28.733" v="0" actId="47"/>
        <pc:sldMkLst>
          <pc:docMk/>
          <pc:sldMk cId="585646988" sldId="277"/>
        </pc:sldMkLst>
      </pc:sldChg>
      <pc:sldChg chg="del">
        <pc:chgData name="Ariel Stolz" userId="2d64db1b-7c58-493b-b15e-e5eb07c1145d" providerId="ADAL" clId="{A5020B86-476F-43FB-A2CA-6EAB6BEBD685}" dt="2023-05-24T17:01:28.733" v="0" actId="47"/>
        <pc:sldMkLst>
          <pc:docMk/>
          <pc:sldMk cId="3151935128" sldId="278"/>
        </pc:sldMkLst>
      </pc:sldChg>
      <pc:sldChg chg="del">
        <pc:chgData name="Ariel Stolz" userId="2d64db1b-7c58-493b-b15e-e5eb07c1145d" providerId="ADAL" clId="{A5020B86-476F-43FB-A2CA-6EAB6BEBD685}" dt="2023-05-24T17:01:28.733" v="0" actId="47"/>
        <pc:sldMkLst>
          <pc:docMk/>
          <pc:sldMk cId="1986485112" sldId="279"/>
        </pc:sldMkLst>
      </pc:sldChg>
      <pc:sldChg chg="del">
        <pc:chgData name="Ariel Stolz" userId="2d64db1b-7c58-493b-b15e-e5eb07c1145d" providerId="ADAL" clId="{A5020B86-476F-43FB-A2CA-6EAB6BEBD685}" dt="2023-05-24T17:01:28.733" v="0" actId="47"/>
        <pc:sldMkLst>
          <pc:docMk/>
          <pc:sldMk cId="538620422" sldId="280"/>
        </pc:sldMkLst>
      </pc:sldChg>
      <pc:sldChg chg="del">
        <pc:chgData name="Ariel Stolz" userId="2d64db1b-7c58-493b-b15e-e5eb07c1145d" providerId="ADAL" clId="{A5020B86-476F-43FB-A2CA-6EAB6BEBD685}" dt="2023-05-24T17:01:28.733" v="0" actId="47"/>
        <pc:sldMkLst>
          <pc:docMk/>
          <pc:sldMk cId="1013531578" sldId="281"/>
        </pc:sldMkLst>
      </pc:sldChg>
      <pc:sldChg chg="del">
        <pc:chgData name="Ariel Stolz" userId="2d64db1b-7c58-493b-b15e-e5eb07c1145d" providerId="ADAL" clId="{A5020B86-476F-43FB-A2CA-6EAB6BEBD685}" dt="2023-05-24T17:01:28.733" v="0" actId="47"/>
        <pc:sldMkLst>
          <pc:docMk/>
          <pc:sldMk cId="2185091134" sldId="282"/>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5/24/2023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5/24/2023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5/24/2023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5/24/2023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5/24/2023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5/24/2023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5/24/2023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5/24/2023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5/24/2023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5/24/2023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5/24/2023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5/24/2023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F0A9E60-486B-DA21-DAD1-CD44E4CB52E1}"/>
              </a:ext>
            </a:extLst>
          </p:cNvPr>
          <p:cNvSpPr>
            <a:spLocks noGrp="1"/>
          </p:cNvSpPr>
          <p:nvPr>
            <p:ph idx="1"/>
          </p:nvPr>
        </p:nvSpPr>
        <p:spPr>
          <a:xfrm>
            <a:off x="4449452" y="2121031"/>
            <a:ext cx="6904348" cy="4447586"/>
          </a:xfrm>
        </p:spPr>
        <p:txBody>
          <a:bodyPr>
            <a:normAutofit/>
          </a:bodyPr>
          <a:lstStyle/>
          <a:p>
            <a:pPr marL="0" indent="0" algn="ctr">
              <a:buNone/>
            </a:pPr>
            <a:r>
              <a:rPr lang="en-US" dirty="0"/>
              <a:t>Our team aims to</a:t>
            </a:r>
            <a:r>
              <a:rPr lang="en-US" dirty="0">
                <a:effectLst/>
                <a:latin typeface="Franklin Gothic Book" panose="020B0503020102020204" pitchFamily="34" charset="0"/>
                <a:ea typeface="Arial" panose="020B0604020202020204" pitchFamily="34" charset="0"/>
                <a:cs typeface="Arial" panose="020B0604020202020204" pitchFamily="34" charset="0"/>
              </a:rPr>
              <a:t> bring together investors, community stakeholders, businesses, and non-profit organizations in order to</a:t>
            </a:r>
            <a:r>
              <a:rPr lang="en-US" dirty="0">
                <a:effectLst/>
                <a:latin typeface="Franklin Gothic Book" panose="020B0503020102020204" pitchFamily="34" charset="0"/>
                <a:ea typeface="Times New Roman" panose="02020603050405020304" pitchFamily="18" charset="0"/>
                <a:cs typeface="Times New Roman" panose="02020603050405020304" pitchFamily="18" charset="0"/>
              </a:rPr>
              <a:t> install a modular anaerobic digester </a:t>
            </a:r>
            <a:r>
              <a:rPr lang="en-US" dirty="0">
                <a:latin typeface="Franklin Gothic Book" panose="020B0503020102020204" pitchFamily="34" charset="0"/>
                <a:ea typeface="Times New Roman" panose="02020603050405020304" pitchFamily="18" charset="0"/>
                <a:cs typeface="Times New Roman" panose="02020603050405020304" pitchFamily="18" charset="0"/>
              </a:rPr>
              <a:t>o</a:t>
            </a:r>
            <a:r>
              <a:rPr lang="en-US" dirty="0">
                <a:effectLst/>
                <a:latin typeface="Franklin Gothic Book" panose="020B0503020102020204" pitchFamily="34" charset="0"/>
                <a:ea typeface="Times New Roman" panose="02020603050405020304" pitchFamily="18" charset="0"/>
                <a:cs typeface="Times New Roman" panose="02020603050405020304" pitchFamily="18" charset="0"/>
              </a:rPr>
              <a:t>n St John USVI, which will be used to process organic waste, sourced from businesses and residents in the community. This project will both reduce waste entering the landfills and increase energy resilience fo</a:t>
            </a:r>
            <a:r>
              <a:rPr lang="en-US" dirty="0">
                <a:latin typeface="Franklin Gothic Book" panose="020B0503020102020204" pitchFamily="34" charset="0"/>
                <a:ea typeface="Times New Roman" panose="02020603050405020304" pitchFamily="18" charset="0"/>
                <a:cs typeface="Times New Roman" panose="02020603050405020304" pitchFamily="18" charset="0"/>
              </a:rPr>
              <a:t>r this island community.</a:t>
            </a:r>
            <a:endParaRPr lang="en-US" dirty="0">
              <a:effectLst/>
              <a:latin typeface="Franklin Gothic Book" panose="020B0503020102020204" pitchFamily="34" charset="0"/>
              <a:ea typeface="Times New Roman" panose="02020603050405020304" pitchFamily="18" charset="0"/>
              <a:cs typeface="Times New Roman" panose="02020603050405020304" pitchFamily="18" charset="0"/>
            </a:endParaRPr>
          </a:p>
          <a:p>
            <a:pPr marL="0" indent="0">
              <a:buNone/>
            </a:pPr>
            <a:r>
              <a:rPr lang="en-US" dirty="0"/>
              <a:t> </a:t>
            </a:r>
          </a:p>
        </p:txBody>
      </p:sp>
      <p:pic>
        <p:nvPicPr>
          <p:cNvPr id="4" name="Picture 2" descr="Premium Vector | Planet earth with lightbulb in one continuous line drawing  concept of eco innovation and green energy and global solution with  electricity in thin linear style editable stroke vector illustration">
            <a:extLst>
              <a:ext uri="{FF2B5EF4-FFF2-40B4-BE49-F238E27FC236}">
                <a16:creationId xmlns:a16="http://schemas.microsoft.com/office/drawing/2014/main" id="{67866BBC-4889-F2CB-F555-F87F1BBB829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1276" t="24940" r="32615" b="10119"/>
          <a:stretch/>
        </p:blipFill>
        <p:spPr bwMode="auto">
          <a:xfrm>
            <a:off x="450929" y="320040"/>
            <a:ext cx="3825591" cy="5899785"/>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196E26FB-6472-5A78-6A44-7E981E3027F1}"/>
              </a:ext>
            </a:extLst>
          </p:cNvPr>
          <p:cNvSpPr>
            <a:spLocks noGrp="1"/>
          </p:cNvSpPr>
          <p:nvPr>
            <p:ph type="title"/>
          </p:nvPr>
        </p:nvSpPr>
        <p:spPr>
          <a:xfrm>
            <a:off x="4449452" y="365125"/>
            <a:ext cx="6904348" cy="1325563"/>
          </a:xfrm>
        </p:spPr>
        <p:txBody>
          <a:bodyPr>
            <a:normAutofit/>
          </a:bodyPr>
          <a:lstStyle/>
          <a:p>
            <a:pPr algn="l"/>
            <a:r>
              <a:rPr lang="en-US" sz="6600" dirty="0" err="1">
                <a:cs typeface="Calibri Light"/>
              </a:rPr>
              <a:t>emPower</a:t>
            </a:r>
            <a:r>
              <a:rPr lang="en-US" sz="6600" dirty="0">
                <a:cs typeface="Calibri Light"/>
              </a:rPr>
              <a:t> We</a:t>
            </a:r>
            <a:endParaRPr lang="en-US" sz="6600" dirty="0"/>
          </a:p>
        </p:txBody>
      </p:sp>
    </p:spTree>
    <p:extLst>
      <p:ext uri="{BB962C8B-B14F-4D97-AF65-F5344CB8AC3E}">
        <p14:creationId xmlns:p14="http://schemas.microsoft.com/office/powerpoint/2010/main" val="260698583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EB15B298F0AE64689B64A877A22605F" ma:contentTypeVersion="15" ma:contentTypeDescription="Create a new document." ma:contentTypeScope="" ma:versionID="aff573021a3d0a56fb2db17328218f04">
  <xsd:schema xmlns:xsd="http://www.w3.org/2001/XMLSchema" xmlns:xs="http://www.w3.org/2001/XMLSchema" xmlns:p="http://schemas.microsoft.com/office/2006/metadata/properties" xmlns:ns3="657c1833-d67b-4acf-9bc6-157809b550e8" xmlns:ns4="65aa3dbf-0f1f-46f4-b8a0-4de7dd6fc882" targetNamespace="http://schemas.microsoft.com/office/2006/metadata/properties" ma:root="true" ma:fieldsID="aa98305918df3d60b9a135f43bd744eb" ns3:_="" ns4:_="">
    <xsd:import namespace="657c1833-d67b-4acf-9bc6-157809b550e8"/>
    <xsd:import namespace="65aa3dbf-0f1f-46f4-b8a0-4de7dd6fc882"/>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4:SharedWithUsers" minOccurs="0"/>
                <xsd:element ref="ns4:SharedWithDetails" minOccurs="0"/>
                <xsd:element ref="ns4:SharingHintHash" minOccurs="0"/>
                <xsd:element ref="ns3:MediaLengthInSecond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57c1833-d67b-4acf-9bc6-157809b550e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21" nillable="true" ma:displayName="Length (seconds)"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5aa3dbf-0f1f-46f4-b8a0-4de7dd6fc882"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657c1833-d67b-4acf-9bc6-157809b550e8" xsi:nil="true"/>
  </documentManagement>
</p:properties>
</file>

<file path=customXml/itemProps1.xml><?xml version="1.0" encoding="utf-8"?>
<ds:datastoreItem xmlns:ds="http://schemas.openxmlformats.org/officeDocument/2006/customXml" ds:itemID="{52073201-219D-4BBC-9A33-B33F8D376D1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57c1833-d67b-4acf-9bc6-157809b550e8"/>
    <ds:schemaRef ds:uri="65aa3dbf-0f1f-46f4-b8a0-4de7dd6fc88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E6F0B6E-67E9-4464-A7D0-65EDCAAFD343}">
  <ds:schemaRefs>
    <ds:schemaRef ds:uri="http://schemas.microsoft.com/sharepoint/v3/contenttype/forms"/>
  </ds:schemaRefs>
</ds:datastoreItem>
</file>

<file path=customXml/itemProps3.xml><?xml version="1.0" encoding="utf-8"?>
<ds:datastoreItem xmlns:ds="http://schemas.openxmlformats.org/officeDocument/2006/customXml" ds:itemID="{45F3299E-CFFC-4CBB-BA58-3A3E5E5F89A4}">
  <ds:schemaRefs>
    <ds:schemaRef ds:uri="http://schemas.microsoft.com/office/2006/metadata/properties"/>
    <ds:schemaRef ds:uri="http://purl.org/dc/dcmitype/"/>
    <ds:schemaRef ds:uri="http://schemas.microsoft.com/office/infopath/2007/PartnerControls"/>
    <ds:schemaRef ds:uri="65aa3dbf-0f1f-46f4-b8a0-4de7dd6fc882"/>
    <ds:schemaRef ds:uri="http://purl.org/dc/terms/"/>
    <ds:schemaRef ds:uri="http://purl.org/dc/elements/1.1/"/>
    <ds:schemaRef ds:uri="http://www.w3.org/XML/1998/namespace"/>
    <ds:schemaRef ds:uri="657c1833-d67b-4acf-9bc6-157809b550e8"/>
    <ds:schemaRef ds:uri="http://schemas.microsoft.com/office/2006/documentManagement/types"/>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emplate>office theme</Template>
  <TotalTime>183</TotalTime>
  <Words>68</Words>
  <Application>Microsoft Office PowerPoint</Application>
  <PresentationFormat>Widescreen</PresentationFormat>
  <Paragraphs>3</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Franklin Gothic Book</vt:lpstr>
      <vt:lpstr>office theme</vt:lpstr>
      <vt:lpstr>emPower We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Ariel</dc:creator>
  <cp:lastModifiedBy>Ariel Stolz</cp:lastModifiedBy>
  <cp:revision>4</cp:revision>
  <dcterms:created xsi:type="dcterms:W3CDTF">2023-05-23T10:32:36Z</dcterms:created>
  <dcterms:modified xsi:type="dcterms:W3CDTF">2023-05-24T17:01:35Z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0x0101000EB15B298F0AE64689B64A877A22605F</vt:lpwstr>
  </property>
</Properties>
</file>