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6"/>
  </p:notesMasterIdLst>
  <p:sldIdLst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anne Currie" initials="JC" lastIdx="10" clrIdx="0"/>
  <p:cmAuthor id="2" name="Jeanne Currie" initials="JC [2]" lastIdx="34" clrIdx="1"/>
  <p:cmAuthor id="3" name="Lisa Wyler" initials="LW" lastIdx="17" clrIdx="2"/>
  <p:cmAuthor id="4" name="Andrea Axel" initials="AA" lastIdx="3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D700"/>
    <a:srgbClr val="FFFFFF"/>
    <a:srgbClr val="8AC800"/>
    <a:srgbClr val="7CCCBF"/>
    <a:srgbClr val="F7D551"/>
    <a:srgbClr val="CC3399"/>
    <a:srgbClr val="F9EA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142C23-64F0-F265-FCD2-EA5120A64F78}" v="224" dt="2023-05-24T18:17:30.445"/>
    <p1510:client id="{25BCAAEC-A151-83AC-CE50-7C6D4DB1A386}" v="13" dt="2023-04-19T19:47:22.317"/>
    <p1510:client id="{48DCB129-4FE9-D2F5-2749-1B9E96F7E08D}" v="99" dt="2023-05-24T20:19:33.717"/>
    <p1510:client id="{7905BF28-4D7F-F2CE-71A9-4B67A2BEE6B0}" v="54" dt="2023-05-22T16:04:20.130"/>
    <p1510:client id="{930A25D5-77BA-AA29-6237-951EBEE081DD}" v="13" dt="2023-05-19T21:32:53.160"/>
    <p1510:client id="{A5064837-C17F-9C52-EE66-9EA4C9EF109B}" v="113" dt="2023-04-20T00:33:54.459"/>
    <p1510:client id="{B4646A3B-6129-21FF-E12B-BE6A60A29E36}" v="420" dt="2023-05-24T20:19:18.099"/>
    <p1510:client id="{B74568EA-D0D3-B6CE-A3BB-168B0A8178D5}" v="25" dt="2023-05-23T20:44:18.249"/>
    <p1510:client id="{D27D3B51-C27B-5F3E-1E37-3B5F2211EB53}" v="36" dt="2023-05-24T16:04:58.169"/>
    <p1510:client id="{E47D0B18-2452-26B7-9259-D91DBD2BDE23}" v="10" dt="2023-04-19T19:51:01.095"/>
    <p1510:client id="{EC0191A7-AAF9-724F-9C1B-6E2F3F6F0F2D}" v="353" dt="2023-04-20T15:41:33.8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336"/>
        <p:guide pos="336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erine Leggett" userId="S::katherine@sparknorthwest.org::a6edd969-f68d-449c-a093-f903c4f237d3" providerId="AD" clId="Web-{18142C23-64F0-F265-FCD2-EA5120A64F78}"/>
    <pc:docChg chg="delSld modSld">
      <pc:chgData name="Katherine Leggett" userId="S::katherine@sparknorthwest.org::a6edd969-f68d-449c-a093-f903c4f237d3" providerId="AD" clId="Web-{18142C23-64F0-F265-FCD2-EA5120A64F78}" dt="2023-05-24T18:17:30.445" v="210" actId="1076"/>
      <pc:docMkLst>
        <pc:docMk/>
      </pc:docMkLst>
      <pc:sldChg chg="addSp delSp modSp">
        <pc:chgData name="Katherine Leggett" userId="S::katherine@sparknorthwest.org::a6edd969-f68d-449c-a093-f903c4f237d3" providerId="AD" clId="Web-{18142C23-64F0-F265-FCD2-EA5120A64F78}" dt="2023-05-24T18:17:30.445" v="210" actId="1076"/>
        <pc:sldMkLst>
          <pc:docMk/>
          <pc:sldMk cId="280262942" sldId="259"/>
        </pc:sldMkLst>
        <pc:spChg chg="mod">
          <ac:chgData name="Katherine Leggett" userId="S::katherine@sparknorthwest.org::a6edd969-f68d-449c-a093-f903c4f237d3" providerId="AD" clId="Web-{18142C23-64F0-F265-FCD2-EA5120A64F78}" dt="2023-05-24T15:56:32.651" v="203" actId="1076"/>
          <ac:spMkLst>
            <pc:docMk/>
            <pc:sldMk cId="280262942" sldId="259"/>
            <ac:spMk id="2" creationId="{00000000-0000-0000-0000-000000000000}"/>
          </ac:spMkLst>
        </pc:spChg>
        <pc:spChg chg="mod">
          <ac:chgData name="Katherine Leggett" userId="S::katherine@sparknorthwest.org::a6edd969-f68d-449c-a093-f903c4f237d3" providerId="AD" clId="Web-{18142C23-64F0-F265-FCD2-EA5120A64F78}" dt="2023-05-24T15:56:39.354" v="204" actId="1076"/>
          <ac:spMkLst>
            <pc:docMk/>
            <pc:sldMk cId="280262942" sldId="259"/>
            <ac:spMk id="3" creationId="{00000000-0000-0000-0000-000000000000}"/>
          </ac:spMkLst>
        </pc:spChg>
        <pc:spChg chg="mod">
          <ac:chgData name="Katherine Leggett" userId="S::katherine@sparknorthwest.org::a6edd969-f68d-449c-a093-f903c4f237d3" providerId="AD" clId="Web-{18142C23-64F0-F265-FCD2-EA5120A64F78}" dt="2023-05-23T22:57:32.394" v="117" actId="1076"/>
          <ac:spMkLst>
            <pc:docMk/>
            <pc:sldMk cId="280262942" sldId="259"/>
            <ac:spMk id="4" creationId="{00000000-0000-0000-0000-000000000000}"/>
          </ac:spMkLst>
        </pc:spChg>
        <pc:spChg chg="add mod">
          <ac:chgData name="Katherine Leggett" userId="S::katherine@sparknorthwest.org::a6edd969-f68d-449c-a093-f903c4f237d3" providerId="AD" clId="Web-{18142C23-64F0-F265-FCD2-EA5120A64F78}" dt="2023-05-24T15:56:43.057" v="205" actId="1076"/>
          <ac:spMkLst>
            <pc:docMk/>
            <pc:sldMk cId="280262942" sldId="259"/>
            <ac:spMk id="6" creationId="{19F43A2D-4F5B-BB8B-A7CF-067CBA65EED9}"/>
          </ac:spMkLst>
        </pc:spChg>
        <pc:spChg chg="mod">
          <ac:chgData name="Katherine Leggett" userId="S::katherine@sparknorthwest.org::a6edd969-f68d-449c-a093-f903c4f237d3" providerId="AD" clId="Web-{18142C23-64F0-F265-FCD2-EA5120A64F78}" dt="2023-05-23T22:54:57.328" v="88" actId="14100"/>
          <ac:spMkLst>
            <pc:docMk/>
            <pc:sldMk cId="280262942" sldId="259"/>
            <ac:spMk id="9" creationId="{59F46081-6FB1-4A92-BBFE-33594621CCBF}"/>
          </ac:spMkLst>
        </pc:spChg>
        <pc:spChg chg="add mod">
          <ac:chgData name="Katherine Leggett" userId="S::katherine@sparknorthwest.org::a6edd969-f68d-449c-a093-f903c4f237d3" providerId="AD" clId="Web-{18142C23-64F0-F265-FCD2-EA5120A64F78}" dt="2023-05-23T22:54:21.421" v="82" actId="1076"/>
          <ac:spMkLst>
            <pc:docMk/>
            <pc:sldMk cId="280262942" sldId="259"/>
            <ac:spMk id="12" creationId="{B9F76EE2-D29A-042C-8FF2-03B4336F83A8}"/>
          </ac:spMkLst>
        </pc:spChg>
        <pc:picChg chg="add del mod">
          <ac:chgData name="Katherine Leggett" userId="S::katherine@sparknorthwest.org::a6edd969-f68d-449c-a093-f903c4f237d3" providerId="AD" clId="Web-{18142C23-64F0-F265-FCD2-EA5120A64F78}" dt="2023-05-24T18:17:22.945" v="206"/>
          <ac:picMkLst>
            <pc:docMk/>
            <pc:sldMk cId="280262942" sldId="259"/>
            <ac:picMk id="7" creationId="{16965DB5-8E1B-DC01-897B-BF692DE6E742}"/>
          </ac:picMkLst>
        </pc:picChg>
        <pc:picChg chg="mod">
          <ac:chgData name="Katherine Leggett" userId="S::katherine@sparknorthwest.org::a6edd969-f68d-449c-a093-f903c4f237d3" providerId="AD" clId="Web-{18142C23-64F0-F265-FCD2-EA5120A64F78}" dt="2023-05-23T22:57:23.566" v="115" actId="1076"/>
          <ac:picMkLst>
            <pc:docMk/>
            <pc:sldMk cId="280262942" sldId="259"/>
            <ac:picMk id="8" creationId="{00000000-0000-0000-0000-000000000000}"/>
          </ac:picMkLst>
        </pc:picChg>
        <pc:picChg chg="add del mod">
          <ac:chgData name="Katherine Leggett" userId="S::katherine@sparknorthwest.org::a6edd969-f68d-449c-a093-f903c4f237d3" providerId="AD" clId="Web-{18142C23-64F0-F265-FCD2-EA5120A64F78}" dt="2023-05-24T18:17:23.820" v="207"/>
          <ac:picMkLst>
            <pc:docMk/>
            <pc:sldMk cId="280262942" sldId="259"/>
            <ac:picMk id="10" creationId="{BE9BD634-04C8-85D6-4277-E1D40611C4DA}"/>
          </ac:picMkLst>
        </pc:picChg>
        <pc:picChg chg="add mod">
          <ac:chgData name="Katherine Leggett" userId="S::katherine@sparknorthwest.org::a6edd969-f68d-449c-a093-f903c4f237d3" providerId="AD" clId="Web-{18142C23-64F0-F265-FCD2-EA5120A64F78}" dt="2023-05-24T18:17:30.445" v="210" actId="1076"/>
          <ac:picMkLst>
            <pc:docMk/>
            <pc:sldMk cId="280262942" sldId="259"/>
            <ac:picMk id="11" creationId="{47D6E81E-AD8C-FC1E-EEF5-3F8AE0407D1B}"/>
          </ac:picMkLst>
        </pc:picChg>
      </pc:sldChg>
      <pc:sldChg chg="del">
        <pc:chgData name="Katherine Leggett" userId="S::katherine@sparknorthwest.org::a6edd969-f68d-449c-a093-f903c4f237d3" providerId="AD" clId="Web-{18142C23-64F0-F265-FCD2-EA5120A64F78}" dt="2023-05-23T23:01:52.915" v="179"/>
        <pc:sldMkLst>
          <pc:docMk/>
          <pc:sldMk cId="689225504" sldId="265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3.869" v="185"/>
        <pc:sldMkLst>
          <pc:docMk/>
          <pc:sldMk cId="2389225492" sldId="304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0:52.305" v="156"/>
        <pc:sldMkLst>
          <pc:docMk/>
          <pc:sldMk cId="947227353" sldId="315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2:26.369" v="189"/>
        <pc:sldMkLst>
          <pc:docMk/>
          <pc:sldMk cId="3559451817" sldId="316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2.900" v="178"/>
        <pc:sldMkLst>
          <pc:docMk/>
          <pc:sldMk cId="368916496" sldId="325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3.837" v="183"/>
        <pc:sldMkLst>
          <pc:docMk/>
          <pc:sldMk cId="2432783612" sldId="326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0:53.258" v="157"/>
        <pc:sldMkLst>
          <pc:docMk/>
          <pc:sldMk cId="381627844" sldId="336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3.400" v="182"/>
        <pc:sldMkLst>
          <pc:docMk/>
          <pc:sldMk cId="1535517490" sldId="340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31.009" v="171"/>
        <pc:sldMkLst>
          <pc:docMk/>
          <pc:sldMk cId="2957288847" sldId="343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4.400" v="187"/>
        <pc:sldMkLst>
          <pc:docMk/>
          <pc:sldMk cId="1320892080" sldId="348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3.884" v="186"/>
        <pc:sldMkLst>
          <pc:docMk/>
          <pc:sldMk cId="926840663" sldId="352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30.993" v="170"/>
        <pc:sldMkLst>
          <pc:docMk/>
          <pc:sldMk cId="218301581" sldId="353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3.368" v="181"/>
        <pc:sldMkLst>
          <pc:docMk/>
          <pc:sldMk cId="1912841277" sldId="373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2.886" v="176"/>
        <pc:sldMkLst>
          <pc:docMk/>
          <pc:sldMk cId="572156912" sldId="374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0:58.742" v="162"/>
        <pc:sldMkLst>
          <pc:docMk/>
          <pc:sldMk cId="833937968" sldId="375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2.868" v="175"/>
        <pc:sldMkLst>
          <pc:docMk/>
          <pc:sldMk cId="1623849029" sldId="376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0:51.305" v="155"/>
        <pc:sldMkLst>
          <pc:docMk/>
          <pc:sldMk cId="85292375" sldId="378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30.962" v="167"/>
        <pc:sldMkLst>
          <pc:docMk/>
          <pc:sldMk cId="1782606672" sldId="379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2.837" v="172"/>
        <pc:sldMkLst>
          <pc:docMk/>
          <pc:sldMk cId="1830655642" sldId="380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0:55.320" v="158"/>
        <pc:sldMkLst>
          <pc:docMk/>
          <pc:sldMk cId="2440158229" sldId="381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0:56.023" v="159"/>
        <pc:sldMkLst>
          <pc:docMk/>
          <pc:sldMk cId="1066934609" sldId="382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2.900" v="177"/>
        <pc:sldMkLst>
          <pc:docMk/>
          <pc:sldMk cId="2361790928" sldId="383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3.337" v="180"/>
        <pc:sldMkLst>
          <pc:docMk/>
          <pc:sldMk cId="3376182907" sldId="385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2.837" v="173"/>
        <pc:sldMkLst>
          <pc:docMk/>
          <pc:sldMk cId="2473805416" sldId="386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0:57.524" v="161"/>
        <pc:sldMkLst>
          <pc:docMk/>
          <pc:sldMk cId="3266709205" sldId="387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3.869" v="184"/>
        <pc:sldMkLst>
          <pc:docMk/>
          <pc:sldMk cId="163534517" sldId="388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4.415" v="188"/>
        <pc:sldMkLst>
          <pc:docMk/>
          <pc:sldMk cId="2546202702" sldId="389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30.993" v="169"/>
        <pc:sldMkLst>
          <pc:docMk/>
          <pc:sldMk cId="2067605818" sldId="390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52.853" v="174"/>
        <pc:sldMkLst>
          <pc:docMk/>
          <pc:sldMk cId="2525664262" sldId="391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0:50.351" v="154"/>
        <pc:sldMkLst>
          <pc:docMk/>
          <pc:sldMk cId="3908877330" sldId="392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0:56.820" v="160"/>
        <pc:sldMkLst>
          <pc:docMk/>
          <pc:sldMk cId="1783386932" sldId="393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04.774" v="163"/>
        <pc:sldMkLst>
          <pc:docMk/>
          <pc:sldMk cId="1598712185" sldId="394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30.977" v="168"/>
        <pc:sldMkLst>
          <pc:docMk/>
          <pc:sldMk cId="3923601428" sldId="395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30.946" v="166"/>
        <pc:sldMkLst>
          <pc:docMk/>
          <pc:sldMk cId="2853434516" sldId="396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30.931" v="165"/>
        <pc:sldMkLst>
          <pc:docMk/>
          <pc:sldMk cId="2245296371" sldId="400"/>
        </pc:sldMkLst>
      </pc:sldChg>
      <pc:sldChg chg="del">
        <pc:chgData name="Katherine Leggett" userId="S::katherine@sparknorthwest.org::a6edd969-f68d-449c-a093-f903c4f237d3" providerId="AD" clId="Web-{18142C23-64F0-F265-FCD2-EA5120A64F78}" dt="2023-05-23T23:01:30.915" v="164"/>
        <pc:sldMkLst>
          <pc:docMk/>
          <pc:sldMk cId="3940659284" sldId="401"/>
        </pc:sldMkLst>
      </pc:sldChg>
    </pc:docChg>
  </pc:docChgLst>
  <pc:docChgLst>
    <pc:chgData name="Katherine Leggett" userId="S::katherine@sparknorthwest.org::a6edd969-f68d-449c-a093-f903c4f237d3" providerId="AD" clId="Web-{D27D3B51-C27B-5F3E-1E37-3B5F2211EB53}"/>
    <pc:docChg chg="addSld modSld">
      <pc:chgData name="Katherine Leggett" userId="S::katherine@sparknorthwest.org::a6edd969-f68d-449c-a093-f903c4f237d3" providerId="AD" clId="Web-{D27D3B51-C27B-5F3E-1E37-3B5F2211EB53}" dt="2023-05-24T16:04:58.169" v="31" actId="1076"/>
      <pc:docMkLst>
        <pc:docMk/>
      </pc:docMkLst>
      <pc:sldChg chg="delSp modSp add replId">
        <pc:chgData name="Katherine Leggett" userId="S::katherine@sparknorthwest.org::a6edd969-f68d-449c-a093-f903c4f237d3" providerId="AD" clId="Web-{D27D3B51-C27B-5F3E-1E37-3B5F2211EB53}" dt="2023-05-24T16:04:58.169" v="31" actId="1076"/>
        <pc:sldMkLst>
          <pc:docMk/>
          <pc:sldMk cId="3958462446" sldId="260"/>
        </pc:sldMkLst>
        <pc:spChg chg="mod">
          <ac:chgData name="Katherine Leggett" userId="S::katherine@sparknorthwest.org::a6edd969-f68d-449c-a093-f903c4f237d3" providerId="AD" clId="Web-{D27D3B51-C27B-5F3E-1E37-3B5F2211EB53}" dt="2023-05-24T16:04:53.794" v="30" actId="1076"/>
          <ac:spMkLst>
            <pc:docMk/>
            <pc:sldMk cId="3958462446" sldId="260"/>
            <ac:spMk id="2" creationId="{00000000-0000-0000-0000-000000000000}"/>
          </ac:spMkLst>
        </pc:spChg>
        <pc:spChg chg="mod">
          <ac:chgData name="Katherine Leggett" userId="S::katherine@sparknorthwest.org::a6edd969-f68d-449c-a093-f903c4f237d3" providerId="AD" clId="Web-{D27D3B51-C27B-5F3E-1E37-3B5F2211EB53}" dt="2023-05-24T16:04:58.169" v="31" actId="1076"/>
          <ac:spMkLst>
            <pc:docMk/>
            <pc:sldMk cId="3958462446" sldId="260"/>
            <ac:spMk id="3" creationId="{00000000-0000-0000-0000-000000000000}"/>
          </ac:spMkLst>
        </pc:spChg>
        <pc:spChg chg="del">
          <ac:chgData name="Katherine Leggett" userId="S::katherine@sparknorthwest.org::a6edd969-f68d-449c-a093-f903c4f237d3" providerId="AD" clId="Web-{D27D3B51-C27B-5F3E-1E37-3B5F2211EB53}" dt="2023-05-24T16:04:13.869" v="4"/>
          <ac:spMkLst>
            <pc:docMk/>
            <pc:sldMk cId="3958462446" sldId="260"/>
            <ac:spMk id="6" creationId="{19F43A2D-4F5B-BB8B-A7CF-067CBA65EED9}"/>
          </ac:spMkLst>
        </pc:spChg>
        <pc:spChg chg="del mod">
          <ac:chgData name="Katherine Leggett" userId="S::katherine@sparknorthwest.org::a6edd969-f68d-449c-a093-f903c4f237d3" providerId="AD" clId="Web-{D27D3B51-C27B-5F3E-1E37-3B5F2211EB53}" dt="2023-05-24T16:03:57.665" v="3"/>
          <ac:spMkLst>
            <pc:docMk/>
            <pc:sldMk cId="3958462446" sldId="260"/>
            <ac:spMk id="12" creationId="{B9F76EE2-D29A-042C-8FF2-03B4336F83A8}"/>
          </ac:spMkLst>
        </pc:spChg>
        <pc:picChg chg="del">
          <ac:chgData name="Katherine Leggett" userId="S::katherine@sparknorthwest.org::a6edd969-f68d-449c-a093-f903c4f237d3" providerId="AD" clId="Web-{D27D3B51-C27B-5F3E-1E37-3B5F2211EB53}" dt="2023-05-24T16:04:17.995" v="6"/>
          <ac:picMkLst>
            <pc:docMk/>
            <pc:sldMk cId="3958462446" sldId="260"/>
            <ac:picMk id="7" creationId="{16965DB5-8E1B-DC01-897B-BF692DE6E742}"/>
          </ac:picMkLst>
        </pc:picChg>
        <pc:picChg chg="mod">
          <ac:chgData name="Katherine Leggett" userId="S::katherine@sparknorthwest.org::a6edd969-f68d-449c-a093-f903c4f237d3" providerId="AD" clId="Web-{D27D3B51-C27B-5F3E-1E37-3B5F2211EB53}" dt="2023-05-24T16:04:46.215" v="29" actId="1076"/>
          <ac:picMkLst>
            <pc:docMk/>
            <pc:sldMk cId="3958462446" sldId="260"/>
            <ac:picMk id="8" creationId="{00000000-0000-0000-0000-000000000000}"/>
          </ac:picMkLst>
        </pc:picChg>
        <pc:picChg chg="del">
          <ac:chgData name="Katherine Leggett" userId="S::katherine@sparknorthwest.org::a6edd969-f68d-449c-a093-f903c4f237d3" providerId="AD" clId="Web-{D27D3B51-C27B-5F3E-1E37-3B5F2211EB53}" dt="2023-05-24T16:04:19.651" v="7"/>
          <ac:picMkLst>
            <pc:docMk/>
            <pc:sldMk cId="3958462446" sldId="260"/>
            <ac:picMk id="10" creationId="{BE9BD634-04C8-85D6-4277-E1D40611C4DA}"/>
          </ac:picMkLst>
        </pc:picChg>
        <pc:picChg chg="del">
          <ac:chgData name="Katherine Leggett" userId="S::katherine@sparknorthwest.org::a6edd969-f68d-449c-a093-f903c4f237d3" providerId="AD" clId="Web-{D27D3B51-C27B-5F3E-1E37-3B5F2211EB53}" dt="2023-05-24T16:04:16.494" v="5"/>
          <ac:picMkLst>
            <pc:docMk/>
            <pc:sldMk cId="3958462446" sldId="260"/>
            <ac:picMk id="11" creationId="{47D6E81E-AD8C-FC1E-EEF5-3F8AE0407D1B}"/>
          </ac:picMkLst>
        </pc:picChg>
      </pc:sldChg>
    </pc:docChg>
  </pc:docChgLst>
  <pc:docChgLst>
    <pc:chgData name="Veena Prasad" userId="S::veena@sparknorthwest.org::771f600f-96eb-4d1b-acca-f31d8640b2fb" providerId="AD" clId="Web-{48DCB129-4FE9-D2F5-2749-1B9E96F7E08D}"/>
    <pc:docChg chg="addSld delSld modSld">
      <pc:chgData name="Veena Prasad" userId="S::veena@sparknorthwest.org::771f600f-96eb-4d1b-acca-f31d8640b2fb" providerId="AD" clId="Web-{48DCB129-4FE9-D2F5-2749-1B9E96F7E08D}" dt="2023-05-24T20:19:33.717" v="103"/>
      <pc:docMkLst>
        <pc:docMk/>
      </pc:docMkLst>
      <pc:sldChg chg="modSp">
        <pc:chgData name="Veena Prasad" userId="S::veena@sparknorthwest.org::771f600f-96eb-4d1b-acca-f31d8640b2fb" providerId="AD" clId="Web-{48DCB129-4FE9-D2F5-2749-1B9E96F7E08D}" dt="2023-05-24T20:17:40.635" v="101" actId="1076"/>
        <pc:sldMkLst>
          <pc:docMk/>
          <pc:sldMk cId="280262942" sldId="259"/>
        </pc:sldMkLst>
        <pc:spChg chg="mod">
          <ac:chgData name="Veena Prasad" userId="S::veena@sparknorthwest.org::771f600f-96eb-4d1b-acca-f31d8640b2fb" providerId="AD" clId="Web-{48DCB129-4FE9-D2F5-2749-1B9E96F7E08D}" dt="2023-05-24T20:15:00.270" v="43" actId="14100"/>
          <ac:spMkLst>
            <pc:docMk/>
            <pc:sldMk cId="280262942" sldId="259"/>
            <ac:spMk id="2" creationId="{00000000-0000-0000-0000-000000000000}"/>
          </ac:spMkLst>
        </pc:spChg>
        <pc:spChg chg="mod">
          <ac:chgData name="Veena Prasad" userId="S::veena@sparknorthwest.org::771f600f-96eb-4d1b-acca-f31d8640b2fb" providerId="AD" clId="Web-{48DCB129-4FE9-D2F5-2749-1B9E96F7E08D}" dt="2023-05-24T20:10:59.308" v="41"/>
          <ac:spMkLst>
            <pc:docMk/>
            <pc:sldMk cId="280262942" sldId="259"/>
            <ac:spMk id="3" creationId="{00000000-0000-0000-0000-000000000000}"/>
          </ac:spMkLst>
        </pc:spChg>
        <pc:spChg chg="mod">
          <ac:chgData name="Veena Prasad" userId="S::veena@sparknorthwest.org::771f600f-96eb-4d1b-acca-f31d8640b2fb" providerId="AD" clId="Web-{48DCB129-4FE9-D2F5-2749-1B9E96F7E08D}" dt="2023-05-24T20:17:40.635" v="101" actId="1076"/>
          <ac:spMkLst>
            <pc:docMk/>
            <pc:sldMk cId="280262942" sldId="259"/>
            <ac:spMk id="6" creationId="{19F43A2D-4F5B-BB8B-A7CF-067CBA65EED9}"/>
          </ac:spMkLst>
        </pc:spChg>
        <pc:spChg chg="mod">
          <ac:chgData name="Veena Prasad" userId="S::veena@sparknorthwest.org::771f600f-96eb-4d1b-acca-f31d8640b2fb" providerId="AD" clId="Web-{48DCB129-4FE9-D2F5-2749-1B9E96F7E08D}" dt="2023-05-24T20:14:49.176" v="42" actId="1076"/>
          <ac:spMkLst>
            <pc:docMk/>
            <pc:sldMk cId="280262942" sldId="259"/>
            <ac:spMk id="9" creationId="{59F46081-6FB1-4A92-BBFE-33594621CCBF}"/>
          </ac:spMkLst>
        </pc:spChg>
      </pc:sldChg>
      <pc:sldChg chg="del">
        <pc:chgData name="Veena Prasad" userId="S::veena@sparknorthwest.org::771f600f-96eb-4d1b-acca-f31d8640b2fb" providerId="AD" clId="Web-{48DCB129-4FE9-D2F5-2749-1B9E96F7E08D}" dt="2023-05-24T20:19:33.717" v="103"/>
        <pc:sldMkLst>
          <pc:docMk/>
          <pc:sldMk cId="3958462446" sldId="260"/>
        </pc:sldMkLst>
      </pc:sldChg>
      <pc:sldChg chg="modSp new del">
        <pc:chgData name="Veena Prasad" userId="S::veena@sparknorthwest.org::771f600f-96eb-4d1b-acca-f31d8640b2fb" providerId="AD" clId="Web-{48DCB129-4FE9-D2F5-2749-1B9E96F7E08D}" dt="2023-05-24T20:19:30.185" v="102"/>
        <pc:sldMkLst>
          <pc:docMk/>
          <pc:sldMk cId="3268718975" sldId="261"/>
        </pc:sldMkLst>
        <pc:spChg chg="mod">
          <ac:chgData name="Veena Prasad" userId="S::veena@sparknorthwest.org::771f600f-96eb-4d1b-acca-f31d8640b2fb" providerId="AD" clId="Web-{48DCB129-4FE9-D2F5-2749-1B9E96F7E08D}" dt="2023-05-24T20:01:21.538" v="3" actId="20577"/>
          <ac:spMkLst>
            <pc:docMk/>
            <pc:sldMk cId="3268718975" sldId="261"/>
            <ac:spMk id="3" creationId="{1EEE571B-1F88-28EE-8C24-3A2AD70BC017}"/>
          </ac:spMkLst>
        </pc:spChg>
      </pc:sldChg>
    </pc:docChg>
  </pc:docChgLst>
  <pc:docChgLst>
    <pc:chgData name="Katherine Leggett" userId="S::katherine@sparknorthwest.org::a6edd969-f68d-449c-a093-f903c4f237d3" providerId="AD" clId="Web-{B74568EA-D0D3-B6CE-A3BB-168B0A8178D5}"/>
    <pc:docChg chg="modSld">
      <pc:chgData name="Katherine Leggett" userId="S::katherine@sparknorthwest.org::a6edd969-f68d-449c-a093-f903c4f237d3" providerId="AD" clId="Web-{B74568EA-D0D3-B6CE-A3BB-168B0A8178D5}" dt="2023-05-23T20:44:15.874" v="23" actId="20577"/>
      <pc:docMkLst>
        <pc:docMk/>
      </pc:docMkLst>
      <pc:sldChg chg="modSp">
        <pc:chgData name="Katherine Leggett" userId="S::katherine@sparknorthwest.org::a6edd969-f68d-449c-a093-f903c4f237d3" providerId="AD" clId="Web-{B74568EA-D0D3-B6CE-A3BB-168B0A8178D5}" dt="2023-05-23T20:44:15.874" v="23" actId="20577"/>
        <pc:sldMkLst>
          <pc:docMk/>
          <pc:sldMk cId="280262942" sldId="259"/>
        </pc:sldMkLst>
        <pc:spChg chg="mod">
          <ac:chgData name="Katherine Leggett" userId="S::katherine@sparknorthwest.org::a6edd969-f68d-449c-a093-f903c4f237d3" providerId="AD" clId="Web-{B74568EA-D0D3-B6CE-A3BB-168B0A8178D5}" dt="2023-05-23T20:43:25.732" v="0" actId="1076"/>
          <ac:spMkLst>
            <pc:docMk/>
            <pc:sldMk cId="280262942" sldId="259"/>
            <ac:spMk id="2" creationId="{00000000-0000-0000-0000-000000000000}"/>
          </ac:spMkLst>
        </pc:spChg>
        <pc:spChg chg="mod">
          <ac:chgData name="Katherine Leggett" userId="S::katherine@sparknorthwest.org::a6edd969-f68d-449c-a093-f903c4f237d3" providerId="AD" clId="Web-{B74568EA-D0D3-B6CE-A3BB-168B0A8178D5}" dt="2023-05-23T20:44:15.874" v="23" actId="20577"/>
          <ac:spMkLst>
            <pc:docMk/>
            <pc:sldMk cId="280262942" sldId="259"/>
            <ac:spMk id="3" creationId="{00000000-0000-0000-0000-000000000000}"/>
          </ac:spMkLst>
        </pc:spChg>
        <pc:picChg chg="mod">
          <ac:chgData name="Katherine Leggett" userId="S::katherine@sparknorthwest.org::a6edd969-f68d-449c-a093-f903c4f237d3" providerId="AD" clId="Web-{B74568EA-D0D3-B6CE-A3BB-168B0A8178D5}" dt="2023-05-23T20:43:45.030" v="6" actId="1076"/>
          <ac:picMkLst>
            <pc:docMk/>
            <pc:sldMk cId="280262942" sldId="259"/>
            <ac:picMk id="8" creationId="{00000000-0000-0000-0000-000000000000}"/>
          </ac:picMkLst>
        </pc:picChg>
      </pc:sldChg>
    </pc:docChg>
  </pc:docChgLst>
  <pc:docChgLst>
    <pc:chgData name="Katherine Leggett" userId="S::katherine@sparknorthwest.org::a6edd969-f68d-449c-a093-f903c4f237d3" providerId="AD" clId="Web-{930A25D5-77BA-AA29-6237-951EBEE081DD}"/>
    <pc:docChg chg="delSld">
      <pc:chgData name="Katherine Leggett" userId="S::katherine@sparknorthwest.org::a6edd969-f68d-449c-a093-f903c4f237d3" providerId="AD" clId="Web-{930A25D5-77BA-AA29-6237-951EBEE081DD}" dt="2023-05-19T21:32:53.160" v="12"/>
      <pc:docMkLst>
        <pc:docMk/>
      </pc:docMkLst>
      <pc:sldChg chg="del">
        <pc:chgData name="Katherine Leggett" userId="S::katherine@sparknorthwest.org::a6edd969-f68d-449c-a093-f903c4f237d3" providerId="AD" clId="Web-{930A25D5-77BA-AA29-6237-951EBEE081DD}" dt="2023-05-19T21:32:53.144" v="11"/>
        <pc:sldMkLst>
          <pc:docMk/>
          <pc:sldMk cId="1251016569" sldId="260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44" v="6"/>
        <pc:sldMkLst>
          <pc:docMk/>
          <pc:sldMk cId="3268718975" sldId="261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44" v="4"/>
        <pc:sldMkLst>
          <pc:docMk/>
          <pc:sldMk cId="0" sldId="263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28" v="2"/>
        <pc:sldMkLst>
          <pc:docMk/>
          <pc:sldMk cId="0" sldId="264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44" v="10"/>
        <pc:sldMkLst>
          <pc:docMk/>
          <pc:sldMk cId="3744379262" sldId="270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44" v="8"/>
        <pc:sldMkLst>
          <pc:docMk/>
          <pc:sldMk cId="605068791" sldId="271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44" v="7"/>
        <pc:sldMkLst>
          <pc:docMk/>
          <pc:sldMk cId="2697539367" sldId="275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28" v="3"/>
        <pc:sldMkLst>
          <pc:docMk/>
          <pc:sldMk cId="313563295" sldId="276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44" v="9"/>
        <pc:sldMkLst>
          <pc:docMk/>
          <pc:sldMk cId="413418666" sldId="337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28" v="1"/>
        <pc:sldMkLst>
          <pc:docMk/>
          <pc:sldMk cId="3567748019" sldId="338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28" v="0"/>
        <pc:sldMkLst>
          <pc:docMk/>
          <pc:sldMk cId="105047433" sldId="339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60" v="12"/>
        <pc:sldMkLst>
          <pc:docMk/>
          <pc:sldMk cId="3340488930" sldId="398"/>
        </pc:sldMkLst>
      </pc:sldChg>
      <pc:sldChg chg="del">
        <pc:chgData name="Katherine Leggett" userId="S::katherine@sparknorthwest.org::a6edd969-f68d-449c-a093-f903c4f237d3" providerId="AD" clId="Web-{930A25D5-77BA-AA29-6237-951EBEE081DD}" dt="2023-05-19T21:32:53.144" v="5"/>
        <pc:sldMkLst>
          <pc:docMk/>
          <pc:sldMk cId="913238105" sldId="399"/>
        </pc:sldMkLst>
      </pc:sldChg>
    </pc:docChg>
  </pc:docChgLst>
  <pc:docChgLst>
    <pc:chgData name="Andrea Axel" userId="S::andrea@sparknorthwest.org::296b5f4b-3c17-435d-87c7-a631fe278aef" providerId="AD" clId="Web-{B4646A3B-6129-21FF-E12B-BE6A60A29E36}"/>
    <pc:docChg chg="modSld">
      <pc:chgData name="Andrea Axel" userId="S::andrea@sparknorthwest.org::296b5f4b-3c17-435d-87c7-a631fe278aef" providerId="AD" clId="Web-{B4646A3B-6129-21FF-E12B-BE6A60A29E36}" dt="2023-05-24T20:19:18.099" v="416" actId="14100"/>
      <pc:docMkLst>
        <pc:docMk/>
      </pc:docMkLst>
      <pc:sldChg chg="delSp modSp">
        <pc:chgData name="Andrea Axel" userId="S::andrea@sparknorthwest.org::296b5f4b-3c17-435d-87c7-a631fe278aef" providerId="AD" clId="Web-{B4646A3B-6129-21FF-E12B-BE6A60A29E36}" dt="2023-05-24T20:19:18.099" v="416" actId="14100"/>
        <pc:sldMkLst>
          <pc:docMk/>
          <pc:sldMk cId="280262942" sldId="259"/>
        </pc:sldMkLst>
        <pc:spChg chg="mod">
          <ac:chgData name="Andrea Axel" userId="S::andrea@sparknorthwest.org::296b5f4b-3c17-435d-87c7-a631fe278aef" providerId="AD" clId="Web-{B4646A3B-6129-21FF-E12B-BE6A60A29E36}" dt="2023-05-24T20:17:55.581" v="394" actId="20577"/>
          <ac:spMkLst>
            <pc:docMk/>
            <pc:sldMk cId="280262942" sldId="259"/>
            <ac:spMk id="2" creationId="{00000000-0000-0000-0000-000000000000}"/>
          </ac:spMkLst>
        </pc:spChg>
        <pc:spChg chg="mod">
          <ac:chgData name="Andrea Axel" userId="S::andrea@sparknorthwest.org::296b5f4b-3c17-435d-87c7-a631fe278aef" providerId="AD" clId="Web-{B4646A3B-6129-21FF-E12B-BE6A60A29E36}" dt="2023-05-24T20:18:54.442" v="413" actId="14100"/>
          <ac:spMkLst>
            <pc:docMk/>
            <pc:sldMk cId="280262942" sldId="259"/>
            <ac:spMk id="3" creationId="{00000000-0000-0000-0000-000000000000}"/>
          </ac:spMkLst>
        </pc:spChg>
        <pc:spChg chg="mod">
          <ac:chgData name="Andrea Axel" userId="S::andrea@sparknorthwest.org::296b5f4b-3c17-435d-87c7-a631fe278aef" providerId="AD" clId="Web-{B4646A3B-6129-21FF-E12B-BE6A60A29E36}" dt="2023-05-24T20:19:18.099" v="416" actId="14100"/>
          <ac:spMkLst>
            <pc:docMk/>
            <pc:sldMk cId="280262942" sldId="259"/>
            <ac:spMk id="6" creationId="{19F43A2D-4F5B-BB8B-A7CF-067CBA65EED9}"/>
          </ac:spMkLst>
        </pc:spChg>
        <pc:spChg chg="mod">
          <ac:chgData name="Andrea Axel" userId="S::andrea@sparknorthwest.org::296b5f4b-3c17-435d-87c7-a631fe278aef" providerId="AD" clId="Web-{B4646A3B-6129-21FF-E12B-BE6A60A29E36}" dt="2023-05-24T20:09:40.760" v="99" actId="20577"/>
          <ac:spMkLst>
            <pc:docMk/>
            <pc:sldMk cId="280262942" sldId="259"/>
            <ac:spMk id="12" creationId="{B9F76EE2-D29A-042C-8FF2-03B4336F83A8}"/>
          </ac:spMkLst>
        </pc:spChg>
        <pc:picChg chg="del">
          <ac:chgData name="Andrea Axel" userId="S::andrea@sparknorthwest.org::296b5f4b-3c17-435d-87c7-a631fe278aef" providerId="AD" clId="Web-{B4646A3B-6129-21FF-E12B-BE6A60A29E36}" dt="2023-05-24T20:06:29.194" v="0"/>
          <ac:picMkLst>
            <pc:docMk/>
            <pc:sldMk cId="280262942" sldId="259"/>
            <ac:picMk id="11" creationId="{47D6E81E-AD8C-FC1E-EEF5-3F8AE0407D1B}"/>
          </ac:picMkLst>
        </pc:picChg>
      </pc:sldChg>
    </pc:docChg>
  </pc:docChgLst>
  <pc:docChgLst>
    <pc:chgData name="Katherine Leggett" userId="S::katherine@sparknorthwest.org::a6edd969-f68d-449c-a093-f903c4f237d3" providerId="AD" clId="Web-{7905BF28-4D7F-F2CE-71A9-4B67A2BEE6B0}"/>
    <pc:docChg chg="delSld modSld">
      <pc:chgData name="Katherine Leggett" userId="S::katherine@sparknorthwest.org::a6edd969-f68d-449c-a093-f903c4f237d3" providerId="AD" clId="Web-{7905BF28-4D7F-F2CE-71A9-4B67A2BEE6B0}" dt="2023-05-22T16:04:20.130" v="48"/>
      <pc:docMkLst>
        <pc:docMk/>
      </pc:docMkLst>
      <pc:sldChg chg="delSp modSp">
        <pc:chgData name="Katherine Leggett" userId="S::katherine@sparknorthwest.org::a6edd969-f68d-449c-a093-f903c4f237d3" providerId="AD" clId="Web-{7905BF28-4D7F-F2CE-71A9-4B67A2BEE6B0}" dt="2023-05-22T15:57:22.324" v="18" actId="14100"/>
        <pc:sldMkLst>
          <pc:docMk/>
          <pc:sldMk cId="280262942" sldId="259"/>
        </pc:sldMkLst>
        <pc:spChg chg="mod">
          <ac:chgData name="Katherine Leggett" userId="S::katherine@sparknorthwest.org::a6edd969-f68d-449c-a093-f903c4f237d3" providerId="AD" clId="Web-{7905BF28-4D7F-F2CE-71A9-4B67A2BEE6B0}" dt="2023-05-22T15:57:22.324" v="18" actId="14100"/>
          <ac:spMkLst>
            <pc:docMk/>
            <pc:sldMk cId="280262942" sldId="259"/>
            <ac:spMk id="2" creationId="{00000000-0000-0000-0000-000000000000}"/>
          </ac:spMkLst>
        </pc:spChg>
        <pc:spChg chg="mod">
          <ac:chgData name="Katherine Leggett" userId="S::katherine@sparknorthwest.org::a6edd969-f68d-449c-a093-f903c4f237d3" providerId="AD" clId="Web-{7905BF28-4D7F-F2CE-71A9-4B67A2BEE6B0}" dt="2023-05-22T15:56:30.558" v="13" actId="20577"/>
          <ac:spMkLst>
            <pc:docMk/>
            <pc:sldMk cId="280262942" sldId="259"/>
            <ac:spMk id="3" creationId="{00000000-0000-0000-0000-000000000000}"/>
          </ac:spMkLst>
        </pc:spChg>
        <pc:spChg chg="mod">
          <ac:chgData name="Katherine Leggett" userId="S::katherine@sparknorthwest.org::a6edd969-f68d-449c-a093-f903c4f237d3" providerId="AD" clId="Web-{7905BF28-4D7F-F2CE-71A9-4B67A2BEE6B0}" dt="2023-05-22T15:57:17.934" v="17" actId="14100"/>
          <ac:spMkLst>
            <pc:docMk/>
            <pc:sldMk cId="280262942" sldId="259"/>
            <ac:spMk id="9" creationId="{59F46081-6FB1-4A92-BBFE-33594621CCBF}"/>
          </ac:spMkLst>
        </pc:spChg>
        <pc:spChg chg="del">
          <ac:chgData name="Katherine Leggett" userId="S::katherine@sparknorthwest.org::a6edd969-f68d-449c-a093-f903c4f237d3" providerId="AD" clId="Web-{7905BF28-4D7F-F2CE-71A9-4B67A2BEE6B0}" dt="2023-05-22T15:57:14.137" v="16"/>
          <ac:spMkLst>
            <pc:docMk/>
            <pc:sldMk cId="280262942" sldId="259"/>
            <ac:spMk id="10" creationId="{3DC0FB58-81B1-3665-CCAD-024BA2F5E39C}"/>
          </ac:spMkLst>
        </pc:spChg>
        <pc:picChg chg="del">
          <ac:chgData name="Katherine Leggett" userId="S::katherine@sparknorthwest.org::a6edd969-f68d-449c-a093-f903c4f237d3" providerId="AD" clId="Web-{7905BF28-4D7F-F2CE-71A9-4B67A2BEE6B0}" dt="2023-05-22T15:56:59.652" v="14"/>
          <ac:picMkLst>
            <pc:docMk/>
            <pc:sldMk cId="280262942" sldId="259"/>
            <ac:picMk id="12" creationId="{FECD1C30-3681-71CF-57E8-FCCD7B92DDBC}"/>
          </ac:picMkLst>
        </pc:picChg>
      </pc:sldChg>
      <pc:sldChg chg="addSp delSp modSp del">
        <pc:chgData name="Katherine Leggett" userId="S::katherine@sparknorthwest.org::a6edd969-f68d-449c-a093-f903c4f237d3" providerId="AD" clId="Web-{7905BF28-4D7F-F2CE-71A9-4B67A2BEE6B0}" dt="2023-05-22T16:04:20.130" v="48"/>
        <pc:sldMkLst>
          <pc:docMk/>
          <pc:sldMk cId="1730142229" sldId="356"/>
        </pc:sldMkLst>
        <pc:spChg chg="del">
          <ac:chgData name="Katherine Leggett" userId="S::katherine@sparknorthwest.org::a6edd969-f68d-449c-a093-f903c4f237d3" providerId="AD" clId="Web-{7905BF28-4D7F-F2CE-71A9-4B67A2BEE6B0}" dt="2023-05-22T15:57:34.621" v="19"/>
          <ac:spMkLst>
            <pc:docMk/>
            <pc:sldMk cId="1730142229" sldId="356"/>
            <ac:spMk id="2" creationId="{C1CCB28E-F06F-B140-B510-16D99895D513}"/>
          </ac:spMkLst>
        </pc:spChg>
        <pc:spChg chg="add mod">
          <ac:chgData name="Katherine Leggett" userId="S::katherine@sparknorthwest.org::a6edd969-f68d-449c-a093-f903c4f237d3" providerId="AD" clId="Web-{7905BF28-4D7F-F2CE-71A9-4B67A2BEE6B0}" dt="2023-05-22T15:58:27.591" v="29" actId="20577"/>
          <ac:spMkLst>
            <pc:docMk/>
            <pc:sldMk cId="1730142229" sldId="356"/>
            <ac:spMk id="5" creationId="{3CEE0B54-CC07-5649-BCEC-2C006E0B2F8F}"/>
          </ac:spMkLst>
        </pc:spChg>
        <pc:spChg chg="add del mod">
          <ac:chgData name="Katherine Leggett" userId="S::katherine@sparknorthwest.org::a6edd969-f68d-449c-a093-f903c4f237d3" providerId="AD" clId="Web-{7905BF28-4D7F-F2CE-71A9-4B67A2BEE6B0}" dt="2023-05-22T15:58:18.075" v="27"/>
          <ac:spMkLst>
            <pc:docMk/>
            <pc:sldMk cId="1730142229" sldId="356"/>
            <ac:spMk id="10" creationId="{E47CA4F9-0EAD-9EE1-F207-C8DE02F4BCBD}"/>
          </ac:spMkLst>
        </pc:spChg>
        <pc:picChg chg="del">
          <ac:chgData name="Katherine Leggett" userId="S::katherine@sparknorthwest.org::a6edd969-f68d-449c-a093-f903c4f237d3" providerId="AD" clId="Web-{7905BF28-4D7F-F2CE-71A9-4B67A2BEE6B0}" dt="2023-05-22T15:58:02.278" v="22"/>
          <ac:picMkLst>
            <pc:docMk/>
            <pc:sldMk cId="1730142229" sldId="356"/>
            <ac:picMk id="3" creationId="{6BB1DC54-6842-D901-AE78-95DC6021CE3D}"/>
          </ac:picMkLst>
        </pc:picChg>
        <pc:picChg chg="del">
          <ac:chgData name="Katherine Leggett" userId="S::katherine@sparknorthwest.org::a6edd969-f68d-449c-a093-f903c4f237d3" providerId="AD" clId="Web-{7905BF28-4D7F-F2CE-71A9-4B67A2BEE6B0}" dt="2023-05-22T15:58:10.357" v="25"/>
          <ac:picMkLst>
            <pc:docMk/>
            <pc:sldMk cId="1730142229" sldId="356"/>
            <ac:picMk id="6" creationId="{BAD38D6F-914E-9E18-789F-C914C649324A}"/>
          </ac:picMkLst>
        </pc:picChg>
        <pc:picChg chg="add del mod">
          <ac:chgData name="Katherine Leggett" userId="S::katherine@sparknorthwest.org::a6edd969-f68d-449c-a093-f903c4f237d3" providerId="AD" clId="Web-{7905BF28-4D7F-F2CE-71A9-4B67A2BEE6B0}" dt="2023-05-22T16:03:37.926" v="38"/>
          <ac:picMkLst>
            <pc:docMk/>
            <pc:sldMk cId="1730142229" sldId="356"/>
            <ac:picMk id="8" creationId="{2A09F140-26B2-E8FE-69B5-CDCE1B448B0E}"/>
          </ac:picMkLst>
        </pc:picChg>
        <pc:picChg chg="add mod">
          <ac:chgData name="Katherine Leggett" userId="S::katherine@sparknorthwest.org::a6edd969-f68d-449c-a093-f903c4f237d3" providerId="AD" clId="Web-{7905BF28-4D7F-F2CE-71A9-4B67A2BEE6B0}" dt="2023-05-22T16:04:07.708" v="46" actId="14100"/>
          <ac:picMkLst>
            <pc:docMk/>
            <pc:sldMk cId="1730142229" sldId="356"/>
            <ac:picMk id="11" creationId="{C1E4FA59-1FD1-0CD7-88D8-A519EF706C86}"/>
          </ac:picMkLst>
        </pc:picChg>
        <pc:picChg chg="add mod">
          <ac:chgData name="Katherine Leggett" userId="S::katherine@sparknorthwest.org::a6edd969-f68d-449c-a093-f903c4f237d3" providerId="AD" clId="Web-{7905BF28-4D7F-F2CE-71A9-4B67A2BEE6B0}" dt="2023-05-22T16:04:15.990" v="47" actId="14100"/>
          <ac:picMkLst>
            <pc:docMk/>
            <pc:sldMk cId="1730142229" sldId="356"/>
            <ac:picMk id="12" creationId="{26344ED7-E32D-8B2F-9A40-9890FE2BECA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EC226-082C-4A4B-B80F-0B75AC797F79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8A50E-04DA-4435-BD24-CEF5F8279F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303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8A50E-04DA-4435-BD24-CEF5F8279FB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126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5777" y="3153688"/>
            <a:ext cx="4389120" cy="1646302"/>
          </a:xfrm>
        </p:spPr>
        <p:txBody>
          <a:bodyPr anchor="b">
            <a:noAutofit/>
          </a:bodyPr>
          <a:lstStyle>
            <a:lvl1pPr algn="l">
              <a:defRPr sz="3600" b="1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775" y="4961002"/>
            <a:ext cx="4389120" cy="1096899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5029200" y="-653"/>
            <a:ext cx="4114800" cy="685865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6" t="22149" r="1" b="34581"/>
          <a:stretch/>
        </p:blipFill>
        <p:spPr>
          <a:xfrm>
            <a:off x="0" y="0"/>
            <a:ext cx="4755041" cy="2099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18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bou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/>
        </p:nvSpPr>
        <p:spPr>
          <a:xfrm>
            <a:off x="5403850" y="3557281"/>
            <a:ext cx="1737360" cy="1737360"/>
          </a:xfrm>
          <a:custGeom>
            <a:avLst/>
            <a:gdLst>
              <a:gd name="connsiteX0" fmla="*/ 0 w 3254702"/>
              <a:gd name="connsiteY0" fmla="*/ 1627351 h 3254702"/>
              <a:gd name="connsiteX1" fmla="*/ 1627351 w 3254702"/>
              <a:gd name="connsiteY1" fmla="*/ 0 h 3254702"/>
              <a:gd name="connsiteX2" fmla="*/ 3254702 w 3254702"/>
              <a:gd name="connsiteY2" fmla="*/ 1627351 h 3254702"/>
              <a:gd name="connsiteX3" fmla="*/ 1627351 w 3254702"/>
              <a:gd name="connsiteY3" fmla="*/ 3254702 h 3254702"/>
              <a:gd name="connsiteX4" fmla="*/ 0 w 3254702"/>
              <a:gd name="connsiteY4" fmla="*/ 1627351 h 3254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702" h="3254702">
                <a:moveTo>
                  <a:pt x="0" y="1627351"/>
                </a:moveTo>
                <a:cubicBezTo>
                  <a:pt x="0" y="728590"/>
                  <a:pt x="728590" y="0"/>
                  <a:pt x="1627351" y="0"/>
                </a:cubicBezTo>
                <a:cubicBezTo>
                  <a:pt x="2526112" y="0"/>
                  <a:pt x="3254702" y="728590"/>
                  <a:pt x="3254702" y="1627351"/>
                </a:cubicBezTo>
                <a:cubicBezTo>
                  <a:pt x="3254702" y="2526112"/>
                  <a:pt x="2526112" y="3254702"/>
                  <a:pt x="1627351" y="3254702"/>
                </a:cubicBezTo>
                <a:cubicBezTo>
                  <a:pt x="728590" y="3254702"/>
                  <a:pt x="0" y="2526112"/>
                  <a:pt x="0" y="1627351"/>
                </a:cubicBezTo>
                <a:close/>
              </a:path>
            </a:pathLst>
          </a:custGeom>
          <a:solidFill>
            <a:schemeClr val="tx2">
              <a:alpha val="85098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37160" tIns="390818" rIns="137160" bIns="390818" numCol="1" spcCol="1270" anchor="ctr" anchorCtr="0">
            <a:noAutofit/>
          </a:bodyPr>
          <a:lstStyle/>
          <a:p>
            <a:pPr lvl="0" algn="ctr" defTabSz="11668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>
                <a:solidFill>
                  <a:schemeClr val="bg1"/>
                </a:solidFill>
              </a:rPr>
              <a:t>clean</a:t>
            </a:r>
            <a:r>
              <a:rPr lang="en-US" sz="2000" b="1" kern="1200" baseline="0">
                <a:solidFill>
                  <a:schemeClr val="bg1"/>
                </a:solidFill>
              </a:rPr>
              <a:t> energy</a:t>
            </a:r>
            <a:endParaRPr lang="en-US" sz="2000" b="1" kern="1200">
              <a:solidFill>
                <a:schemeClr val="bg1"/>
              </a:solidFill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3309462" y="3610626"/>
            <a:ext cx="1737360" cy="1737360"/>
          </a:xfrm>
          <a:custGeom>
            <a:avLst/>
            <a:gdLst>
              <a:gd name="connsiteX0" fmla="*/ 0 w 3254702"/>
              <a:gd name="connsiteY0" fmla="*/ 1627351 h 3254702"/>
              <a:gd name="connsiteX1" fmla="*/ 1627351 w 3254702"/>
              <a:gd name="connsiteY1" fmla="*/ 0 h 3254702"/>
              <a:gd name="connsiteX2" fmla="*/ 3254702 w 3254702"/>
              <a:gd name="connsiteY2" fmla="*/ 1627351 h 3254702"/>
              <a:gd name="connsiteX3" fmla="*/ 1627351 w 3254702"/>
              <a:gd name="connsiteY3" fmla="*/ 3254702 h 3254702"/>
              <a:gd name="connsiteX4" fmla="*/ 0 w 3254702"/>
              <a:gd name="connsiteY4" fmla="*/ 1627351 h 3254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702" h="3254702">
                <a:moveTo>
                  <a:pt x="0" y="1627351"/>
                </a:moveTo>
                <a:cubicBezTo>
                  <a:pt x="0" y="728590"/>
                  <a:pt x="728590" y="0"/>
                  <a:pt x="1627351" y="0"/>
                </a:cubicBezTo>
                <a:cubicBezTo>
                  <a:pt x="2526112" y="0"/>
                  <a:pt x="3254702" y="728590"/>
                  <a:pt x="3254702" y="1627351"/>
                </a:cubicBezTo>
                <a:cubicBezTo>
                  <a:pt x="3254702" y="2526112"/>
                  <a:pt x="2526112" y="3254702"/>
                  <a:pt x="1627351" y="3254702"/>
                </a:cubicBezTo>
                <a:cubicBezTo>
                  <a:pt x="728590" y="3254702"/>
                  <a:pt x="0" y="2526112"/>
                  <a:pt x="0" y="1627351"/>
                </a:cubicBezTo>
                <a:close/>
              </a:path>
            </a:pathLst>
          </a:custGeom>
          <a:solidFill>
            <a:schemeClr val="tx2">
              <a:alpha val="85098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37160" tIns="390818" rIns="137160" bIns="390818" numCol="1" spcCol="1270" anchor="ctr" anchorCtr="0">
            <a:noAutofit/>
          </a:bodyPr>
          <a:lstStyle/>
          <a:p>
            <a:pPr lvl="0" algn="ctr" defTabSz="11668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>
                <a:solidFill>
                  <a:schemeClr val="bg1"/>
                </a:solidFill>
              </a:rPr>
              <a:t>affordable</a:t>
            </a:r>
            <a:endParaRPr lang="en-US" sz="1600" b="1" kern="1200">
              <a:solidFill>
                <a:schemeClr val="bg1"/>
              </a:solidFill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1215073" y="3610626"/>
            <a:ext cx="1737360" cy="1737360"/>
          </a:xfrm>
          <a:custGeom>
            <a:avLst/>
            <a:gdLst>
              <a:gd name="connsiteX0" fmla="*/ 0 w 3254702"/>
              <a:gd name="connsiteY0" fmla="*/ 1627351 h 3254702"/>
              <a:gd name="connsiteX1" fmla="*/ 1627351 w 3254702"/>
              <a:gd name="connsiteY1" fmla="*/ 0 h 3254702"/>
              <a:gd name="connsiteX2" fmla="*/ 3254702 w 3254702"/>
              <a:gd name="connsiteY2" fmla="*/ 1627351 h 3254702"/>
              <a:gd name="connsiteX3" fmla="*/ 1627351 w 3254702"/>
              <a:gd name="connsiteY3" fmla="*/ 3254702 h 3254702"/>
              <a:gd name="connsiteX4" fmla="*/ 0 w 3254702"/>
              <a:gd name="connsiteY4" fmla="*/ 1627351 h 3254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4702" h="3254702">
                <a:moveTo>
                  <a:pt x="0" y="1627351"/>
                </a:moveTo>
                <a:cubicBezTo>
                  <a:pt x="0" y="728590"/>
                  <a:pt x="728590" y="0"/>
                  <a:pt x="1627351" y="0"/>
                </a:cubicBezTo>
                <a:cubicBezTo>
                  <a:pt x="2526112" y="0"/>
                  <a:pt x="3254702" y="728590"/>
                  <a:pt x="3254702" y="1627351"/>
                </a:cubicBezTo>
                <a:cubicBezTo>
                  <a:pt x="3254702" y="2526112"/>
                  <a:pt x="2526112" y="3254702"/>
                  <a:pt x="1627351" y="3254702"/>
                </a:cubicBezTo>
                <a:cubicBezTo>
                  <a:pt x="728590" y="3254702"/>
                  <a:pt x="0" y="2526112"/>
                  <a:pt x="0" y="1627351"/>
                </a:cubicBezTo>
                <a:close/>
              </a:path>
            </a:pathLst>
          </a:custGeom>
          <a:solidFill>
            <a:schemeClr val="tx2">
              <a:alpha val="85098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37160" tIns="390818" rIns="137160" bIns="390818" numCol="1" spcCol="1270" anchor="ctr" anchorCtr="0">
            <a:noAutofit/>
          </a:bodyPr>
          <a:lstStyle/>
          <a:p>
            <a:pPr lvl="0" algn="ctr" defTabSz="116681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>
                <a:solidFill>
                  <a:schemeClr val="bg1"/>
                </a:solidFill>
              </a:rPr>
              <a:t>locally controlled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637802" y="2593815"/>
            <a:ext cx="8125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b="1">
                <a:solidFill>
                  <a:schemeClr val="tx1">
                    <a:lumMod val="60000"/>
                    <a:lumOff val="40000"/>
                  </a:schemeClr>
                </a:solidFill>
              </a:rPr>
              <a:t>Creating communities</a:t>
            </a:r>
            <a:r>
              <a:rPr lang="en-US" sz="3600" b="1" baseline="0">
                <a:solidFill>
                  <a:schemeClr val="tx1">
                    <a:lumMod val="60000"/>
                    <a:lumOff val="40000"/>
                  </a:schemeClr>
                </a:solidFill>
              </a:rPr>
              <a:t> powered by…</a:t>
            </a:r>
            <a:endParaRPr lang="en-US" sz="3600" b="1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6" t="22149" r="1" b="34581"/>
          <a:stretch/>
        </p:blipFill>
        <p:spPr>
          <a:xfrm>
            <a:off x="0" y="0"/>
            <a:ext cx="4755041" cy="2099387"/>
          </a:xfrm>
          <a:prstGeom prst="rect">
            <a:avLst/>
          </a:prstGeom>
        </p:spPr>
      </p:pic>
      <p:sp>
        <p:nvSpPr>
          <p:cNvPr id="18" name="Date Placeholder 3"/>
          <p:cNvSpPr>
            <a:spLocks noGrp="1"/>
          </p:cNvSpPr>
          <p:nvPr>
            <p:ph type="dt" sz="half" idx="2"/>
          </p:nvPr>
        </p:nvSpPr>
        <p:spPr>
          <a:xfrm>
            <a:off x="6525548" y="6264275"/>
            <a:ext cx="683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4FACF3CB-6EE3-42F2-8E82-9623FD7219CD}" type="datetime1">
              <a:rPr lang="en-US" smtClean="0"/>
              <a:pPr/>
              <a:t>5/24/2023</a:t>
            </a:fld>
            <a:endParaRPr lang="en-US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64696" y="6264275"/>
            <a:ext cx="512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72485A3-4E23-4999-8272-680F66C4E74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0" name="Picture 19" descr="SocialMed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328131"/>
            <a:ext cx="2743200" cy="2374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 rotWithShape="1"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64"/>
          <a:stretch/>
        </p:blipFill>
        <p:spPr>
          <a:xfrm>
            <a:off x="8223609" y="4800600"/>
            <a:ext cx="933091" cy="182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00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nal Slid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5029200" y="-653"/>
            <a:ext cx="4114800" cy="685865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609600" y="5181600"/>
            <a:ext cx="2374050" cy="264996"/>
          </a:xfrm>
        </p:spPr>
        <p:txBody>
          <a:bodyPr anchor="t">
            <a:noAutofit/>
          </a:bodyPr>
          <a:lstStyle>
            <a:lvl1pPr marL="0" indent="0" algn="l">
              <a:spcBef>
                <a:spcPts val="0"/>
              </a:spcBef>
              <a:buNone/>
              <a:defRPr sz="1600" i="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T: 206-328-2441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5" hasCustomPrompt="1"/>
          </p:nvPr>
        </p:nvSpPr>
        <p:spPr>
          <a:xfrm>
            <a:off x="609600" y="5486400"/>
            <a:ext cx="3581400" cy="304800"/>
          </a:xfrm>
        </p:spPr>
        <p:txBody>
          <a:bodyPr anchor="t">
            <a:noAutofit/>
          </a:bodyPr>
          <a:lstStyle>
            <a:lvl1pPr marL="0" indent="0" algn="l">
              <a:spcBef>
                <a:spcPts val="0"/>
              </a:spcBef>
              <a:buNone/>
              <a:defRPr sz="1600" i="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E: </a:t>
            </a:r>
            <a:r>
              <a:rPr lang="en-US" err="1"/>
              <a:t>info@sparknorthwest.org</a:t>
            </a:r>
            <a:endParaRPr lang="en-US"/>
          </a:p>
        </p:txBody>
      </p:sp>
      <p:sp>
        <p:nvSpPr>
          <p:cNvPr id="5" name="TextBox 4"/>
          <p:cNvSpPr txBox="1"/>
          <p:nvPr userDrawn="1"/>
        </p:nvSpPr>
        <p:spPr>
          <a:xfrm>
            <a:off x="563880" y="3415605"/>
            <a:ext cx="43891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="1" spc="0">
                <a:solidFill>
                  <a:schemeClr val="tx2"/>
                </a:solidFill>
                <a:latin typeface="+mn-lt"/>
              </a:rPr>
              <a:t>We accelerate the shift </a:t>
            </a:r>
            <a:br>
              <a:rPr lang="en-US" sz="2800" b="1" spc="0">
                <a:solidFill>
                  <a:schemeClr val="tx2"/>
                </a:solidFill>
                <a:latin typeface="+mn-lt"/>
              </a:rPr>
            </a:br>
            <a:r>
              <a:rPr lang="en-US" sz="2800" b="1" spc="0">
                <a:solidFill>
                  <a:schemeClr val="tx2"/>
                </a:solidFill>
                <a:latin typeface="+mn-lt"/>
              </a:rPr>
              <a:t>to clean energy one community at a time.</a:t>
            </a: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6" t="22149" r="1" b="34581"/>
          <a:stretch/>
        </p:blipFill>
        <p:spPr>
          <a:xfrm>
            <a:off x="0" y="0"/>
            <a:ext cx="4755041" cy="2099387"/>
          </a:xfrm>
          <a:prstGeom prst="rect">
            <a:avLst/>
          </a:prstGeom>
        </p:spPr>
      </p:pic>
      <p:pic>
        <p:nvPicPr>
          <p:cNvPr id="20" name="Picture 19" descr="SocialMedi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328131"/>
            <a:ext cx="2743200" cy="237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7160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40080" y="2700868"/>
            <a:ext cx="4389120" cy="1826581"/>
          </a:xfrm>
        </p:spPr>
        <p:txBody>
          <a:bodyPr anchor="b"/>
          <a:lstStyle>
            <a:lvl1pPr algn="l">
              <a:defRPr sz="3600" b="1" cap="none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4527448"/>
            <a:ext cx="4389120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6525548" y="6264275"/>
            <a:ext cx="683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4FACF3CB-6EE3-42F2-8E82-9623FD7219CD}" type="datetime1">
              <a:rPr lang="en-US" smtClean="0"/>
              <a:pPr/>
              <a:t>5/24/2023</a:t>
            </a:fld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64696" y="6264275"/>
            <a:ext cx="512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72485A3-4E23-4999-8272-680F66C4E74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 descr="SocialMedia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328131"/>
            <a:ext cx="2743200" cy="2374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64"/>
          <a:stretch/>
        </p:blipFill>
        <p:spPr>
          <a:xfrm>
            <a:off x="8223609" y="4800600"/>
            <a:ext cx="933091" cy="182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71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2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60400" y="2700868"/>
            <a:ext cx="7188200" cy="1826581"/>
          </a:xfrm>
        </p:spPr>
        <p:txBody>
          <a:bodyPr anchor="b"/>
          <a:lstStyle>
            <a:lvl1pPr algn="l">
              <a:defRPr sz="3600" b="1" cap="none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401" y="4527448"/>
            <a:ext cx="64475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1">
                    <a:lumMod val="9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F2B89DA-45A5-4A5E-BE6A-45C563795175}" type="datetime1">
              <a:rPr lang="en-US" smtClean="0"/>
              <a:t>5/24/2023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2485A3-4E23-4999-8272-680F66C4E74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94"/>
          <a:stretch/>
        </p:blipFill>
        <p:spPr>
          <a:xfrm>
            <a:off x="7310468" y="4343401"/>
            <a:ext cx="1833531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35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60401" y="533400"/>
            <a:ext cx="8102599" cy="647700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401" y="1371600"/>
            <a:ext cx="6447501" cy="3880773"/>
          </a:xfrm>
        </p:spPr>
        <p:txBody>
          <a:bodyPr/>
          <a:lstStyle>
            <a:lvl1pPr marL="385763" indent="-385763">
              <a:buFont typeface="Arial"/>
              <a:buChar char="•"/>
              <a:defRPr/>
            </a:lvl1pPr>
            <a:lvl2pPr marL="685800" indent="-342900">
              <a:buFont typeface="Arial"/>
              <a:buChar char="•"/>
              <a:defRPr/>
            </a:lvl2pPr>
            <a:lvl3pPr marL="942975" indent="-257175">
              <a:buFont typeface="Arial"/>
              <a:buChar char="•"/>
              <a:defRPr/>
            </a:lvl3pPr>
            <a:lvl4pPr marL="1285875" indent="-257175">
              <a:buFont typeface="Arial"/>
              <a:buChar char="•"/>
              <a:defRPr/>
            </a:lvl4pPr>
            <a:lvl5pPr marL="1628775" indent="-257175">
              <a:buFont typeface="Arial"/>
              <a:buChar char="•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C6F6-43F3-4727-BE13-18EBE4D88158}" type="datetime1">
              <a:rPr lang="en-US" smtClean="0"/>
              <a:t>5/24/2023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485A3-4E23-4999-8272-680F66C4E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0095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92" userDrawn="1">
          <p15:clr>
            <a:srgbClr val="FBAE40"/>
          </p15:clr>
        </p15:guide>
        <p15:guide id="2" orient="horz" pos="1224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/ blu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60401" y="1148427"/>
            <a:ext cx="8102599" cy="647700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401" y="1986627"/>
            <a:ext cx="6447501" cy="3880773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  <a:lvl2pPr marL="342900" indent="0">
              <a:buFontTx/>
              <a:buNone/>
              <a:defRPr sz="1800"/>
            </a:lvl2pPr>
            <a:lvl3pPr marL="942975" indent="-257175">
              <a:buFont typeface="Arial"/>
              <a:buChar char="•"/>
              <a:defRPr sz="1600"/>
            </a:lvl3pPr>
            <a:lvl4pPr marL="1285875" indent="-257175">
              <a:buFont typeface="Arial"/>
              <a:buChar char="•"/>
              <a:defRPr/>
            </a:lvl4pPr>
            <a:lvl5pPr marL="1628775" indent="-257175">
              <a:buFont typeface="Arial"/>
              <a:buChar char="•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CC6F6-43F3-4727-BE13-18EBE4D88158}" type="datetime1">
              <a:rPr lang="en-US" smtClean="0"/>
              <a:t>5/24/2023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485A3-4E23-4999-8272-680F66C4E74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F46081-6FB1-4A92-BBFE-33594621CCBF}"/>
              </a:ext>
            </a:extLst>
          </p:cNvPr>
          <p:cNvSpPr txBox="1"/>
          <p:nvPr userDrawn="1"/>
        </p:nvSpPr>
        <p:spPr>
          <a:xfrm>
            <a:off x="-6616" y="1"/>
            <a:ext cx="9150616" cy="685800"/>
          </a:xfrm>
          <a:prstGeom prst="rect">
            <a:avLst/>
          </a:prstGeom>
          <a:solidFill>
            <a:schemeClr val="accent4">
              <a:alpha val="76000"/>
            </a:schemeClr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8109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792" userDrawn="1">
          <p15:clr>
            <a:srgbClr val="FBAE40"/>
          </p15:clr>
        </p15:guide>
        <p15:guide id="2" orient="horz" pos="1224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1" y="533400"/>
            <a:ext cx="8102599" cy="64770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4201" y="1676400"/>
            <a:ext cx="3138026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93677" y="1676401"/>
            <a:ext cx="3138026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08487-0F6B-4D3B-AB04-BF135DE70752}" type="datetime1">
              <a:rPr lang="en-US" smtClean="0"/>
              <a:t>5/24/2023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485A3-4E23-4999-8272-680F66C4E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842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33400" y="533400"/>
            <a:ext cx="6807199" cy="657497"/>
          </a:xfrm>
        </p:spPr>
        <p:txBody>
          <a:bodyPr/>
          <a:lstStyle>
            <a:lvl1pPr>
              <a:defRPr sz="36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22681-BDD5-49AD-BEBC-007435F27565}" type="datetime1">
              <a:rPr lang="en-US" smtClean="0"/>
              <a:t>5/24/2023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485A3-4E23-4999-8272-680F66C4E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396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ate Placeholder 3"/>
          <p:cNvSpPr>
            <a:spLocks noGrp="1"/>
          </p:cNvSpPr>
          <p:nvPr>
            <p:ph type="dt" sz="half" idx="2"/>
          </p:nvPr>
        </p:nvSpPr>
        <p:spPr>
          <a:xfrm>
            <a:off x="6525548" y="6264275"/>
            <a:ext cx="683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4FACF3CB-6EE3-42F2-8E82-9623FD7219CD}" type="datetime1">
              <a:rPr lang="en-US" smtClean="0"/>
              <a:pPr/>
              <a:t>5/24/2023</a:t>
            </a:fld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64696" y="6264275"/>
            <a:ext cx="512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72485A3-4E23-4999-8272-680F66C4E74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4" name="Picture 13" descr="SocialMedia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328131"/>
            <a:ext cx="2743200" cy="2374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64"/>
          <a:stretch/>
        </p:blipFill>
        <p:spPr>
          <a:xfrm>
            <a:off x="8223609" y="4800600"/>
            <a:ext cx="933091" cy="182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561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5394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6955502" cy="685800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08001" y="5410200"/>
            <a:ext cx="6447500" cy="631163"/>
          </a:xfrm>
          <a:solidFill>
            <a:schemeClr val="tx2"/>
          </a:solidFill>
        </p:spPr>
        <p:txBody>
          <a:bodyPr lIns="182880" tIns="45720" rIns="182880" anchor="ctr" anchorCtr="0">
            <a:normAutofit/>
          </a:bodyPr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64"/>
          <a:stretch/>
        </p:blipFill>
        <p:spPr>
          <a:xfrm>
            <a:off x="8223609" y="4800600"/>
            <a:ext cx="933091" cy="182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78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4876" y="609601"/>
            <a:ext cx="5629210" cy="3835679"/>
          </a:xfrm>
        </p:spPr>
        <p:txBody>
          <a:bodyPr anchor="ctr" anchorCtr="0"/>
          <a:lstStyle>
            <a:lvl1pPr algn="ctr">
              <a:defRPr sz="3000" b="0" i="1" cap="none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4527448"/>
            <a:ext cx="6056083" cy="860400"/>
          </a:xfrm>
        </p:spPr>
        <p:txBody>
          <a:bodyPr anchor="t"/>
          <a:lstStyle>
            <a:lvl1pPr marL="0" indent="0" algn="r">
              <a:buNone/>
              <a:defRPr sz="1500">
                <a:solidFill>
                  <a:schemeClr val="bg1">
                    <a:lumMod val="9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605FC03-40E2-440D-B585-45D193D6A1AA}" type="datetime1">
              <a:rPr lang="en-US" smtClean="0"/>
              <a:t>5/24/2023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2485A3-4E23-4999-8272-680F66C4E74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485775" y="609601"/>
            <a:ext cx="7738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6564085" y="3713585"/>
            <a:ext cx="3914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94"/>
          <a:stretch/>
        </p:blipFill>
        <p:spPr>
          <a:xfrm>
            <a:off x="7310468" y="4343401"/>
            <a:ext cx="1833531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6371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5776" y="3153688"/>
            <a:ext cx="6905624" cy="1646302"/>
          </a:xfrm>
        </p:spPr>
        <p:txBody>
          <a:bodyPr anchor="b">
            <a:noAutofit/>
          </a:bodyPr>
          <a:lstStyle>
            <a:lvl1pPr algn="l">
              <a:defRPr sz="3600"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776" y="4961002"/>
            <a:ext cx="6486524" cy="1096899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64"/>
          <a:stretch/>
        </p:blipFill>
        <p:spPr>
          <a:xfrm>
            <a:off x="8223609" y="4800600"/>
            <a:ext cx="933091" cy="182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00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5777" y="3153688"/>
            <a:ext cx="4389120" cy="1646302"/>
          </a:xfrm>
        </p:spPr>
        <p:txBody>
          <a:bodyPr anchor="b">
            <a:noAutofit/>
          </a:bodyPr>
          <a:lstStyle>
            <a:lvl1pPr algn="l">
              <a:defRPr sz="4000" b="1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775" y="4961002"/>
            <a:ext cx="4389120" cy="1096899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5029200" y="-653"/>
            <a:ext cx="4114800" cy="685865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6" t="22149" r="1" b="34581"/>
          <a:stretch/>
        </p:blipFill>
        <p:spPr>
          <a:xfrm>
            <a:off x="0" y="0"/>
            <a:ext cx="4755041" cy="2099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70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Section Header 2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60401" y="2700868"/>
            <a:ext cx="6807199" cy="1826581"/>
          </a:xfrm>
        </p:spPr>
        <p:txBody>
          <a:bodyPr anchor="b"/>
          <a:lstStyle>
            <a:lvl1pPr algn="l">
              <a:defRPr sz="3600" b="0" cap="none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402" y="4527448"/>
            <a:ext cx="64475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1">
                    <a:lumMod val="9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F2B89DA-45A5-4A5E-BE6A-45C563795175}" type="datetime1">
              <a:rPr lang="en-US" smtClean="0"/>
              <a:t>5/24/2023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2485A3-4E23-4999-8272-680F66C4E74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94"/>
          <a:stretch/>
        </p:blipFill>
        <p:spPr>
          <a:xfrm>
            <a:off x="7310468" y="4343401"/>
            <a:ext cx="1833531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1065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Header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F2B89DA-45A5-4A5E-BE6A-45C563795175}" type="datetime1">
              <a:rPr lang="en-US" smtClean="0"/>
              <a:t>5/24/2023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2485A3-4E23-4999-8272-680F66C4E74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94"/>
          <a:stretch/>
        </p:blipFill>
        <p:spPr>
          <a:xfrm>
            <a:off x="7310468" y="4343401"/>
            <a:ext cx="1833531" cy="2667000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60401" y="2700868"/>
            <a:ext cx="6807199" cy="1826581"/>
          </a:xfrm>
        </p:spPr>
        <p:txBody>
          <a:bodyPr anchor="b"/>
          <a:lstStyle>
            <a:lvl1pPr algn="l">
              <a:defRPr sz="3600" b="0" cap="none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2"/>
          <p:cNvSpPr>
            <a:spLocks noGrp="1"/>
          </p:cNvSpPr>
          <p:nvPr>
            <p:ph type="body" idx="1"/>
          </p:nvPr>
        </p:nvSpPr>
        <p:spPr>
          <a:xfrm>
            <a:off x="660402" y="4527448"/>
            <a:ext cx="64475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1">
                    <a:lumMod val="9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027531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Section Header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F2B89DA-45A5-4A5E-BE6A-45C563795175}" type="datetime1">
              <a:rPr lang="en-US" smtClean="0"/>
              <a:t>5/24/2023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72485A3-4E23-4999-8272-680F66C4E74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94"/>
          <a:stretch/>
        </p:blipFill>
        <p:spPr>
          <a:xfrm>
            <a:off x="7310469" y="4343401"/>
            <a:ext cx="1833531" cy="2667000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60401" y="2700868"/>
            <a:ext cx="6807199" cy="1826581"/>
          </a:xfrm>
        </p:spPr>
        <p:txBody>
          <a:bodyPr anchor="b"/>
          <a:lstStyle>
            <a:lvl1pPr algn="l">
              <a:defRPr sz="3600" b="0" cap="none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2"/>
          <p:cNvSpPr>
            <a:spLocks noGrp="1"/>
          </p:cNvSpPr>
          <p:nvPr>
            <p:ph type="body" idx="1"/>
          </p:nvPr>
        </p:nvSpPr>
        <p:spPr>
          <a:xfrm>
            <a:off x="660402" y="4527448"/>
            <a:ext cx="644750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1">
                    <a:lumMod val="9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28721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6100" y="533400"/>
            <a:ext cx="8102599" cy="6477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2899" y="1447800"/>
            <a:ext cx="6447501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25548" y="6264275"/>
            <a:ext cx="6839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4FACF3CB-6EE3-42F2-8E82-9623FD7219CD}" type="datetime1">
              <a:rPr lang="en-US" smtClean="0"/>
              <a:pPr/>
              <a:t>5/24/2023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64696" y="6264275"/>
            <a:ext cx="512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72485A3-4E23-4999-8272-680F66C4E74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64"/>
          <a:stretch/>
        </p:blipFill>
        <p:spPr>
          <a:xfrm>
            <a:off x="8223609" y="4800600"/>
            <a:ext cx="933091" cy="1821153"/>
          </a:xfrm>
          <a:prstGeom prst="rect">
            <a:avLst/>
          </a:prstGeom>
        </p:spPr>
      </p:pic>
      <p:pic>
        <p:nvPicPr>
          <p:cNvPr id="15" name="Picture 14" descr="SocialMedia.png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328131"/>
            <a:ext cx="2743200" cy="237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122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703" r:id="rId2"/>
    <p:sldLayoutId id="2147483701" r:id="rId3"/>
    <p:sldLayoutId id="2147483700" r:id="rId4"/>
    <p:sldLayoutId id="2147483696" r:id="rId5"/>
    <p:sldLayoutId id="2147483679" r:id="rId6"/>
    <p:sldLayoutId id="2147483720" r:id="rId7"/>
    <p:sldLayoutId id="2147483681" r:id="rId8"/>
    <p:sldLayoutId id="2147483683" r:id="rId9"/>
    <p:sldLayoutId id="2147483684" r:id="rId10"/>
    <p:sldLayoutId id="2147483697" r:id="rId11"/>
    <p:sldLayoutId id="2147483686" r:id="rId12"/>
    <p:sldLayoutId id="2147483698" r:id="rId13"/>
    <p:sldLayoutId id="2147483695" r:id="rId14"/>
    <p:sldLayoutId id="2147483716" r:id="rId15"/>
    <p:sldLayoutId id="2147483717" r:id="rId16"/>
    <p:sldLayoutId id="2147483718" r:id="rId17"/>
    <p:sldLayoutId id="2147483719" r:id="rId18"/>
  </p:sldLayoutIdLst>
  <p:hf hdr="0"/>
  <p:txStyles>
    <p:titleStyle>
      <a:lvl1pPr algn="l" defTabSz="342900" rtl="0" eaLnBrk="1" latinLnBrk="0" hangingPunct="1">
        <a:spcBef>
          <a:spcPct val="0"/>
        </a:spcBef>
        <a:buNone/>
        <a:defRPr sz="3600" b="1" kern="1200">
          <a:solidFill>
            <a:schemeClr val="accent3"/>
          </a:solidFill>
          <a:latin typeface="News Gothic MT"/>
          <a:ea typeface="+mj-ea"/>
          <a:cs typeface="News Gothic MT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5763" indent="-385763" algn="l" defTabSz="342900" rtl="0" eaLnBrk="1" latinLnBrk="0" hangingPunct="1">
        <a:spcBef>
          <a:spcPts val="750"/>
        </a:spcBef>
        <a:spcAft>
          <a:spcPts val="0"/>
        </a:spcAft>
        <a:buClr>
          <a:schemeClr val="tx2"/>
        </a:buClr>
        <a:buSzPct val="110000"/>
        <a:buFont typeface="Arial"/>
        <a:buChar char="•"/>
        <a:defRPr sz="2400" b="0" i="0" kern="1200">
          <a:solidFill>
            <a:schemeClr val="tx1"/>
          </a:solidFill>
          <a:latin typeface="+mn-lt"/>
          <a:ea typeface="+mn-ea"/>
          <a:cs typeface="Segoe Pro"/>
        </a:defRPr>
      </a:lvl1pPr>
      <a:lvl2pPr marL="685800" indent="-342900" algn="l" defTabSz="342900" rtl="0" eaLnBrk="1" latinLnBrk="0" hangingPunct="1">
        <a:spcBef>
          <a:spcPts val="750"/>
        </a:spcBef>
        <a:spcAft>
          <a:spcPts val="0"/>
        </a:spcAft>
        <a:buClr>
          <a:schemeClr val="tx2"/>
        </a:buClr>
        <a:buSzPct val="110000"/>
        <a:buFont typeface="Arial"/>
        <a:buChar char="•"/>
        <a:defRPr sz="1800" b="0" i="0" kern="1200">
          <a:solidFill>
            <a:schemeClr val="tx1"/>
          </a:solidFill>
          <a:latin typeface="+mn-lt"/>
          <a:ea typeface="+mn-ea"/>
          <a:cs typeface="Segoe Pro"/>
        </a:defRPr>
      </a:lvl2pPr>
      <a:lvl3pPr marL="9429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tx2"/>
        </a:buClr>
        <a:buSzPct val="110000"/>
        <a:buFont typeface="Arial"/>
        <a:buChar char="•"/>
        <a:defRPr sz="1500" b="0" i="0" kern="1200">
          <a:solidFill>
            <a:schemeClr val="tx1"/>
          </a:solidFill>
          <a:latin typeface="+mn-lt"/>
          <a:ea typeface="+mn-ea"/>
          <a:cs typeface="Segoe Pro"/>
        </a:defRPr>
      </a:lvl3pPr>
      <a:lvl4pPr marL="12858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tx2"/>
        </a:buClr>
        <a:buSzPct val="110000"/>
        <a:buFont typeface="Arial"/>
        <a:buChar char="•"/>
        <a:defRPr sz="1350" b="0" i="0" kern="1200">
          <a:solidFill>
            <a:schemeClr val="tx1"/>
          </a:solidFill>
          <a:latin typeface="+mn-lt"/>
          <a:ea typeface="+mn-ea"/>
          <a:cs typeface="Segoe Pro"/>
        </a:defRPr>
      </a:lvl4pPr>
      <a:lvl5pPr marL="16287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tx2"/>
        </a:buClr>
        <a:buSzPct val="110000"/>
        <a:buFont typeface="Arial"/>
        <a:buChar char="•"/>
        <a:defRPr sz="1350" b="0" i="0" kern="1200">
          <a:solidFill>
            <a:schemeClr val="tx1"/>
          </a:solidFill>
          <a:latin typeface="+mn-lt"/>
          <a:ea typeface="+mn-ea"/>
          <a:cs typeface="Segoe Pro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384" userDrawn="1">
          <p15:clr>
            <a:srgbClr val="F26B43"/>
          </p15:clr>
        </p15:guide>
        <p15:guide id="1" orient="horz" pos="3816" userDrawn="1">
          <p15:clr>
            <a:srgbClr val="F26B43"/>
          </p15:clr>
        </p15:guide>
        <p15:guide id="2" pos="4392" userDrawn="1">
          <p15:clr>
            <a:srgbClr val="F26B43"/>
          </p15:clr>
        </p15:guide>
        <p15:guide id="3" pos="312" userDrawn="1">
          <p15:clr>
            <a:srgbClr val="F26B43"/>
          </p15:clr>
        </p15:guide>
        <p15:guide id="4" orient="horz" pos="1344" userDrawn="1">
          <p15:clr>
            <a:srgbClr val="F26B43"/>
          </p15:clr>
        </p15:guide>
        <p15:guide id="5" orient="horz" pos="1224" userDrawn="1">
          <p15:clr>
            <a:srgbClr val="F26B43"/>
          </p15:clr>
        </p15:guide>
        <p15:guide id="6" orient="horz" pos="79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9F46081-6FB1-4A92-BBFE-33594621CCBF}"/>
              </a:ext>
            </a:extLst>
          </p:cNvPr>
          <p:cNvSpPr txBox="1"/>
          <p:nvPr/>
        </p:nvSpPr>
        <p:spPr>
          <a:xfrm>
            <a:off x="-4504" y="2731822"/>
            <a:ext cx="9137491" cy="4128289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2197" y="2312980"/>
            <a:ext cx="7692335" cy="2171552"/>
          </a:xfrm>
        </p:spPr>
        <p:txBody>
          <a:bodyPr/>
          <a:lstStyle/>
          <a:p>
            <a:r>
              <a:rPr lang="en-US" sz="3200">
                <a:solidFill>
                  <a:schemeClr val="accent3"/>
                </a:solidFill>
                <a:latin typeface="Segoe UI"/>
              </a:rPr>
              <a:t>Advancing Tribal Energy Sovereignty: </a:t>
            </a:r>
            <a:br>
              <a:rPr lang="en-US" sz="3200">
                <a:solidFill>
                  <a:schemeClr val="accent3"/>
                </a:solidFill>
                <a:latin typeface="Segoe UI"/>
              </a:rPr>
            </a:br>
            <a:r>
              <a:rPr lang="en-US" sz="2400" i="1">
                <a:solidFill>
                  <a:schemeClr val="accent3"/>
                </a:solidFill>
                <a:latin typeface="Segoe UI"/>
              </a:rPr>
              <a:t>Building foundational knowledge and skills for Indigenous energy planning </a:t>
            </a:r>
            <a:r>
              <a:rPr lang="en-US" sz="2400" b="0" i="1">
                <a:solidFill>
                  <a:srgbClr val="000000"/>
                </a:solidFill>
                <a:latin typeface="Segoe UI"/>
                <a:cs typeface="Segoe UI"/>
              </a:rPr>
              <a:t> </a:t>
            </a:r>
            <a:br>
              <a:rPr lang="en-US" sz="2400" b="0" i="1">
                <a:latin typeface="Segoe UI"/>
                <a:cs typeface="Segoe UI"/>
              </a:rPr>
            </a:br>
            <a:endParaRPr lang="en-US" sz="1100" b="0">
              <a:solidFill>
                <a:srgbClr val="000000"/>
              </a:solidFill>
              <a:latin typeface="Segoe UI"/>
              <a:cs typeface="Segoe U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2117" y="4417187"/>
            <a:ext cx="6112595" cy="1407140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 sz="1800">
              <a:solidFill>
                <a:schemeClr val="bg2">
                  <a:lumMod val="50000"/>
                </a:schemeClr>
              </a:solidFill>
              <a:latin typeface="Segoe UI"/>
            </a:endParaRPr>
          </a:p>
          <a:p>
            <a:endParaRPr lang="en-US" sz="1800">
              <a:solidFill>
                <a:schemeClr val="bg2">
                  <a:lumMod val="50000"/>
                </a:schemeClr>
              </a:solidFill>
              <a:latin typeface="Segoe UI"/>
            </a:endParaRPr>
          </a:p>
          <a:p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"/>
                <a:ea typeface="+mn-lt"/>
                <a:cs typeface="+mn-lt"/>
              </a:rPr>
              <a:t>Spark</a:t>
            </a:r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"/>
              </a:rPr>
              <a:t> Northwest in partnership with the Nooksack Indian Tribe, Port Gamble S'Klallam Tribe and Remote Energy</a:t>
            </a:r>
            <a:endParaRPr lang="en-US" sz="1600">
              <a:solidFill>
                <a:schemeClr val="bg2">
                  <a:lumMod val="50000"/>
                </a:schemeClr>
              </a:solidFill>
              <a:latin typeface="News Gothic MT"/>
            </a:endParaRPr>
          </a:p>
          <a:p>
            <a:endParaRPr lang="en-US" sz="1800">
              <a:solidFill>
                <a:schemeClr val="bg2">
                  <a:lumMod val="50000"/>
                </a:schemeClr>
              </a:solidFill>
              <a:latin typeface="Segoe UI"/>
            </a:endParaRPr>
          </a:p>
          <a:p>
            <a:endParaRPr lang="en-US" sz="1800">
              <a:solidFill>
                <a:schemeClr val="bg2">
                  <a:lumMod val="50000"/>
                </a:schemeClr>
              </a:solidFill>
              <a:latin typeface="Segoe U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1157" y="162973"/>
            <a:ext cx="4270586" cy="2514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6" t="22149" r="3773" b="34581"/>
          <a:stretch/>
        </p:blipFill>
        <p:spPr>
          <a:xfrm>
            <a:off x="54688" y="52502"/>
            <a:ext cx="3587423" cy="1662912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19F43A2D-4F5B-BB8B-A7CF-067CBA65EED9}"/>
              </a:ext>
            </a:extLst>
          </p:cNvPr>
          <p:cNvSpPr txBox="1">
            <a:spLocks/>
          </p:cNvSpPr>
          <p:nvPr/>
        </p:nvSpPr>
        <p:spPr>
          <a:xfrm>
            <a:off x="310047" y="5905774"/>
            <a:ext cx="7437788" cy="75399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tx2"/>
              </a:buClr>
              <a:buSzPct val="110000"/>
              <a:buFont typeface="Arial"/>
              <a:buNone/>
              <a:defRPr sz="24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ea typeface="+mn-ea"/>
                <a:cs typeface="Segoe Pro"/>
              </a:defRPr>
            </a:lvl1pPr>
            <a:lvl2pPr marL="342900" indent="0" algn="ctr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tx2"/>
              </a:buClr>
              <a:buSzPct val="110000"/>
              <a:buFont typeface="Arial"/>
              <a:buNone/>
              <a:defRPr sz="18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Segoe Pro"/>
              </a:defRPr>
            </a:lvl2pPr>
            <a:lvl3pPr marL="685800" indent="0" algn="ctr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tx2"/>
              </a:buClr>
              <a:buSzPct val="110000"/>
              <a:buFont typeface="Arial"/>
              <a:buNone/>
              <a:defRPr sz="15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Segoe Pro"/>
              </a:defRPr>
            </a:lvl3pPr>
            <a:lvl4pPr marL="1028700" indent="0" algn="ctr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tx2"/>
              </a:buClr>
              <a:buSzPct val="110000"/>
              <a:buFont typeface="Arial"/>
              <a:buNone/>
              <a:defRPr sz="135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Segoe Pro"/>
              </a:defRPr>
            </a:lvl4pPr>
            <a:lvl5pPr marL="1371600" indent="0" algn="ctr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tx2"/>
              </a:buClr>
              <a:buSzPct val="110000"/>
              <a:buFont typeface="Arial"/>
              <a:buNone/>
              <a:defRPr sz="135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Segoe Pro"/>
              </a:defRPr>
            </a:lvl5pPr>
            <a:lvl6pPr marL="1714500" indent="0" algn="ctr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ts val="7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>
                <a:solidFill>
                  <a:schemeClr val="bg2">
                    <a:lumMod val="50000"/>
                  </a:schemeClr>
                </a:solidFill>
                <a:latin typeface="Segoe UI"/>
              </a:rPr>
              <a:t>Department of Energy Energizing Rural Communities Prize - Partner Track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F76EE2-D29A-042C-8FF2-03B4336F83A8}"/>
              </a:ext>
            </a:extLst>
          </p:cNvPr>
          <p:cNvSpPr txBox="1"/>
          <p:nvPr/>
        </p:nvSpPr>
        <p:spPr>
          <a:xfrm>
            <a:off x="3817291" y="388292"/>
            <a:ext cx="5313583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>
                <a:solidFill>
                  <a:schemeClr val="accent3"/>
                </a:solidFill>
                <a:latin typeface="Segoe UI"/>
                <a:ea typeface="+mj-ea"/>
                <a:cs typeface="Segoe UI"/>
              </a:rPr>
              <a:t>We partner with communities to build an equitable clean energy future.</a:t>
            </a:r>
          </a:p>
        </p:txBody>
      </p:sp>
    </p:spTree>
    <p:extLst>
      <p:ext uri="{BB962C8B-B14F-4D97-AF65-F5344CB8AC3E}">
        <p14:creationId xmlns:p14="http://schemas.microsoft.com/office/powerpoint/2010/main" val="280262942"/>
      </p:ext>
    </p:extLst>
  </p:cSld>
  <p:clrMapOvr>
    <a:masterClrMapping/>
  </p:clrMapOvr>
</p:sld>
</file>

<file path=ppt/theme/theme1.xml><?xml version="1.0" encoding="utf-8"?>
<a:theme xmlns:a="http://schemas.openxmlformats.org/drawingml/2006/main" name="Spark Northwest">
  <a:themeElements>
    <a:clrScheme name="Spark">
      <a:dk1>
        <a:srgbClr val="4D4D4F"/>
      </a:dk1>
      <a:lt1>
        <a:srgbClr val="FFFFFF"/>
      </a:lt1>
      <a:dk2>
        <a:srgbClr val="97D700"/>
      </a:dk2>
      <a:lt2>
        <a:srgbClr val="FFFFFF"/>
      </a:lt2>
      <a:accent1>
        <a:srgbClr val="F7D551"/>
      </a:accent1>
      <a:accent2>
        <a:srgbClr val="658B43"/>
      </a:accent2>
      <a:accent3>
        <a:srgbClr val="A5A5A5"/>
      </a:accent3>
      <a:accent4>
        <a:srgbClr val="BCE4E5"/>
      </a:accent4>
      <a:accent5>
        <a:srgbClr val="47A8D3"/>
      </a:accent5>
      <a:accent6>
        <a:srgbClr val="7CCCBF"/>
      </a:accent6>
      <a:hlink>
        <a:srgbClr val="47A8D3"/>
      </a:hlink>
      <a:folHlink>
        <a:srgbClr val="7CCCBF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ark Northwest PPT Template 4-3" id="{9855C6B1-A573-456F-A397-49AB44D1D840}" vid="{9BAA8337-10A5-414F-85FF-30E76686D75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BB2982DC1A9A4480D8FDBAF39DB29C" ma:contentTypeVersion="15" ma:contentTypeDescription="Create a new document." ma:contentTypeScope="" ma:versionID="1a4e02368b3404e202fe50b72cd57d8b">
  <xsd:schema xmlns:xsd="http://www.w3.org/2001/XMLSchema" xmlns:xs="http://www.w3.org/2001/XMLSchema" xmlns:p="http://schemas.microsoft.com/office/2006/metadata/properties" xmlns:ns2="49a5769e-87f2-400f-97cd-7a28ebc146fa" xmlns:ns3="0fdbca00-911a-47a2-a44b-997aced2212b" targetNamespace="http://schemas.microsoft.com/office/2006/metadata/properties" ma:root="true" ma:fieldsID="8132e3904bdb07327b2f166ff767bdb5" ns2:_="" ns3:_="">
    <xsd:import namespace="49a5769e-87f2-400f-97cd-7a28ebc146fa"/>
    <xsd:import namespace="0fdbca00-911a-47a2-a44b-997aced2212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a5769e-87f2-400f-97cd-7a28ebc146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9c4bd87c-26a8-4603-b345-72b0c68e39b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dbca00-911a-47a2-a44b-997aced2212b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2eda80be-f5a2-4da2-9834-d2f5fdf19ac6}" ma:internalName="TaxCatchAll" ma:showField="CatchAllData" ma:web="0fdbca00-911a-47a2-a44b-997aced2212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fdbca00-911a-47a2-a44b-997aced2212b" xsi:nil="true"/>
    <lcf76f155ced4ddcb4097134ff3c332f xmlns="49a5769e-87f2-400f-97cd-7a28ebc146f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9922953-0CE7-40A5-A4E6-C53C3D9BA78C}">
  <ds:schemaRefs>
    <ds:schemaRef ds:uri="0fdbca00-911a-47a2-a44b-997aced2212b"/>
    <ds:schemaRef ds:uri="49a5769e-87f2-400f-97cd-7a28ebc146f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4D8EA2B-BAAC-46B8-903D-F526BCE91A5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85146F-792E-421B-8490-11EDC49197BB}">
  <ds:schemaRefs>
    <ds:schemaRef ds:uri="0fdbca00-911a-47a2-a44b-997aced2212b"/>
    <ds:schemaRef ds:uri="49a5769e-87f2-400f-97cd-7a28ebc146f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On-screen Show (4:3)</PresentationFormat>
  <Slides>1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Spark Northwest</vt:lpstr>
      <vt:lpstr>Advancing Tribal Energy Sovereignty:  Building foundational knowledge and skills for Indigenous energy planning   </vt:lpstr>
    </vt:vector>
  </TitlesOfParts>
  <Company>Northwest SEED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Axel</dc:creator>
  <cp:revision>1</cp:revision>
  <dcterms:created xsi:type="dcterms:W3CDTF">2020-02-21T19:42:14Z</dcterms:created>
  <dcterms:modified xsi:type="dcterms:W3CDTF">2023-05-24T20:20:04Z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0x010100A9BB2982DC1A9A4480D8FDBAF39DB29C</vt:lpwstr>
  </property>
  <property fmtid="{D5CDD505-2E9C-101B-9397-08002B2CF9AE}" pid="3" name="Order">
    <vt:r8>27800</vt:r8>
  </property>
  <property fmtid="{D5CDD505-2E9C-101B-9397-08002B2CF9AE}" pid="4" name="MediaServiceImageTags">
    <vt:lpwstr/>
  </property>
</Properties>
</file>