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/>
    <p:restoredTop sz="94660"/>
  </p:normalViewPr>
  <p:slideViewPr>
    <p:cSldViewPr snapToGrid="0">
      <p:cViewPr>
        <p:scale>
          <a:sx n="90" d="100"/>
          <a:sy n="90" d="100"/>
        </p:scale>
        <p:origin x="1576" y="7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8DAD3-26B0-46C9-5C73-1895CCCDFB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C0EE51-CE30-C4E8-F706-E9E127157A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F92E16-F175-706D-C1BE-918061CFC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A9057F-925C-13B8-C175-16428BC6D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14858A-CE6E-7578-8CC5-9B637E248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095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09BD6-F1C4-5659-DCA0-A8EB7F376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5E4AB9-EDD3-33C1-5BFB-4D1196394C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9C56E3-F2B2-3A40-1FDB-05982B157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0BDA09-AD25-64F1-22EE-ABD7F97CA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0C455-14E5-8192-F793-E0DEC37C1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078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DEE92-D030-19B1-AA24-9BEFE3745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AB3C15-31A7-751F-1665-525BA1CF91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8B96E-B94E-E1CF-8C4F-7DD8E0B05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2FBC38-B0A8-E90C-5B18-F83321632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DC188-D2EA-E150-A256-D855C0885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070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46B38-4E34-7C89-6B21-8467E7457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FD93A9-EA8B-8D74-FA67-E959954DDB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E573C8-8E3A-E162-8C80-5DDE8899BC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9F4B5-899C-9058-8073-2751F0D8A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1DCE47-79E9-05D9-FCDF-2DF0D0D5D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272B90-0BEC-5FE7-6F97-F2229926C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811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7D37A-B710-AF5B-9676-2D6054468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0F4646-9C4B-A29B-FE1F-319561C465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A90EC6-CCC7-FB85-015E-1816D43208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5C23F7-A497-AC90-BCAA-3C58AA5667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9D4BB9-9AB8-3582-75D4-3F1B8AC714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DE8D99-D1DF-918D-D819-78DEE9CDE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8182CF-28C9-45CC-FC3A-E5DC946CC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5E6228-D8B8-361B-67E5-0906AC041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608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6FF22-27B4-8BC8-4180-82712AC25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4F45A6-84E6-BFD5-1C29-D33386861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CDB261-692E-945F-AFCA-509FE377B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3C871E-CA52-828A-B810-300299A59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713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1A2271-5652-882B-23F4-D5D440806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2F9C46-F2A7-8090-ED83-5FC6BD32F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158052-A485-FA0A-B44C-59F0A4C4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153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34F-2909-3080-BAA7-9366183A3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7CA4A-0DF5-A416-6D17-76F1FF8E8D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0BF72B-86E8-9BCC-5EB2-520D0C6BAA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1D4AF2-4737-58E1-F587-F80A70B32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DEC1BB-FDA1-F8B8-AAFF-05F23AE07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0003E-89D6-E12E-2D6F-86A280D64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482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40B11-9B98-EA29-FFEC-FD6ADC549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AF626C-2586-1BD7-9918-0E0B7D4E13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805E93-2797-C373-D8AC-1C3EAAC9E7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08B8D7-FA97-1A83-9F2D-2C74305BF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1BD61C-8BB8-6D1C-54AE-A1E57B4A9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7A52F2-738A-8333-36D3-D1A0C1AFA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850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C8229-EE15-452F-90F1-F22E11F1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CEC68C-199E-41F9-B914-DDF2F8A95C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B854E-9398-8012-FA46-7CC5066DE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5531C1-9BB9-A4C8-C5C1-72BFAA7F8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52E9A5-8EE6-876E-13A6-6F94CE9F7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790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0BD5C7-C29E-DE94-3840-BE758E05E0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7E7FD8-5760-C767-0847-69301A9220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50D883-D7E0-5753-9F50-EE37219E3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62A7C9-60E4-A423-4A18-3B32B4FAE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09BE7B-E639-762D-527C-C31040C3F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703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F03533-2BE1-5A9F-0D23-3FA685E82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C076EA-A7DE-CF77-A9B6-8795352CB4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D5BA6F-3E6F-E8C6-F059-7C8A4D6561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094AA-6099-6C44-8F49-A5B006976D6F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6BFA7D-E756-624E-1319-37D5C80331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E806C-E8CC-0F68-71EF-80DC12ED8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5F3AC-87FC-834C-AFEC-60206C57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86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bandoned industrial building - monochrome style image">
            <a:extLst>
              <a:ext uri="{FF2B5EF4-FFF2-40B4-BE49-F238E27FC236}">
                <a16:creationId xmlns:a16="http://schemas.microsoft.com/office/drawing/2014/main" id="{1B3EEC93-531D-8FE7-148B-D72CB439F4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3"/>
          <a:stretch/>
        </p:blipFill>
        <p:spPr bwMode="auto">
          <a:xfrm>
            <a:off x="0" y="0"/>
            <a:ext cx="12475572" cy="866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387A3E7-5C74-5134-CA2D-2FA219E9C3B8}"/>
              </a:ext>
            </a:extLst>
          </p:cNvPr>
          <p:cNvSpPr/>
          <p:nvPr/>
        </p:nvSpPr>
        <p:spPr>
          <a:xfrm>
            <a:off x="344429" y="1735351"/>
            <a:ext cx="11503138" cy="1189121"/>
          </a:xfrm>
          <a:prstGeom prst="rect">
            <a:avLst/>
          </a:prstGeom>
          <a:solidFill>
            <a:schemeClr val="bg2">
              <a:alpha val="86854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Montserrat" pitchFamily="2" charset="77"/>
              </a:rPr>
              <a:t>RURAL UNIVERSITIES NEED SUPPORT TO MODERNIZE THEIR ENERGY SYSTEMS</a:t>
            </a:r>
          </a:p>
          <a:p>
            <a:pPr algn="ctr"/>
            <a:br>
              <a:rPr lang="en-US" sz="2000" b="1" dirty="0">
                <a:solidFill>
                  <a:schemeClr val="tx1"/>
                </a:solidFill>
                <a:latin typeface="Montserrat" pitchFamily="2" charset="77"/>
              </a:rPr>
            </a:br>
            <a:r>
              <a:rPr lang="en-US" sz="2000" b="1" dirty="0">
                <a:solidFill>
                  <a:schemeClr val="tx1"/>
                </a:solidFill>
                <a:latin typeface="Montserrat" pitchFamily="2" charset="77"/>
              </a:rPr>
              <a:t>UPGRADES WILL CREATE FINANCIAL AND CLIMATE IMPACT FOR THEIR COMMUNIITES 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50C7FAD-4BEA-7229-0F3C-AE32ACD35D84}"/>
              </a:ext>
            </a:extLst>
          </p:cNvPr>
          <p:cNvSpPr/>
          <p:nvPr/>
        </p:nvSpPr>
        <p:spPr>
          <a:xfrm>
            <a:off x="344429" y="3133586"/>
            <a:ext cx="11503138" cy="1189121"/>
          </a:xfrm>
          <a:prstGeom prst="rect">
            <a:avLst/>
          </a:prstGeom>
          <a:solidFill>
            <a:schemeClr val="bg2">
              <a:alpha val="86854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Montserrat" pitchFamily="2" charset="77"/>
              </a:rPr>
              <a:t>PRIOR LIMITATIONS INCLUDED LACK OF ENDOWMENTS AND INSUFFICIENT PROFITABILITY OR SCALE FOR ENGINEERING PARTNERS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A8299B-E22B-180D-D5A3-1EF6E41E4421}"/>
              </a:ext>
            </a:extLst>
          </p:cNvPr>
          <p:cNvSpPr/>
          <p:nvPr/>
        </p:nvSpPr>
        <p:spPr>
          <a:xfrm>
            <a:off x="344428" y="4623863"/>
            <a:ext cx="11503137" cy="1137423"/>
          </a:xfrm>
          <a:prstGeom prst="rect">
            <a:avLst/>
          </a:prstGeom>
          <a:solidFill>
            <a:schemeClr val="bg2">
              <a:alpha val="86854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Montserrat" pitchFamily="2" charset="77"/>
              </a:rPr>
              <a:t>OUR COLLABORATION BRINGS THE TECHNOLOGY AND SKILLS NEEDED TO DEVELOP AND SERVICE NEW ENERGY UPGRADES FOR RURAL UNIVERSITIES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08CB86C-BDA5-52FB-2F4A-2CE6D7CBFE1D}"/>
              </a:ext>
            </a:extLst>
          </p:cNvPr>
          <p:cNvSpPr/>
          <p:nvPr/>
        </p:nvSpPr>
        <p:spPr>
          <a:xfrm>
            <a:off x="344428" y="6062443"/>
            <a:ext cx="11503137" cy="1808268"/>
          </a:xfrm>
          <a:prstGeom prst="rect">
            <a:avLst/>
          </a:prstGeom>
          <a:solidFill>
            <a:schemeClr val="bg2">
              <a:alpha val="86854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Montserrat" pitchFamily="2" charset="77"/>
              </a:rPr>
              <a:t>AVERETT UNIVERSITY - A MODEL TO REPLICATE:</a:t>
            </a:r>
            <a:br>
              <a:rPr lang="en-US" sz="2000" b="1" dirty="0">
                <a:solidFill>
                  <a:schemeClr val="tx1"/>
                </a:solidFill>
                <a:latin typeface="Montserrat" pitchFamily="2" charset="77"/>
              </a:rPr>
            </a:br>
            <a:endParaRPr lang="en-US" sz="2000" b="1" dirty="0">
              <a:solidFill>
                <a:schemeClr val="tx1"/>
              </a:solidFill>
              <a:latin typeface="Montserrat" pitchFamily="2" charset="77"/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  <a:latin typeface="Montserrat" pitchFamily="2" charset="77"/>
              </a:rPr>
              <a:t>NEW LED LIGHTING, HEAT PUMPS, AND SOLAR CREATE UP TO 80% SAVINGS FOR THE UNIVERSITY AND SIGNIFICANT CARBON REDUCTION, ALL WHILE LEVERAGING MODERN TOOLS TO KEEP ENGAGEMENT HIGH AND SAVINGS TRANSPARENT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A8C4758-D39F-81A3-8BF3-4FD2CA571D58}"/>
              </a:ext>
            </a:extLst>
          </p:cNvPr>
          <p:cNvSpPr/>
          <p:nvPr/>
        </p:nvSpPr>
        <p:spPr>
          <a:xfrm>
            <a:off x="344428" y="441673"/>
            <a:ext cx="11503138" cy="493193"/>
          </a:xfrm>
          <a:prstGeom prst="rect">
            <a:avLst/>
          </a:prstGeom>
          <a:solidFill>
            <a:schemeClr val="bg2">
              <a:alpha val="86854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Montserrat" pitchFamily="2" charset="77"/>
              </a:rPr>
              <a:t>BANYAN TEAM – DECARBONIZING RURAL AMERICA</a:t>
            </a:r>
          </a:p>
        </p:txBody>
      </p:sp>
    </p:spTree>
    <p:extLst>
      <p:ext uri="{BB962C8B-B14F-4D97-AF65-F5344CB8AC3E}">
        <p14:creationId xmlns:p14="http://schemas.microsoft.com/office/powerpoint/2010/main" val="2334379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102</Words>
  <Application>Microsoft Macintosh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Montserrat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Li</dc:creator>
  <cp:lastModifiedBy>Pete Solomon</cp:lastModifiedBy>
  <cp:revision>3</cp:revision>
  <dcterms:created xsi:type="dcterms:W3CDTF">2023-05-24T06:45:20Z</dcterms:created>
  <dcterms:modified xsi:type="dcterms:W3CDTF">2023-05-24T19:21:38Z</dcterms:modified>
</cp:coreProperties>
</file>