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B07B81-5FB4-5CCB-9C3C-8128AA40AB6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381DF6-D916-8F41-ABAC-657FFC2E41C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25BE0-23E9-4A88-92EB-0724A1C7E19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C6705C-84E4-5A53-8DF4-21A8D51D5AC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8CDE94-77E7-E5C9-D2D0-990470DAC70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95F05C-6B02-43DE-9BE5-AC80165ED6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721259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743218-195F-434A-8600-7F80D8B9DF3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27DD88-07CC-452B-9C21-D34BF512A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748575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FADE3-515A-211A-ADB3-37431CEE7D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199254-1C7D-2124-DD73-59B83AD0BD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223109-82FA-99AC-54ED-C56DC0519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41FC6-A04A-4E49-A09B-765F81BEAB05}" type="datetime1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0DB1A-FE99-9BEE-FCEA-35C6B1490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4F2D0-447A-1DCA-55E7-85A4FEBBD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01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C5217-B72B-DD7F-F119-0C8D701B0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98E48-ECBA-C5C3-0DED-E93734EF89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A8C8D-F7C0-2FBA-8654-2958FB221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1A50D-EFAE-4E5E-B21F-042140D79EE7}" type="datetime1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8E73B7-A79D-ED3C-8CA2-F6593E3E7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BEFD1-B5A4-BFF8-00EC-BFE71041E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939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5C81C-41DD-AFFA-A094-55C6783BF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1173C7-2A7B-3DD6-FD6E-6860A8EBCD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B931C-EE3A-587D-9A5E-3A28BA822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1BD83-14FE-4578-AE83-C4C5505EA7AF}" type="datetime1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59372D-DCFA-1FF6-CBB2-165A12AC4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7072B8-4A25-C1EB-95C6-6488BD62F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614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9C1D7-63EF-BA07-D9C3-2E33213E0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07ED2B-BDF2-861C-C9C7-F646F152A4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19304C-A759-8EC1-A3D1-047BB54CEC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FADD0F-1DBD-39CE-098A-E0381595E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31026-BF09-4FA9-A67E-B9739545CC21}" type="datetime1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FB28F9-797A-B0B5-544A-AB2DDF98B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3628C1-D431-D0F9-C881-FA58E70A8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28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023A-B0C5-113E-E9B3-B9D9AE5E1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AC4D1A-DB52-FD76-0ADE-97923767D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D3478F-2913-52CF-8B82-BD5CE5FAA9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AC6968-80EF-71D3-0562-3A054AC75D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54906A-0C4A-7C76-ABCF-FBAF086251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9579AC-314C-38E3-A322-C59EBAB4E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9D083-30EE-4C3C-B610-9B81A4F9A3B2}" type="datetime1">
              <a:rPr lang="en-US" smtClean="0"/>
              <a:t>5/23/2023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E666F6-991F-2037-F522-60B0271D0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B9FFEC-C7B0-1754-4288-511B0AA4C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46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986CA-AF2D-8E02-4C70-54C53458D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24586F-C159-AD6E-34EE-031103A38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F37E0-C3D3-4900-A321-6C4D00D00A21}" type="datetime1">
              <a:rPr lang="en-US" smtClean="0"/>
              <a:t>5/23/2023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5E0D85-02D6-9076-E80B-CF8BD99AC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C8B706-47DB-8E7F-0518-68A688711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042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2ADE9F-ACC5-E50D-3A86-62112A7E3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3119D-4B34-40F4-A123-C6D9B641BD43}" type="datetime1">
              <a:rPr lang="en-US" smtClean="0"/>
              <a:t>5/23/2023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A0630A-C13E-D72E-C1EF-181D22801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BC6C6C-232E-A79F-89FF-482E3E80A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299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54923-AF7B-2A09-ADB8-B3476BCD1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906A7-DDB9-3BB4-CFDB-A2753B385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8BD61C-27DA-6DB8-2676-E35AF99AD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2D7627-7D41-29E3-052A-AA2E992D7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929DB-49DA-44F4-A1EA-BC66564F7007}" type="datetime1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5B504C-3FEC-B216-F5AF-6B71745FE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B1ADDD-E0C2-07CC-2D67-0BCD3B41B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216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D6072-2028-44B2-D887-B5AA60D4B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C5CDAE-4C36-66DA-A7C2-92473018B4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86B3C-BF0C-A63C-2929-DC5139C25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C0089D-177A-4E67-D7EC-ABAA7516F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084E-9F2F-4D34-B6C7-942C2352583D}" type="datetime1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9D0CD5-2267-E841-9113-2129BD154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3E8D05-D06B-B8D3-2E88-E2A3A51CD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3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D2B4B-9BB5-4564-5C9F-A4B7DC560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47C4B0-AA67-A2AD-F02A-0B67A020C3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D1C2A5-F386-42FA-7D43-519F766E6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55130-9F30-43B1-8198-D1891FA1D3B7}" type="datetime1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163624-D8D3-3E58-32CF-B4B346923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6E73-EA54-DE83-3BFD-A0788477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674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EAC223-5CA4-961C-984B-69F1289E48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A6FF78-0C12-48E7-2E9E-684C5796C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501DA-8E7D-2C6B-B2D2-0A6307105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827B-1032-4D7E-BEDC-B80498A802CA}" type="datetime1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D627DC-DAE5-7DD8-FE2D-5EE1B59D6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47DE01-8107-C9C8-EA57-CBD5431C9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038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4BD623-B8D4-2C3C-D9D1-1FDA0ED90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8E59A2-8866-F381-0C55-075275CA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9CAA20-8798-DE3C-EECC-AF5450F27E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4ED4C-9BE1-46EB-B36A-1285B6A82156}" type="datetime1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D802B7-D5D0-6CB8-1D0B-644D83CDD8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A45D-04E6-0CB1-AB98-AE37A44E70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A8BC7-3AFF-461B-808D-03C21B470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920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A3A9E2-BEEB-C01D-E0C6-CD890357E7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t="2293" b="277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0CC562B-FD4D-35A4-3387-03B8CC9C25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14948" y="213338"/>
            <a:ext cx="3208255" cy="83662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Choir Corp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B61E364-4897-4037-B045-F3620127E622}"/>
              </a:ext>
            </a:extLst>
          </p:cNvPr>
          <p:cNvSpPr txBox="1">
            <a:spLocks/>
          </p:cNvSpPr>
          <p:nvPr/>
        </p:nvSpPr>
        <p:spPr>
          <a:xfrm>
            <a:off x="1384914" y="1247527"/>
            <a:ext cx="9543498" cy="67005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i="1" dirty="0">
                <a:solidFill>
                  <a:srgbClr val="FFFFFF"/>
                </a:solidFill>
              </a:rPr>
              <a:t>Energy Orchestration Enabling Data-Driven Solutions Across the Green Economy</a:t>
            </a:r>
            <a:endParaRPr lang="en-US" sz="1800" i="1" dirty="0">
              <a:solidFill>
                <a:srgbClr val="FFFFFF"/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49806561-43A9-BEAD-6380-2CFBA14D32D7}"/>
              </a:ext>
            </a:extLst>
          </p:cNvPr>
          <p:cNvSpPr txBox="1">
            <a:spLocks/>
          </p:cNvSpPr>
          <p:nvPr/>
        </p:nvSpPr>
        <p:spPr>
          <a:xfrm>
            <a:off x="319596" y="3091649"/>
            <a:ext cx="11620870" cy="29229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i="1" dirty="0">
                <a:solidFill>
                  <a:srgbClr val="FFFF00"/>
                </a:solidFill>
              </a:rPr>
              <a:t>OUR MISSION</a:t>
            </a:r>
          </a:p>
          <a:p>
            <a:pPr>
              <a:lnSpc>
                <a:spcPct val="150000"/>
              </a:lnSpc>
            </a:pPr>
            <a:r>
              <a:rPr lang="en-US" sz="1600" i="1" dirty="0">
                <a:solidFill>
                  <a:srgbClr val="FFFFFF"/>
                </a:solidFill>
              </a:rPr>
              <a:t>Driven by passion and deep tech to create a net-zero roadmap and deliver to every home, business, or industrial complex.</a:t>
            </a:r>
          </a:p>
          <a:p>
            <a:pPr>
              <a:lnSpc>
                <a:spcPct val="150000"/>
              </a:lnSpc>
            </a:pPr>
            <a:r>
              <a:rPr lang="en-US" sz="1600" i="1" dirty="0">
                <a:solidFill>
                  <a:srgbClr val="FFFFFF"/>
                </a:solidFill>
              </a:rPr>
              <a:t>Using our data-driven software suite we enable users the ability to use less energy more efficiently. The suite’s real-time granular, auditable, data means less energy consumption through efficient energy usage that will result in 15%+ energy savings. Near real-time monitoring of GHG emissions enables users to measure progress to meet ESG or other emissions standards; and the engineering and planning of green-decarb with ease. Through using power of edge computing for renewable transmissions we will reduce energy poverty to underserved communities, expand energy justice and make a positive, beneficial environmental impact for future generations.</a:t>
            </a:r>
          </a:p>
        </p:txBody>
      </p:sp>
    </p:spTree>
    <p:extLst>
      <p:ext uri="{BB962C8B-B14F-4D97-AF65-F5344CB8AC3E}">
        <p14:creationId xmlns:p14="http://schemas.microsoft.com/office/powerpoint/2010/main" val="41895646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140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Choir Corp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Choir Corp</dc:title>
  <dc:creator>Michael Fleming</dc:creator>
  <cp:lastModifiedBy>Michael Fleming</cp:lastModifiedBy>
  <cp:revision>7</cp:revision>
  <dcterms:created xsi:type="dcterms:W3CDTF">2023-04-24T20:56:20Z</dcterms:created>
  <dcterms:modified xsi:type="dcterms:W3CDTF">2023-05-23T23:52:09Z</dcterms:modified>
</cp:coreProperties>
</file>