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82265F-3B63-4761-83ED-031473F82428}" v="7" dt="2023-05-19T21:09:11.3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5" d="100"/>
          <a:sy n="85" d="100"/>
        </p:scale>
        <p:origin x="10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3DFF8-E48A-FF5A-8FB2-70CC2EFEF4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8A2EF31-EE7E-51A9-47CB-F212678BDA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A2A4B65-71E6-A51A-FAC2-62131BB7F118}"/>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5" name="Footer Placeholder 4">
            <a:extLst>
              <a:ext uri="{FF2B5EF4-FFF2-40B4-BE49-F238E27FC236}">
                <a16:creationId xmlns:a16="http://schemas.microsoft.com/office/drawing/2014/main" id="{186E12AF-2CB5-0344-014F-6BD5B02E62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3DB56A-2F26-B4DB-A250-DCAF0AF96D7D}"/>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1407580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40E5D-0E45-1641-080B-00EC148CB49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052DE5-56ED-A570-0E97-B887DA4B99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9D1071-AFE7-38C9-683D-7C1AD64D6F0B}"/>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5" name="Footer Placeholder 4">
            <a:extLst>
              <a:ext uri="{FF2B5EF4-FFF2-40B4-BE49-F238E27FC236}">
                <a16:creationId xmlns:a16="http://schemas.microsoft.com/office/drawing/2014/main" id="{ADE88B9D-D221-B91C-15B3-C15C6B4664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82FFD7-A4C4-99A1-5C23-5B6EB76E54CD}"/>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1261497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6C859-1A85-44C6-95A6-3D27F5BFD7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8173195-481C-BB48-0987-4E10B20371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3AA326-0E93-859B-3C29-4F45C6500365}"/>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5" name="Footer Placeholder 4">
            <a:extLst>
              <a:ext uri="{FF2B5EF4-FFF2-40B4-BE49-F238E27FC236}">
                <a16:creationId xmlns:a16="http://schemas.microsoft.com/office/drawing/2014/main" id="{9A8AB6A5-C029-35D5-0B82-94F1BB2C7E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D01312-5BC4-9540-4D9E-00875764DBB1}"/>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1399830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AE994-FF18-6282-07F3-1CDECCA1E97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EC78A4-449A-9B29-E502-F4BAB17B53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9689B2-2E95-E125-FD81-2954AEAB735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DE0D3A6-B1B4-5339-53DB-3B524B054F1E}"/>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6" name="Footer Placeholder 5">
            <a:extLst>
              <a:ext uri="{FF2B5EF4-FFF2-40B4-BE49-F238E27FC236}">
                <a16:creationId xmlns:a16="http://schemas.microsoft.com/office/drawing/2014/main" id="{075AC206-8E32-18C4-F382-21641A899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E61180-9B27-38B1-2F51-0AC8B239FA6E}"/>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2627682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D8B24-39B4-32C7-953C-F3CD01314D4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78C0904-7B2E-5B8E-110C-EEB522C637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447F4E-C78B-A3AF-CEFB-4DACC92ADD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D9A8396-4BBE-98A5-EC41-AD0579BB15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8219A7-904E-AFD0-FEBB-817DF59EE8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120BF45-4FFA-DFC5-6BB4-B0F813E5AB4F}"/>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8" name="Footer Placeholder 7">
            <a:extLst>
              <a:ext uri="{FF2B5EF4-FFF2-40B4-BE49-F238E27FC236}">
                <a16:creationId xmlns:a16="http://schemas.microsoft.com/office/drawing/2014/main" id="{8F6D9075-5AC9-6A65-ABB8-0C6CFD7A939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828EBB0-E3EF-9780-836F-5576D37CA70B}"/>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3000280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8319C-4085-F353-7E59-EB5E7989FB9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63A97D-8522-D4C7-A4C5-BF682E5378D1}"/>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4" name="Footer Placeholder 3">
            <a:extLst>
              <a:ext uri="{FF2B5EF4-FFF2-40B4-BE49-F238E27FC236}">
                <a16:creationId xmlns:a16="http://schemas.microsoft.com/office/drawing/2014/main" id="{04830BB5-D4D3-F496-BEBB-CB7037C58AC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652F42-3D4F-EF16-4721-D7B05F8A05C4}"/>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3772229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814B7B-7159-5D89-8C3C-935D463FF789}"/>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3" name="Footer Placeholder 2">
            <a:extLst>
              <a:ext uri="{FF2B5EF4-FFF2-40B4-BE49-F238E27FC236}">
                <a16:creationId xmlns:a16="http://schemas.microsoft.com/office/drawing/2014/main" id="{96843A2B-BAA5-7EB5-BC05-D2CB4B3243A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EFA5FF-70D8-1F6D-F9EF-E7AD1E38AF38}"/>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1930736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D92B5-6EBC-1BE0-18E9-C6023F5CAD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E0F98FD-C75B-F651-E2D4-2B3D4CB21A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1E96DD8-EB10-01D5-1F61-0FEA80DFF0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F3F6283-CCDB-1078-2035-8B4F0064C061}"/>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6" name="Footer Placeholder 5">
            <a:extLst>
              <a:ext uri="{FF2B5EF4-FFF2-40B4-BE49-F238E27FC236}">
                <a16:creationId xmlns:a16="http://schemas.microsoft.com/office/drawing/2014/main" id="{BC2C1A29-83DD-5225-79B0-96E1ECDCEC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B46658B-80ED-1554-B42A-23B1BE274C4B}"/>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2126355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16BB0-A2A2-E1E6-CFE8-4520AA92F6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35B3716-3C38-3E1D-5A04-B0E76B07A4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4971543-FB79-6648-F507-1F8A730AB6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FD1D75-BA67-1B04-6D2E-83664F5D8E25}"/>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6" name="Footer Placeholder 5">
            <a:extLst>
              <a:ext uri="{FF2B5EF4-FFF2-40B4-BE49-F238E27FC236}">
                <a16:creationId xmlns:a16="http://schemas.microsoft.com/office/drawing/2014/main" id="{34AFD77D-FA77-CBB0-4024-1A879B8971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93AD6B4-297C-A950-DFE7-D1E739B53DA9}"/>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1182069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09280-52EE-9199-70EA-7CF6BE423EF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901A97E-21A6-E519-B1A4-AD854BBF71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6B2FEA3-EEFB-26B7-7421-255B55BC1D55}"/>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5" name="Footer Placeholder 4">
            <a:extLst>
              <a:ext uri="{FF2B5EF4-FFF2-40B4-BE49-F238E27FC236}">
                <a16:creationId xmlns:a16="http://schemas.microsoft.com/office/drawing/2014/main" id="{0A83DCD2-8E84-F51A-4547-AD725D8438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88A191-1961-5415-19C3-E64351CD51E2}"/>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212031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10F3ED-F7A2-C2CB-21CB-79366337EDD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E579FE4-EFF2-42C4-BA29-086F4A54D84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AC38D1-6C66-6D54-9FB4-F87D72B7FE3A}"/>
              </a:ext>
            </a:extLst>
          </p:cNvPr>
          <p:cNvSpPr>
            <a:spLocks noGrp="1"/>
          </p:cNvSpPr>
          <p:nvPr>
            <p:ph type="dt" sz="half" idx="10"/>
          </p:nvPr>
        </p:nvSpPr>
        <p:spPr/>
        <p:txBody>
          <a:bodyPr/>
          <a:lstStyle/>
          <a:p>
            <a:fld id="{7AE1D263-9BD8-4E2A-93B5-AC25BE635641}" type="datetimeFigureOut">
              <a:rPr lang="en-US" smtClean="0"/>
              <a:t>5/22/2023</a:t>
            </a:fld>
            <a:endParaRPr lang="en-US"/>
          </a:p>
        </p:txBody>
      </p:sp>
      <p:sp>
        <p:nvSpPr>
          <p:cNvPr id="5" name="Footer Placeholder 4">
            <a:extLst>
              <a:ext uri="{FF2B5EF4-FFF2-40B4-BE49-F238E27FC236}">
                <a16:creationId xmlns:a16="http://schemas.microsoft.com/office/drawing/2014/main" id="{7BEFDECF-9CFE-0004-2DDF-15C63C886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E8418E-1A5C-2713-1B8B-FCDF9536CEA9}"/>
              </a:ext>
            </a:extLst>
          </p:cNvPr>
          <p:cNvSpPr>
            <a:spLocks noGrp="1"/>
          </p:cNvSpPr>
          <p:nvPr>
            <p:ph type="sldNum" sz="quarter" idx="12"/>
          </p:nvPr>
        </p:nvSpPr>
        <p:spPr/>
        <p:txBody>
          <a:bodyPr/>
          <a:lstStyle/>
          <a:p>
            <a:fld id="{270E082F-86AD-44DC-AF46-37D8C9B7BF0E}" type="slidenum">
              <a:rPr lang="en-US" smtClean="0"/>
              <a:t>‹#›</a:t>
            </a:fld>
            <a:endParaRPr lang="en-US"/>
          </a:p>
        </p:txBody>
      </p:sp>
    </p:spTree>
    <p:extLst>
      <p:ext uri="{BB962C8B-B14F-4D97-AF65-F5344CB8AC3E}">
        <p14:creationId xmlns:p14="http://schemas.microsoft.com/office/powerpoint/2010/main" val="162475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79D83D-EF86-671C-036C-724B1D7A1C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0014C6A-392D-BC31-6DD9-FD95BA7DEB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7B131F-B099-89EE-CE4C-293F009849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E1D263-9BD8-4E2A-93B5-AC25BE635641}" type="datetimeFigureOut">
              <a:rPr lang="en-US" smtClean="0"/>
              <a:t>5/22/2023</a:t>
            </a:fld>
            <a:endParaRPr lang="en-US"/>
          </a:p>
        </p:txBody>
      </p:sp>
      <p:sp>
        <p:nvSpPr>
          <p:cNvPr id="5" name="Footer Placeholder 4">
            <a:extLst>
              <a:ext uri="{FF2B5EF4-FFF2-40B4-BE49-F238E27FC236}">
                <a16:creationId xmlns:a16="http://schemas.microsoft.com/office/drawing/2014/main" id="{1625E15A-C289-A942-0F99-F02BDAA2EE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5CAE008-F61C-D4E8-0BCC-14084578B9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0E082F-86AD-44DC-AF46-37D8C9B7BF0E}" type="slidenum">
              <a:rPr lang="en-US" smtClean="0"/>
              <a:t>‹#›</a:t>
            </a:fld>
            <a:endParaRPr lang="en-US"/>
          </a:p>
        </p:txBody>
      </p:sp>
    </p:spTree>
    <p:extLst>
      <p:ext uri="{BB962C8B-B14F-4D97-AF65-F5344CB8AC3E}">
        <p14:creationId xmlns:p14="http://schemas.microsoft.com/office/powerpoint/2010/main" val="9094051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solar panel in a desert&#10;&#10;Description automatically generated with medium confidence">
            <a:extLst>
              <a:ext uri="{FF2B5EF4-FFF2-40B4-BE49-F238E27FC236}">
                <a16:creationId xmlns:a16="http://schemas.microsoft.com/office/drawing/2014/main" id="{D56FBC56-A71E-4032-B4AC-78D22E89F1B8}"/>
              </a:ext>
            </a:extLst>
          </p:cNvPr>
          <p:cNvPicPr>
            <a:picLocks noChangeAspect="1"/>
          </p:cNvPicPr>
          <p:nvPr/>
        </p:nvPicPr>
        <p:blipFill rotWithShape="1">
          <a:blip r:embed="rId2">
            <a:extLst>
              <a:ext uri="{28A0092B-C50C-407E-A947-70E740481C1C}">
                <a14:useLocalDpi xmlns:a14="http://schemas.microsoft.com/office/drawing/2010/main" val="0"/>
              </a:ext>
            </a:extLst>
          </a:blip>
          <a:srcRect l="6156" t="-6269" r="-6120" b="6232"/>
          <a:stretch/>
        </p:blipFill>
        <p:spPr>
          <a:xfrm>
            <a:off x="4372316" y="-3156953"/>
            <a:ext cx="10424160" cy="13903678"/>
          </a:xfrm>
          <a:prstGeom prst="ellipse">
            <a:avLst/>
          </a:prstGeom>
        </p:spPr>
      </p:pic>
      <p:sp>
        <p:nvSpPr>
          <p:cNvPr id="3" name="Subtitle 2">
            <a:extLst>
              <a:ext uri="{FF2B5EF4-FFF2-40B4-BE49-F238E27FC236}">
                <a16:creationId xmlns:a16="http://schemas.microsoft.com/office/drawing/2014/main" id="{5BF73A5F-61D1-5644-FF75-2FD014EAA8CA}"/>
              </a:ext>
            </a:extLst>
          </p:cNvPr>
          <p:cNvSpPr>
            <a:spLocks noGrp="1"/>
          </p:cNvSpPr>
          <p:nvPr>
            <p:ph type="subTitle" idx="1"/>
          </p:nvPr>
        </p:nvSpPr>
        <p:spPr>
          <a:xfrm>
            <a:off x="336884" y="2661940"/>
            <a:ext cx="3705727" cy="3931365"/>
          </a:xfrm>
        </p:spPr>
        <p:txBody>
          <a:bodyPr anchor="ctr">
            <a:noAutofit/>
          </a:bodyPr>
          <a:lstStyle/>
          <a:p>
            <a:pPr algn="just"/>
            <a:r>
              <a:rPr lang="en-US" sz="1400" dirty="0"/>
              <a:t>At Industrial Solar Consulting, we have a commitment to affirm a high standard of ethical business practices from the owner to the partner, to the vendor, to the customer. Our company was founded to benefit the lives of others by bringing clean reliable power and communications to those who need it most.  We continually strive to ensure this purpose by making our values and ethics aligned and transparent.  We strive to manifest this ideology in every employee and in every relationship, from the largest to smallest. Even as the world around us evolves, we stay true to this ideology as a company.  We continually work to maintain a diverse, sustainable, reputable, considerate, and inclusive organization while aiming to exceed industry standards and improve the world around us.</a:t>
            </a:r>
          </a:p>
        </p:txBody>
      </p:sp>
      <p:sp>
        <p:nvSpPr>
          <p:cNvPr id="13" name="TextBox 12">
            <a:extLst>
              <a:ext uri="{FF2B5EF4-FFF2-40B4-BE49-F238E27FC236}">
                <a16:creationId xmlns:a16="http://schemas.microsoft.com/office/drawing/2014/main" id="{6096100F-318A-AC8D-A6AF-48B903AD406F}"/>
              </a:ext>
            </a:extLst>
          </p:cNvPr>
          <p:cNvSpPr txBox="1"/>
          <p:nvPr/>
        </p:nvSpPr>
        <p:spPr>
          <a:xfrm>
            <a:off x="324772" y="2324146"/>
            <a:ext cx="3882691" cy="461665"/>
          </a:xfrm>
          <a:custGeom>
            <a:avLst/>
            <a:gdLst>
              <a:gd name="connsiteX0" fmla="*/ 0 w 3930316"/>
              <a:gd name="connsiteY0" fmla="*/ 0 h 3819525"/>
              <a:gd name="connsiteX1" fmla="*/ 3930316 w 3930316"/>
              <a:gd name="connsiteY1" fmla="*/ 0 h 3819525"/>
              <a:gd name="connsiteX2" fmla="*/ 3930316 w 3930316"/>
              <a:gd name="connsiteY2" fmla="*/ 3819525 h 3819525"/>
              <a:gd name="connsiteX3" fmla="*/ 0 w 3930316"/>
              <a:gd name="connsiteY3" fmla="*/ 3819525 h 3819525"/>
              <a:gd name="connsiteX4" fmla="*/ 0 w 3930316"/>
              <a:gd name="connsiteY4" fmla="*/ 0 h 3819525"/>
              <a:gd name="connsiteX0" fmla="*/ 0 w 4349416"/>
              <a:gd name="connsiteY0" fmla="*/ 0 h 3819525"/>
              <a:gd name="connsiteX1" fmla="*/ 3930316 w 4349416"/>
              <a:gd name="connsiteY1" fmla="*/ 0 h 3819525"/>
              <a:gd name="connsiteX2" fmla="*/ 4349416 w 4349416"/>
              <a:gd name="connsiteY2" fmla="*/ 3810000 h 3819525"/>
              <a:gd name="connsiteX3" fmla="*/ 0 w 4349416"/>
              <a:gd name="connsiteY3" fmla="*/ 3819525 h 3819525"/>
              <a:gd name="connsiteX4" fmla="*/ 0 w 4349416"/>
              <a:gd name="connsiteY4" fmla="*/ 0 h 3819525"/>
              <a:gd name="connsiteX0" fmla="*/ 0 w 4349416"/>
              <a:gd name="connsiteY0" fmla="*/ 0 h 3819525"/>
              <a:gd name="connsiteX1" fmla="*/ 3930316 w 4349416"/>
              <a:gd name="connsiteY1" fmla="*/ 0 h 3819525"/>
              <a:gd name="connsiteX2" fmla="*/ 4349416 w 4349416"/>
              <a:gd name="connsiteY2" fmla="*/ 3810000 h 3819525"/>
              <a:gd name="connsiteX3" fmla="*/ 0 w 4349416"/>
              <a:gd name="connsiteY3" fmla="*/ 3819525 h 3819525"/>
              <a:gd name="connsiteX4" fmla="*/ 0 w 4349416"/>
              <a:gd name="connsiteY4" fmla="*/ 0 h 3819525"/>
              <a:gd name="connsiteX0" fmla="*/ 0 w 4349416"/>
              <a:gd name="connsiteY0" fmla="*/ 0 h 3819525"/>
              <a:gd name="connsiteX1" fmla="*/ 3930316 w 4349416"/>
              <a:gd name="connsiteY1" fmla="*/ 0 h 3819525"/>
              <a:gd name="connsiteX2" fmla="*/ 4349416 w 4349416"/>
              <a:gd name="connsiteY2" fmla="*/ 3810000 h 3819525"/>
              <a:gd name="connsiteX3" fmla="*/ 0 w 4349416"/>
              <a:gd name="connsiteY3" fmla="*/ 3819525 h 3819525"/>
              <a:gd name="connsiteX4" fmla="*/ 0 w 4349416"/>
              <a:gd name="connsiteY4" fmla="*/ 0 h 3819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9416" h="3819525">
                <a:moveTo>
                  <a:pt x="0" y="0"/>
                </a:moveTo>
                <a:lnTo>
                  <a:pt x="3930316" y="0"/>
                </a:lnTo>
                <a:cubicBezTo>
                  <a:pt x="3974766" y="1698625"/>
                  <a:pt x="3781091" y="1978025"/>
                  <a:pt x="4349416" y="3810000"/>
                </a:cubicBezTo>
                <a:lnTo>
                  <a:pt x="0" y="3819525"/>
                </a:lnTo>
                <a:lnTo>
                  <a:pt x="0" y="0"/>
                </a:lnTo>
                <a:close/>
              </a:path>
            </a:pathLst>
          </a:custGeom>
          <a:noFill/>
        </p:spPr>
        <p:txBody>
          <a:bodyPr wrap="square" rtlCol="0">
            <a:spAutoFit/>
          </a:bodyPr>
          <a:lstStyle/>
          <a:p>
            <a:r>
              <a:rPr lang="en-US" sz="2400" dirty="0"/>
              <a:t>ISC Statement of Core Values</a:t>
            </a:r>
          </a:p>
        </p:txBody>
      </p:sp>
      <p:pic>
        <p:nvPicPr>
          <p:cNvPr id="8" name="Picture 7" descr="A picture containing font, graphics, logo, text&#10;&#10;Description automatically generated">
            <a:extLst>
              <a:ext uri="{FF2B5EF4-FFF2-40B4-BE49-F238E27FC236}">
                <a16:creationId xmlns:a16="http://schemas.microsoft.com/office/drawing/2014/main" id="{ED9C1A53-4934-BF46-C3DD-4CD03DACB0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563" y="456739"/>
            <a:ext cx="3291219" cy="1546873"/>
          </a:xfrm>
          <a:prstGeom prst="rect">
            <a:avLst/>
          </a:prstGeom>
        </p:spPr>
      </p:pic>
    </p:spTree>
    <p:extLst>
      <p:ext uri="{BB962C8B-B14F-4D97-AF65-F5344CB8AC3E}">
        <p14:creationId xmlns:p14="http://schemas.microsoft.com/office/powerpoint/2010/main" val="37703665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a35f2d9e-8a24-4835-a74f-afc83f4e2b0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BE8F2F685997F4190A2E09FCCA49F2F" ma:contentTypeVersion="13" ma:contentTypeDescription="Create a new document." ma:contentTypeScope="" ma:versionID="813685ae951cbf65683cbae5a2f1afc9">
  <xsd:schema xmlns:xsd="http://www.w3.org/2001/XMLSchema" xmlns:xs="http://www.w3.org/2001/XMLSchema" xmlns:p="http://schemas.microsoft.com/office/2006/metadata/properties" xmlns:ns3="59110418-c9da-469b-bbce-95aab0aa030d" xmlns:ns4="a35f2d9e-8a24-4835-a74f-afc83f4e2b0c" targetNamespace="http://schemas.microsoft.com/office/2006/metadata/properties" ma:root="true" ma:fieldsID="1085b24d8bf3e4b135cd34167a603416" ns3:_="" ns4:_="">
    <xsd:import namespace="59110418-c9da-469b-bbce-95aab0aa030d"/>
    <xsd:import namespace="a35f2d9e-8a24-4835-a74f-afc83f4e2b0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GenerationTime" minOccurs="0"/>
                <xsd:element ref="ns4:MediaServiceEventHashCode" minOccurs="0"/>
                <xsd:element ref="ns4:_activity" minOccurs="0"/>
                <xsd:element ref="ns4:MediaLengthInSeconds"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10418-c9da-469b-bbce-95aab0aa030d"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35f2d9e-8a24-4835-a74f-afc83f4e2b0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_activity" ma:index="18" nillable="true" ma:displayName="_activity" ma:hidden="true" ma:internalName="_activity">
      <xsd:simpleType>
        <xsd:restriction base="dms:Note"/>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260217-991F-4EBF-8F0E-B5A49C37D0AD}">
  <ds:schemaRefs>
    <ds:schemaRef ds:uri="http://schemas.microsoft.com/sharepoint/v3/contenttype/forms"/>
  </ds:schemaRefs>
</ds:datastoreItem>
</file>

<file path=customXml/itemProps2.xml><?xml version="1.0" encoding="utf-8"?>
<ds:datastoreItem xmlns:ds="http://schemas.openxmlformats.org/officeDocument/2006/customXml" ds:itemID="{BE9D1854-B2B9-4C5B-B0D9-EE7E0B19473E}">
  <ds:schemaRefs>
    <ds:schemaRef ds:uri="http://schemas.microsoft.com/office/2006/documentManagement/types"/>
    <ds:schemaRef ds:uri="http://schemas.microsoft.com/office/infopath/2007/PartnerControls"/>
    <ds:schemaRef ds:uri="http://purl.org/dc/dcmitype/"/>
    <ds:schemaRef ds:uri="59110418-c9da-469b-bbce-95aab0aa030d"/>
    <ds:schemaRef ds:uri="http://purl.org/dc/elements/1.1/"/>
    <ds:schemaRef ds:uri="http://schemas.microsoft.com/office/2006/metadata/properties"/>
    <ds:schemaRef ds:uri="a35f2d9e-8a24-4835-a74f-afc83f4e2b0c"/>
    <ds:schemaRef ds:uri="http://schemas.openxmlformats.org/package/2006/metadata/core-properties"/>
    <ds:schemaRef ds:uri="http://purl.org/dc/terms/"/>
    <ds:schemaRef ds:uri="http://www.w3.org/XML/1998/namespace"/>
  </ds:schemaRefs>
</ds:datastoreItem>
</file>

<file path=customXml/itemProps3.xml><?xml version="1.0" encoding="utf-8"?>
<ds:datastoreItem xmlns:ds="http://schemas.openxmlformats.org/officeDocument/2006/customXml" ds:itemID="{FE014764-8D2F-4405-9B87-54546535B5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10418-c9da-469b-bbce-95aab0aa030d"/>
    <ds:schemaRef ds:uri="a35f2d9e-8a24-4835-a74f-afc83f4e2b0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54</TotalTime>
  <Words>147</Words>
  <Application>Microsoft Office PowerPoint</Application>
  <PresentationFormat>Widescreen</PresentationFormat>
  <Paragraphs>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Solar Consulting</dc:title>
  <dc:creator>Gabriel Little</dc:creator>
  <cp:lastModifiedBy>Gabriel Little</cp:lastModifiedBy>
  <cp:revision>3</cp:revision>
  <dcterms:created xsi:type="dcterms:W3CDTF">2023-05-19T20:28:15Z</dcterms:created>
  <dcterms:modified xsi:type="dcterms:W3CDTF">2023-05-22T15:57:32Z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0x0101007BE8F2F685997F4190A2E09FCCA49F2F</vt:lpwstr>
  </property>
</Properties>
</file>