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1" r:id="rId3"/>
    <p:sldMasterId id="2147483992" r:id="rId4"/>
    <p:sldMasterId id="2147484801" r:id="rId5"/>
  </p:sldMasterIdLst>
  <p:notesMasterIdLst>
    <p:notesMasterId r:id="rId7"/>
  </p:notesMasterIdLst>
  <p:handoutMasterIdLst>
    <p:handoutMasterId r:id="rId8"/>
  </p:handoutMasterIdLst>
  <p:sldIdLst>
    <p:sldId id="280" r:id="rId6"/>
  </p:sldIdLst>
  <p:sldSz cx="12192000" cy="6858000"/>
  <p:notesSz cx="7010400" cy="92964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F9D"/>
    <a:srgbClr val="071F45"/>
    <a:srgbClr val="1F497D"/>
    <a:srgbClr val="FFFFFF"/>
    <a:srgbClr val="66CCFF"/>
    <a:srgbClr val="CCFFCC"/>
    <a:srgbClr val="FF5050"/>
    <a:srgbClr val="1C6991"/>
    <a:srgbClr val="1178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622" autoAdjust="0"/>
    <p:restoredTop sz="94660"/>
  </p:normalViewPr>
  <p:slideViewPr>
    <p:cSldViewPr>
      <p:cViewPr varScale="1">
        <p:scale>
          <a:sx n="86" d="100"/>
          <a:sy n="86" d="100"/>
        </p:scale>
        <p:origin x="110" y="58"/>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55"/>
    </p:cViewPr>
  </p:sorterViewPr>
  <p:notesViewPr>
    <p:cSldViewPr>
      <p:cViewPr varScale="1">
        <p:scale>
          <a:sx n="84" d="100"/>
          <a:sy n="84" d="100"/>
        </p:scale>
        <p:origin x="3792" y="108"/>
      </p:cViewPr>
      <p:guideLst>
        <p:guide orient="horz" pos="2928"/>
        <p:guide pos="2208"/>
      </p:guideLst>
    </p:cSldViewPr>
  </p:notesViewPr>
  <p:gridSpacing cx="38405" cy="38405"/>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Master" Target="slideMasters/slideMaster1.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3.xml"/><Relationship Id="rId10" Type="http://schemas.openxmlformats.org/officeDocument/2006/relationships/viewProps" Target="viewProps.xml"/><Relationship Id="rId4" Type="http://schemas.openxmlformats.org/officeDocument/2006/relationships/slideMaster" Target="slideMasters/slideMaster2.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1074" name="Rectangle 2"/>
          <p:cNvSpPr>
            <a:spLocks noGrp="1" noChangeArrowheads="1"/>
          </p:cNvSpPr>
          <p:nvPr>
            <p:ph type="hdr" sz="quarter"/>
          </p:nvPr>
        </p:nvSpPr>
        <p:spPr bwMode="auto">
          <a:xfrm>
            <a:off x="0" y="0"/>
            <a:ext cx="3038475" cy="468313"/>
          </a:xfrm>
          <a:prstGeom prst="rect">
            <a:avLst/>
          </a:prstGeom>
          <a:noFill/>
          <a:ln w="9525">
            <a:noFill/>
            <a:miter lim="800000"/>
            <a:headEnd/>
            <a:tailEnd/>
          </a:ln>
          <a:effectLst/>
        </p:spPr>
        <p:txBody>
          <a:bodyPr vert="horz" wrap="square" lIns="93615" tIns="46808" rIns="93615" bIns="46808" numCol="1" anchor="t" anchorCtr="0" compatLnSpc="1">
            <a:prstTxWarp prst="textNoShape">
              <a:avLst/>
            </a:prstTxWarp>
          </a:bodyPr>
          <a:lstStyle>
            <a:lvl1pPr algn="l" defTabSz="936625" eaLnBrk="1" hangingPunct="1">
              <a:defRPr sz="1200">
                <a:latin typeface="Arial" charset="0"/>
                <a:ea typeface="+mn-ea"/>
              </a:defRPr>
            </a:lvl1pPr>
          </a:lstStyle>
          <a:p>
            <a:pPr>
              <a:defRPr/>
            </a:pPr>
            <a:endParaRPr lang="en-US" dirty="0"/>
          </a:p>
        </p:txBody>
      </p:sp>
      <p:sp>
        <p:nvSpPr>
          <p:cNvPr id="131075" name="Rectangle 3"/>
          <p:cNvSpPr>
            <a:spLocks noGrp="1" noChangeArrowheads="1"/>
          </p:cNvSpPr>
          <p:nvPr>
            <p:ph type="dt" sz="quarter" idx="1"/>
          </p:nvPr>
        </p:nvSpPr>
        <p:spPr bwMode="auto">
          <a:xfrm>
            <a:off x="3971925" y="0"/>
            <a:ext cx="3038475" cy="468313"/>
          </a:xfrm>
          <a:prstGeom prst="rect">
            <a:avLst/>
          </a:prstGeom>
          <a:noFill/>
          <a:ln w="9525">
            <a:noFill/>
            <a:miter lim="800000"/>
            <a:headEnd/>
            <a:tailEnd/>
          </a:ln>
          <a:effectLst/>
        </p:spPr>
        <p:txBody>
          <a:bodyPr vert="horz" wrap="square" lIns="93615" tIns="46808" rIns="93615" bIns="46808" numCol="1" anchor="t" anchorCtr="0" compatLnSpc="1">
            <a:prstTxWarp prst="textNoShape">
              <a:avLst/>
            </a:prstTxWarp>
          </a:bodyPr>
          <a:lstStyle>
            <a:lvl1pPr algn="r" defTabSz="936625" eaLnBrk="1" hangingPunct="1">
              <a:defRPr sz="1200">
                <a:latin typeface="Arial" charset="0"/>
                <a:ea typeface="+mn-ea"/>
              </a:defRPr>
            </a:lvl1pPr>
          </a:lstStyle>
          <a:p>
            <a:pPr>
              <a:defRPr/>
            </a:pPr>
            <a:endParaRPr lang="en-US" dirty="0"/>
          </a:p>
        </p:txBody>
      </p:sp>
      <p:sp>
        <p:nvSpPr>
          <p:cNvPr id="131076" name="Rectangle 4"/>
          <p:cNvSpPr>
            <a:spLocks noGrp="1" noChangeArrowheads="1"/>
          </p:cNvSpPr>
          <p:nvPr>
            <p:ph type="ftr" sz="quarter" idx="2"/>
          </p:nvPr>
        </p:nvSpPr>
        <p:spPr bwMode="auto">
          <a:xfrm>
            <a:off x="0" y="8828088"/>
            <a:ext cx="3038475" cy="468312"/>
          </a:xfrm>
          <a:prstGeom prst="rect">
            <a:avLst/>
          </a:prstGeom>
          <a:noFill/>
          <a:ln w="9525">
            <a:noFill/>
            <a:miter lim="800000"/>
            <a:headEnd/>
            <a:tailEnd/>
          </a:ln>
          <a:effectLst/>
        </p:spPr>
        <p:txBody>
          <a:bodyPr vert="horz" wrap="square" lIns="93615" tIns="46808" rIns="93615" bIns="46808" numCol="1" anchor="b" anchorCtr="0" compatLnSpc="1">
            <a:prstTxWarp prst="textNoShape">
              <a:avLst/>
            </a:prstTxWarp>
          </a:bodyPr>
          <a:lstStyle>
            <a:lvl1pPr algn="l" defTabSz="936625" eaLnBrk="1" hangingPunct="1">
              <a:defRPr sz="1200">
                <a:latin typeface="Arial" charset="0"/>
                <a:ea typeface="+mn-ea"/>
              </a:defRPr>
            </a:lvl1pPr>
          </a:lstStyle>
          <a:p>
            <a:pPr>
              <a:defRPr/>
            </a:pPr>
            <a:endParaRPr lang="en-US" dirty="0"/>
          </a:p>
        </p:txBody>
      </p:sp>
      <p:sp>
        <p:nvSpPr>
          <p:cNvPr id="131077" name="Rectangle 5"/>
          <p:cNvSpPr>
            <a:spLocks noGrp="1" noChangeArrowheads="1"/>
          </p:cNvSpPr>
          <p:nvPr>
            <p:ph type="sldNum" sz="quarter" idx="3"/>
          </p:nvPr>
        </p:nvSpPr>
        <p:spPr bwMode="auto">
          <a:xfrm>
            <a:off x="3971925" y="8828088"/>
            <a:ext cx="3038475" cy="468312"/>
          </a:xfrm>
          <a:prstGeom prst="rect">
            <a:avLst/>
          </a:prstGeom>
          <a:noFill/>
          <a:ln w="9525">
            <a:noFill/>
            <a:miter lim="800000"/>
            <a:headEnd/>
            <a:tailEnd/>
          </a:ln>
          <a:effectLst/>
        </p:spPr>
        <p:txBody>
          <a:bodyPr vert="horz" wrap="square" lIns="93615" tIns="46808" rIns="93615" bIns="46808" numCol="1" anchor="b" anchorCtr="0" compatLnSpc="1">
            <a:prstTxWarp prst="textNoShape">
              <a:avLst/>
            </a:prstTxWarp>
          </a:bodyPr>
          <a:lstStyle>
            <a:lvl1pPr algn="r" defTabSz="936625" eaLnBrk="1" hangingPunct="1">
              <a:defRPr sz="1200"/>
            </a:lvl1pPr>
          </a:lstStyle>
          <a:p>
            <a:pPr>
              <a:defRPr/>
            </a:pPr>
            <a:fld id="{0730721D-474E-4F87-9B4F-2A811CB857E9}" type="slidenum">
              <a:rPr lang="en-US" altLang="en-US"/>
              <a:pPr>
                <a:defRPr/>
              </a:pPr>
              <a:t>‹#›</a:t>
            </a:fld>
            <a:endParaRPr lang="en-US" altLang="en-US" dirty="0"/>
          </a:p>
        </p:txBody>
      </p:sp>
    </p:spTree>
    <p:extLst>
      <p:ext uri="{BB962C8B-B14F-4D97-AF65-F5344CB8AC3E}">
        <p14:creationId xmlns:p14="http://schemas.microsoft.com/office/powerpoint/2010/main" val="35661080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9026" name="Rectangle 2"/>
          <p:cNvSpPr>
            <a:spLocks noGrp="1" noChangeArrowheads="1"/>
          </p:cNvSpPr>
          <p:nvPr>
            <p:ph type="hdr" sz="quarter"/>
          </p:nvPr>
        </p:nvSpPr>
        <p:spPr bwMode="auto">
          <a:xfrm>
            <a:off x="0" y="0"/>
            <a:ext cx="3038475" cy="468313"/>
          </a:xfrm>
          <a:prstGeom prst="rect">
            <a:avLst/>
          </a:prstGeom>
          <a:noFill/>
          <a:ln w="9525">
            <a:noFill/>
            <a:miter lim="800000"/>
            <a:headEnd/>
            <a:tailEnd/>
          </a:ln>
          <a:effectLst/>
        </p:spPr>
        <p:txBody>
          <a:bodyPr vert="horz" wrap="square" lIns="93615" tIns="46808" rIns="93615" bIns="46808" numCol="1" anchor="t" anchorCtr="0" compatLnSpc="1">
            <a:prstTxWarp prst="textNoShape">
              <a:avLst/>
            </a:prstTxWarp>
          </a:bodyPr>
          <a:lstStyle>
            <a:lvl1pPr algn="l" defTabSz="936625" eaLnBrk="1" hangingPunct="1">
              <a:defRPr sz="1200">
                <a:latin typeface="Arial" charset="0"/>
                <a:ea typeface="+mn-ea"/>
              </a:defRPr>
            </a:lvl1pPr>
          </a:lstStyle>
          <a:p>
            <a:pPr>
              <a:defRPr/>
            </a:pPr>
            <a:endParaRPr lang="en-US" dirty="0"/>
          </a:p>
        </p:txBody>
      </p:sp>
      <p:sp>
        <p:nvSpPr>
          <p:cNvPr id="129027" name="Rectangle 3"/>
          <p:cNvSpPr>
            <a:spLocks noGrp="1" noChangeArrowheads="1"/>
          </p:cNvSpPr>
          <p:nvPr>
            <p:ph type="dt" idx="1"/>
          </p:nvPr>
        </p:nvSpPr>
        <p:spPr bwMode="auto">
          <a:xfrm>
            <a:off x="3971925" y="0"/>
            <a:ext cx="3038475" cy="468313"/>
          </a:xfrm>
          <a:prstGeom prst="rect">
            <a:avLst/>
          </a:prstGeom>
          <a:noFill/>
          <a:ln w="9525">
            <a:noFill/>
            <a:miter lim="800000"/>
            <a:headEnd/>
            <a:tailEnd/>
          </a:ln>
          <a:effectLst/>
        </p:spPr>
        <p:txBody>
          <a:bodyPr vert="horz" wrap="square" lIns="93615" tIns="46808" rIns="93615" bIns="46808" numCol="1" anchor="t" anchorCtr="0" compatLnSpc="1">
            <a:prstTxWarp prst="textNoShape">
              <a:avLst/>
            </a:prstTxWarp>
          </a:bodyPr>
          <a:lstStyle>
            <a:lvl1pPr algn="r" defTabSz="936625" eaLnBrk="1" hangingPunct="1">
              <a:defRPr sz="1200">
                <a:latin typeface="Arial" charset="0"/>
                <a:ea typeface="+mn-ea"/>
              </a:defRPr>
            </a:lvl1pPr>
          </a:lstStyle>
          <a:p>
            <a:pPr>
              <a:defRPr/>
            </a:pPr>
            <a:endParaRPr lang="en-US" dirty="0"/>
          </a:p>
        </p:txBody>
      </p:sp>
      <p:sp>
        <p:nvSpPr>
          <p:cNvPr id="36868" name="Rectangle 4"/>
          <p:cNvSpPr>
            <a:spLocks noGrp="1" noRot="1" noChangeAspect="1" noChangeArrowheads="1" noTextEdit="1"/>
          </p:cNvSpPr>
          <p:nvPr>
            <p:ph type="sldImg" idx="2"/>
          </p:nvPr>
        </p:nvSpPr>
        <p:spPr bwMode="auto">
          <a:xfrm>
            <a:off x="381000" y="703263"/>
            <a:ext cx="6248400" cy="35147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9029" name="Rectangle 5"/>
          <p:cNvSpPr>
            <a:spLocks noGrp="1" noChangeArrowheads="1"/>
          </p:cNvSpPr>
          <p:nvPr>
            <p:ph type="body" sz="quarter" idx="3"/>
          </p:nvPr>
        </p:nvSpPr>
        <p:spPr bwMode="auto">
          <a:xfrm>
            <a:off x="935038" y="4452938"/>
            <a:ext cx="5140325" cy="4140200"/>
          </a:xfrm>
          <a:prstGeom prst="rect">
            <a:avLst/>
          </a:prstGeom>
          <a:noFill/>
          <a:ln w="9525">
            <a:noFill/>
            <a:miter lim="800000"/>
            <a:headEnd/>
            <a:tailEnd/>
          </a:ln>
          <a:effectLst/>
        </p:spPr>
        <p:txBody>
          <a:bodyPr vert="horz" wrap="square" lIns="93615" tIns="46808" rIns="93615" bIns="4680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9030" name="Rectangle 6"/>
          <p:cNvSpPr>
            <a:spLocks noGrp="1" noChangeArrowheads="1"/>
          </p:cNvSpPr>
          <p:nvPr>
            <p:ph type="ftr" sz="quarter" idx="4"/>
          </p:nvPr>
        </p:nvSpPr>
        <p:spPr bwMode="auto">
          <a:xfrm>
            <a:off x="0" y="8828088"/>
            <a:ext cx="3038475" cy="468312"/>
          </a:xfrm>
          <a:prstGeom prst="rect">
            <a:avLst/>
          </a:prstGeom>
          <a:noFill/>
          <a:ln w="9525">
            <a:noFill/>
            <a:miter lim="800000"/>
            <a:headEnd/>
            <a:tailEnd/>
          </a:ln>
          <a:effectLst/>
        </p:spPr>
        <p:txBody>
          <a:bodyPr vert="horz" wrap="square" lIns="93615" tIns="46808" rIns="93615" bIns="46808" numCol="1" anchor="b" anchorCtr="0" compatLnSpc="1">
            <a:prstTxWarp prst="textNoShape">
              <a:avLst/>
            </a:prstTxWarp>
          </a:bodyPr>
          <a:lstStyle>
            <a:lvl1pPr algn="l" defTabSz="936625" eaLnBrk="1" hangingPunct="1">
              <a:defRPr sz="1200">
                <a:latin typeface="Arial" charset="0"/>
                <a:ea typeface="+mn-ea"/>
              </a:defRPr>
            </a:lvl1pPr>
          </a:lstStyle>
          <a:p>
            <a:pPr>
              <a:defRPr/>
            </a:pPr>
            <a:endParaRPr lang="en-US" dirty="0"/>
          </a:p>
        </p:txBody>
      </p:sp>
      <p:sp>
        <p:nvSpPr>
          <p:cNvPr id="129031" name="Rectangle 7"/>
          <p:cNvSpPr>
            <a:spLocks noGrp="1" noChangeArrowheads="1"/>
          </p:cNvSpPr>
          <p:nvPr>
            <p:ph type="sldNum" sz="quarter" idx="5"/>
          </p:nvPr>
        </p:nvSpPr>
        <p:spPr bwMode="auto">
          <a:xfrm>
            <a:off x="3971925" y="8828088"/>
            <a:ext cx="3038475" cy="468312"/>
          </a:xfrm>
          <a:prstGeom prst="rect">
            <a:avLst/>
          </a:prstGeom>
          <a:noFill/>
          <a:ln w="9525">
            <a:noFill/>
            <a:miter lim="800000"/>
            <a:headEnd/>
            <a:tailEnd/>
          </a:ln>
          <a:effectLst/>
        </p:spPr>
        <p:txBody>
          <a:bodyPr vert="horz" wrap="square" lIns="93615" tIns="46808" rIns="93615" bIns="46808" numCol="1" anchor="b" anchorCtr="0" compatLnSpc="1">
            <a:prstTxWarp prst="textNoShape">
              <a:avLst/>
            </a:prstTxWarp>
          </a:bodyPr>
          <a:lstStyle>
            <a:lvl1pPr algn="r" defTabSz="936625" eaLnBrk="1" hangingPunct="1">
              <a:defRPr sz="1200"/>
            </a:lvl1pPr>
          </a:lstStyle>
          <a:p>
            <a:pPr>
              <a:defRPr/>
            </a:pPr>
            <a:fld id="{150E08B5-7018-45F7-A563-DD88541ABE33}" type="slidenum">
              <a:rPr lang="en-US" altLang="en-US"/>
              <a:pPr>
                <a:defRPr/>
              </a:pPr>
              <a:t>‹#›</a:t>
            </a:fld>
            <a:endParaRPr lang="en-US" altLang="en-US" dirty="0"/>
          </a:p>
        </p:txBody>
      </p:sp>
    </p:spTree>
    <p:extLst>
      <p:ext uri="{BB962C8B-B14F-4D97-AF65-F5344CB8AC3E}">
        <p14:creationId xmlns:p14="http://schemas.microsoft.com/office/powerpoint/2010/main" val="287303918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128"/>
        <a:cs typeface="+mn-cs"/>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xfrm>
            <a:off x="381000" y="703263"/>
            <a:ext cx="6248400" cy="3514725"/>
          </a:xfrm>
          <a:ln/>
        </p:spPr>
      </p:sp>
      <p:sp>
        <p:nvSpPr>
          <p:cNvPr id="399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a typeface="ＭＳ Ｐゴシック" panose="020B0600070205080204" pitchFamily="34" charset="-128"/>
            </a:endParaRPr>
          </a:p>
        </p:txBody>
      </p:sp>
      <p:sp>
        <p:nvSpPr>
          <p:cNvPr id="39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6625">
              <a:defRPr>
                <a:solidFill>
                  <a:schemeClr val="tx1"/>
                </a:solidFill>
                <a:latin typeface="Arial" panose="020B0604020202020204" pitchFamily="34" charset="0"/>
                <a:ea typeface="ＭＳ Ｐゴシック" panose="020B0600070205080204" pitchFamily="34" charset="-128"/>
              </a:defRPr>
            </a:lvl1pPr>
            <a:lvl2pPr marL="742950" indent="-285750" defTabSz="936625">
              <a:defRPr>
                <a:solidFill>
                  <a:schemeClr val="tx1"/>
                </a:solidFill>
                <a:latin typeface="Arial" panose="020B0604020202020204" pitchFamily="34" charset="0"/>
                <a:ea typeface="ＭＳ Ｐゴシック" panose="020B0600070205080204" pitchFamily="34" charset="-128"/>
              </a:defRPr>
            </a:lvl2pPr>
            <a:lvl3pPr marL="1143000" indent="-228600" defTabSz="936625">
              <a:defRPr>
                <a:solidFill>
                  <a:schemeClr val="tx1"/>
                </a:solidFill>
                <a:latin typeface="Arial" panose="020B0604020202020204" pitchFamily="34" charset="0"/>
                <a:ea typeface="ＭＳ Ｐゴシック" panose="020B0600070205080204" pitchFamily="34" charset="-128"/>
              </a:defRPr>
            </a:lvl3pPr>
            <a:lvl4pPr marL="1600200" indent="-228600" defTabSz="936625">
              <a:defRPr>
                <a:solidFill>
                  <a:schemeClr val="tx1"/>
                </a:solidFill>
                <a:latin typeface="Arial" panose="020B0604020202020204" pitchFamily="34" charset="0"/>
                <a:ea typeface="ＭＳ Ｐゴシック" panose="020B0600070205080204" pitchFamily="34" charset="-128"/>
              </a:defRPr>
            </a:lvl4pPr>
            <a:lvl5pPr marL="2057400" indent="-228600" defTabSz="936625">
              <a:defRPr>
                <a:solidFill>
                  <a:schemeClr val="tx1"/>
                </a:solidFill>
                <a:latin typeface="Arial" panose="020B0604020202020204" pitchFamily="34" charset="0"/>
                <a:ea typeface="ＭＳ Ｐゴシック" panose="020B0600070205080204" pitchFamily="34" charset="-128"/>
              </a:defRPr>
            </a:lvl5pPr>
            <a:lvl6pPr marL="2514600" indent="-228600" defTabSz="936625"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936625"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936625"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936625"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43FE9F5B-1FBC-4157-ABFE-775832878929}" type="slidenum">
              <a:rPr lang="en-US" altLang="en-US" smtClean="0"/>
              <a:pPr/>
              <a:t>1</a:t>
            </a:fld>
            <a:endParaRPr lang="en-US" altLang="en-US" dirty="0"/>
          </a:p>
        </p:txBody>
      </p:sp>
    </p:spTree>
    <p:extLst>
      <p:ext uri="{BB962C8B-B14F-4D97-AF65-F5344CB8AC3E}">
        <p14:creationId xmlns:p14="http://schemas.microsoft.com/office/powerpoint/2010/main" val="26697671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Master" Target="../slideMasters/slideMaster3.xml"/><Relationship Id="rId6" Type="http://schemas.openxmlformats.org/officeDocument/2006/relationships/image" Target="../media/image8.jpeg"/><Relationship Id="rId5" Type="http://schemas.openxmlformats.org/officeDocument/2006/relationships/image" Target="../media/image7.pn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Master" Target="../slideMasters/slideMaster3.xml"/><Relationship Id="rId5" Type="http://schemas.openxmlformats.org/officeDocument/2006/relationships/image" Target="../media/image16.png"/><Relationship Id="rId4" Type="http://schemas.openxmlformats.org/officeDocument/2006/relationships/image" Target="../media/image15.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Master" Target="../slideMasters/slideMaster3.xml"/><Relationship Id="rId4" Type="http://schemas.openxmlformats.org/officeDocument/2006/relationships/image" Target="../media/image15.png"/></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Master" Target="../slideMasters/slideMaster3.xml"/><Relationship Id="rId4" Type="http://schemas.openxmlformats.org/officeDocument/2006/relationships/image" Target="../media/image15.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7.png"/><Relationship Id="rId1" Type="http://schemas.openxmlformats.org/officeDocument/2006/relationships/slideMaster" Target="../slideMasters/slideMaster3.xml"/><Relationship Id="rId4" Type="http://schemas.openxmlformats.org/officeDocument/2006/relationships/image" Target="../media/image18.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8.png"/><Relationship Id="rId1" Type="http://schemas.openxmlformats.org/officeDocument/2006/relationships/slideMaster" Target="../slideMasters/slideMaster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20"/>
          <p:cNvSpPr>
            <a:spLocks noGrp="1" noChangeArrowheads="1"/>
          </p:cNvSpPr>
          <p:nvPr>
            <p:ph type="dt" sz="half" idx="10"/>
          </p:nvPr>
        </p:nvSpPr>
        <p:spPr>
          <a:xfrm>
            <a:off x="609600" y="6245225"/>
            <a:ext cx="2844800" cy="476250"/>
          </a:xfrm>
          <a:prstGeom prst="rect">
            <a:avLst/>
          </a:prstGeom>
        </p:spPr>
        <p:txBody>
          <a:bodyPr/>
          <a:lstStyle>
            <a:lvl1pPr eaLnBrk="1" hangingPunct="1">
              <a:defRPr>
                <a:latin typeface="Arial" charset="0"/>
                <a:ea typeface="+mn-ea"/>
              </a:defRPr>
            </a:lvl1pPr>
          </a:lstStyle>
          <a:p>
            <a:pPr>
              <a:defRPr/>
            </a:pPr>
            <a:endParaRPr lang="en-US" dirty="0"/>
          </a:p>
        </p:txBody>
      </p:sp>
      <p:sp>
        <p:nvSpPr>
          <p:cNvPr id="5" name="Rectangle 21"/>
          <p:cNvSpPr>
            <a:spLocks noGrp="1" noChangeArrowheads="1"/>
          </p:cNvSpPr>
          <p:nvPr>
            <p:ph type="ftr" sz="quarter" idx="11"/>
          </p:nvPr>
        </p:nvSpPr>
        <p:spPr>
          <a:xfrm>
            <a:off x="4165600" y="6245225"/>
            <a:ext cx="3860800" cy="476250"/>
          </a:xfrm>
          <a:prstGeom prst="rect">
            <a:avLst/>
          </a:prstGeom>
        </p:spPr>
        <p:txBody>
          <a:bodyPr/>
          <a:lstStyle>
            <a:lvl1pPr eaLnBrk="1" hangingPunct="1">
              <a:defRPr>
                <a:latin typeface="Arial" charset="0"/>
                <a:ea typeface="+mn-ea"/>
              </a:defRPr>
            </a:lvl1pPr>
          </a:lstStyle>
          <a:p>
            <a:pPr>
              <a:defRPr/>
            </a:pPr>
            <a:endParaRPr lang="en-US" dirty="0"/>
          </a:p>
        </p:txBody>
      </p:sp>
    </p:spTree>
    <p:extLst>
      <p:ext uri="{BB962C8B-B14F-4D97-AF65-F5344CB8AC3E}">
        <p14:creationId xmlns:p14="http://schemas.microsoft.com/office/powerpoint/2010/main" val="7856232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609600" y="1600201"/>
            <a:ext cx="109728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0"/>
          <p:cNvSpPr>
            <a:spLocks noGrp="1" noChangeArrowheads="1"/>
          </p:cNvSpPr>
          <p:nvPr>
            <p:ph type="dt" sz="half" idx="10"/>
          </p:nvPr>
        </p:nvSpPr>
        <p:spPr>
          <a:xfrm>
            <a:off x="609600" y="6245225"/>
            <a:ext cx="2844800" cy="476250"/>
          </a:xfrm>
          <a:prstGeom prst="rect">
            <a:avLst/>
          </a:prstGeom>
        </p:spPr>
        <p:txBody>
          <a:bodyPr/>
          <a:lstStyle>
            <a:lvl1pPr eaLnBrk="1" hangingPunct="1">
              <a:defRPr>
                <a:latin typeface="Arial" charset="0"/>
                <a:ea typeface="+mn-ea"/>
              </a:defRPr>
            </a:lvl1pPr>
          </a:lstStyle>
          <a:p>
            <a:pPr>
              <a:defRPr/>
            </a:pPr>
            <a:endParaRPr lang="en-US" dirty="0"/>
          </a:p>
        </p:txBody>
      </p:sp>
      <p:sp>
        <p:nvSpPr>
          <p:cNvPr id="5" name="Rectangle 21"/>
          <p:cNvSpPr>
            <a:spLocks noGrp="1" noChangeArrowheads="1"/>
          </p:cNvSpPr>
          <p:nvPr>
            <p:ph type="ftr" sz="quarter" idx="11"/>
          </p:nvPr>
        </p:nvSpPr>
        <p:spPr>
          <a:xfrm>
            <a:off x="4165600" y="6245225"/>
            <a:ext cx="3860800" cy="476250"/>
          </a:xfrm>
          <a:prstGeom prst="rect">
            <a:avLst/>
          </a:prstGeom>
        </p:spPr>
        <p:txBody>
          <a:bodyPr/>
          <a:lstStyle>
            <a:lvl1pPr eaLnBrk="1" hangingPunct="1">
              <a:defRPr>
                <a:latin typeface="Arial" charset="0"/>
                <a:ea typeface="+mn-ea"/>
              </a:defRPr>
            </a:lvl1pPr>
          </a:lstStyle>
          <a:p>
            <a:pPr>
              <a:defRPr/>
            </a:pPr>
            <a:endParaRPr lang="en-US" dirty="0"/>
          </a:p>
        </p:txBody>
      </p:sp>
    </p:spTree>
    <p:extLst>
      <p:ext uri="{BB962C8B-B14F-4D97-AF65-F5344CB8AC3E}">
        <p14:creationId xmlns:p14="http://schemas.microsoft.com/office/powerpoint/2010/main" val="2796135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0"/>
          <p:cNvSpPr>
            <a:spLocks noGrp="1" noChangeArrowheads="1"/>
          </p:cNvSpPr>
          <p:nvPr>
            <p:ph type="dt" sz="half" idx="10"/>
          </p:nvPr>
        </p:nvSpPr>
        <p:spPr>
          <a:xfrm>
            <a:off x="609600" y="6245225"/>
            <a:ext cx="2844800" cy="476250"/>
          </a:xfrm>
          <a:prstGeom prst="rect">
            <a:avLst/>
          </a:prstGeom>
        </p:spPr>
        <p:txBody>
          <a:bodyPr/>
          <a:lstStyle>
            <a:lvl1pPr eaLnBrk="1" hangingPunct="1">
              <a:defRPr>
                <a:latin typeface="Arial" charset="0"/>
                <a:ea typeface="+mn-ea"/>
              </a:defRPr>
            </a:lvl1pPr>
          </a:lstStyle>
          <a:p>
            <a:pPr>
              <a:defRPr/>
            </a:pPr>
            <a:endParaRPr lang="en-US" dirty="0"/>
          </a:p>
        </p:txBody>
      </p:sp>
      <p:sp>
        <p:nvSpPr>
          <p:cNvPr id="5" name="Rectangle 21"/>
          <p:cNvSpPr>
            <a:spLocks noGrp="1" noChangeArrowheads="1"/>
          </p:cNvSpPr>
          <p:nvPr>
            <p:ph type="ftr" sz="quarter" idx="11"/>
          </p:nvPr>
        </p:nvSpPr>
        <p:spPr>
          <a:xfrm>
            <a:off x="4165600" y="6245225"/>
            <a:ext cx="3860800" cy="476250"/>
          </a:xfrm>
          <a:prstGeom prst="rect">
            <a:avLst/>
          </a:prstGeom>
        </p:spPr>
        <p:txBody>
          <a:bodyPr/>
          <a:lstStyle>
            <a:lvl1pPr eaLnBrk="1" hangingPunct="1">
              <a:defRPr>
                <a:latin typeface="Arial" charset="0"/>
                <a:ea typeface="+mn-ea"/>
              </a:defRPr>
            </a:lvl1pPr>
          </a:lstStyle>
          <a:p>
            <a:pPr>
              <a:defRPr/>
            </a:pPr>
            <a:endParaRPr lang="en-US" dirty="0"/>
          </a:p>
        </p:txBody>
      </p:sp>
    </p:spTree>
    <p:extLst>
      <p:ext uri="{BB962C8B-B14F-4D97-AF65-F5344CB8AC3E}">
        <p14:creationId xmlns:p14="http://schemas.microsoft.com/office/powerpoint/2010/main" val="10523042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0"/>
          <p:cNvSpPr>
            <a:spLocks noGrp="1" noChangeArrowheads="1"/>
          </p:cNvSpPr>
          <p:nvPr>
            <p:ph type="dt" sz="half" idx="10"/>
          </p:nvPr>
        </p:nvSpPr>
        <p:spPr>
          <a:xfrm>
            <a:off x="609600" y="6245225"/>
            <a:ext cx="2844800" cy="476250"/>
          </a:xfrm>
          <a:prstGeom prst="rect">
            <a:avLst/>
          </a:prstGeom>
        </p:spPr>
        <p:txBody>
          <a:bodyPr/>
          <a:lstStyle>
            <a:lvl1pPr eaLnBrk="1" hangingPunct="1">
              <a:defRPr>
                <a:latin typeface="Arial" charset="0"/>
                <a:ea typeface="+mn-ea"/>
              </a:defRPr>
            </a:lvl1pPr>
          </a:lstStyle>
          <a:p>
            <a:pPr>
              <a:defRPr/>
            </a:pPr>
            <a:endParaRPr lang="en-US" dirty="0"/>
          </a:p>
        </p:txBody>
      </p:sp>
      <p:sp>
        <p:nvSpPr>
          <p:cNvPr id="6" name="Rectangle 21"/>
          <p:cNvSpPr>
            <a:spLocks noGrp="1" noChangeArrowheads="1"/>
          </p:cNvSpPr>
          <p:nvPr>
            <p:ph type="ftr" sz="quarter" idx="11"/>
          </p:nvPr>
        </p:nvSpPr>
        <p:spPr>
          <a:xfrm>
            <a:off x="4165600" y="6245225"/>
            <a:ext cx="3860800" cy="476250"/>
          </a:xfrm>
          <a:prstGeom prst="rect">
            <a:avLst/>
          </a:prstGeom>
        </p:spPr>
        <p:txBody>
          <a:bodyPr/>
          <a:lstStyle>
            <a:lvl1pPr eaLnBrk="1" hangingPunct="1">
              <a:defRPr>
                <a:latin typeface="Arial" charset="0"/>
                <a:ea typeface="+mn-ea"/>
              </a:defRPr>
            </a:lvl1pPr>
          </a:lstStyle>
          <a:p>
            <a:pPr>
              <a:defRPr/>
            </a:pPr>
            <a:endParaRPr lang="en-US" dirty="0"/>
          </a:p>
        </p:txBody>
      </p:sp>
    </p:spTree>
    <p:extLst>
      <p:ext uri="{BB962C8B-B14F-4D97-AF65-F5344CB8AC3E}">
        <p14:creationId xmlns:p14="http://schemas.microsoft.com/office/powerpoint/2010/main" val="32259690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0"/>
          <p:cNvSpPr>
            <a:spLocks noGrp="1" noChangeArrowheads="1"/>
          </p:cNvSpPr>
          <p:nvPr>
            <p:ph type="dt" sz="half" idx="10"/>
          </p:nvPr>
        </p:nvSpPr>
        <p:spPr>
          <a:xfrm>
            <a:off x="609600" y="6245225"/>
            <a:ext cx="2844800" cy="476250"/>
          </a:xfrm>
          <a:prstGeom prst="rect">
            <a:avLst/>
          </a:prstGeom>
        </p:spPr>
        <p:txBody>
          <a:bodyPr/>
          <a:lstStyle>
            <a:lvl1pPr eaLnBrk="1" hangingPunct="1">
              <a:defRPr>
                <a:latin typeface="Arial" charset="0"/>
                <a:ea typeface="+mn-ea"/>
              </a:defRPr>
            </a:lvl1pPr>
          </a:lstStyle>
          <a:p>
            <a:pPr>
              <a:defRPr/>
            </a:pPr>
            <a:endParaRPr lang="en-US" dirty="0"/>
          </a:p>
        </p:txBody>
      </p:sp>
      <p:sp>
        <p:nvSpPr>
          <p:cNvPr id="8" name="Rectangle 21"/>
          <p:cNvSpPr>
            <a:spLocks noGrp="1" noChangeArrowheads="1"/>
          </p:cNvSpPr>
          <p:nvPr>
            <p:ph type="ftr" sz="quarter" idx="11"/>
          </p:nvPr>
        </p:nvSpPr>
        <p:spPr>
          <a:xfrm>
            <a:off x="4165600" y="6245225"/>
            <a:ext cx="3860800" cy="476250"/>
          </a:xfrm>
          <a:prstGeom prst="rect">
            <a:avLst/>
          </a:prstGeom>
        </p:spPr>
        <p:txBody>
          <a:bodyPr/>
          <a:lstStyle>
            <a:lvl1pPr eaLnBrk="1" hangingPunct="1">
              <a:defRPr>
                <a:latin typeface="Arial" charset="0"/>
                <a:ea typeface="+mn-ea"/>
              </a:defRPr>
            </a:lvl1pPr>
          </a:lstStyle>
          <a:p>
            <a:pPr>
              <a:defRPr/>
            </a:pPr>
            <a:endParaRPr lang="en-US" dirty="0"/>
          </a:p>
        </p:txBody>
      </p:sp>
    </p:spTree>
    <p:extLst>
      <p:ext uri="{BB962C8B-B14F-4D97-AF65-F5344CB8AC3E}">
        <p14:creationId xmlns:p14="http://schemas.microsoft.com/office/powerpoint/2010/main" val="350373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Rectangle 20"/>
          <p:cNvSpPr>
            <a:spLocks noGrp="1" noChangeArrowheads="1"/>
          </p:cNvSpPr>
          <p:nvPr>
            <p:ph type="dt" sz="half" idx="10"/>
          </p:nvPr>
        </p:nvSpPr>
        <p:spPr>
          <a:xfrm>
            <a:off x="609600" y="6245225"/>
            <a:ext cx="2844800" cy="476250"/>
          </a:xfrm>
          <a:prstGeom prst="rect">
            <a:avLst/>
          </a:prstGeom>
        </p:spPr>
        <p:txBody>
          <a:bodyPr/>
          <a:lstStyle>
            <a:lvl1pPr eaLnBrk="1" hangingPunct="1">
              <a:defRPr>
                <a:latin typeface="Arial" charset="0"/>
                <a:ea typeface="+mn-ea"/>
              </a:defRPr>
            </a:lvl1pPr>
          </a:lstStyle>
          <a:p>
            <a:pPr>
              <a:defRPr/>
            </a:pPr>
            <a:endParaRPr lang="en-US" dirty="0"/>
          </a:p>
        </p:txBody>
      </p:sp>
      <p:sp>
        <p:nvSpPr>
          <p:cNvPr id="4" name="Rectangle 21"/>
          <p:cNvSpPr>
            <a:spLocks noGrp="1" noChangeArrowheads="1"/>
          </p:cNvSpPr>
          <p:nvPr>
            <p:ph type="ftr" sz="quarter" idx="11"/>
          </p:nvPr>
        </p:nvSpPr>
        <p:spPr>
          <a:xfrm>
            <a:off x="4165600" y="6245225"/>
            <a:ext cx="3860800" cy="476250"/>
          </a:xfrm>
          <a:prstGeom prst="rect">
            <a:avLst/>
          </a:prstGeom>
        </p:spPr>
        <p:txBody>
          <a:bodyPr/>
          <a:lstStyle>
            <a:lvl1pPr eaLnBrk="1" hangingPunct="1">
              <a:defRPr>
                <a:latin typeface="Arial" charset="0"/>
                <a:ea typeface="+mn-ea"/>
              </a:defRPr>
            </a:lvl1pPr>
          </a:lstStyle>
          <a:p>
            <a:pPr>
              <a:defRPr/>
            </a:pPr>
            <a:endParaRPr lang="en-US" dirty="0"/>
          </a:p>
        </p:txBody>
      </p:sp>
    </p:spTree>
    <p:extLst>
      <p:ext uri="{BB962C8B-B14F-4D97-AF65-F5344CB8AC3E}">
        <p14:creationId xmlns:p14="http://schemas.microsoft.com/office/powerpoint/2010/main" val="10318302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0"/>
          <p:cNvSpPr>
            <a:spLocks noGrp="1" noChangeArrowheads="1"/>
          </p:cNvSpPr>
          <p:nvPr>
            <p:ph type="dt" sz="half" idx="10"/>
          </p:nvPr>
        </p:nvSpPr>
        <p:spPr>
          <a:xfrm>
            <a:off x="609600" y="6245225"/>
            <a:ext cx="2844800" cy="476250"/>
          </a:xfrm>
          <a:prstGeom prst="rect">
            <a:avLst/>
          </a:prstGeom>
        </p:spPr>
        <p:txBody>
          <a:bodyPr/>
          <a:lstStyle>
            <a:lvl1pPr eaLnBrk="1" hangingPunct="1">
              <a:defRPr>
                <a:latin typeface="Arial" charset="0"/>
                <a:ea typeface="+mn-ea"/>
              </a:defRPr>
            </a:lvl1pPr>
          </a:lstStyle>
          <a:p>
            <a:pPr>
              <a:defRPr/>
            </a:pPr>
            <a:endParaRPr lang="en-US" dirty="0"/>
          </a:p>
        </p:txBody>
      </p:sp>
      <p:sp>
        <p:nvSpPr>
          <p:cNvPr id="3" name="Rectangle 21"/>
          <p:cNvSpPr>
            <a:spLocks noGrp="1" noChangeArrowheads="1"/>
          </p:cNvSpPr>
          <p:nvPr>
            <p:ph type="ftr" sz="quarter" idx="11"/>
          </p:nvPr>
        </p:nvSpPr>
        <p:spPr>
          <a:xfrm>
            <a:off x="4165600" y="6245225"/>
            <a:ext cx="3860800" cy="476250"/>
          </a:xfrm>
          <a:prstGeom prst="rect">
            <a:avLst/>
          </a:prstGeom>
        </p:spPr>
        <p:txBody>
          <a:bodyPr/>
          <a:lstStyle>
            <a:lvl1pPr eaLnBrk="1" hangingPunct="1">
              <a:defRPr>
                <a:latin typeface="Arial" charset="0"/>
                <a:ea typeface="+mn-ea"/>
              </a:defRPr>
            </a:lvl1pPr>
          </a:lstStyle>
          <a:p>
            <a:pPr>
              <a:defRPr/>
            </a:pPr>
            <a:endParaRPr lang="en-US" dirty="0"/>
          </a:p>
        </p:txBody>
      </p:sp>
    </p:spTree>
    <p:extLst>
      <p:ext uri="{BB962C8B-B14F-4D97-AF65-F5344CB8AC3E}">
        <p14:creationId xmlns:p14="http://schemas.microsoft.com/office/powerpoint/2010/main" val="28565725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0"/>
          <p:cNvSpPr>
            <a:spLocks noGrp="1" noChangeArrowheads="1"/>
          </p:cNvSpPr>
          <p:nvPr>
            <p:ph type="dt" sz="half" idx="10"/>
          </p:nvPr>
        </p:nvSpPr>
        <p:spPr>
          <a:xfrm>
            <a:off x="609600" y="6245225"/>
            <a:ext cx="2844800" cy="476250"/>
          </a:xfrm>
          <a:prstGeom prst="rect">
            <a:avLst/>
          </a:prstGeom>
        </p:spPr>
        <p:txBody>
          <a:bodyPr/>
          <a:lstStyle>
            <a:lvl1pPr eaLnBrk="1" hangingPunct="1">
              <a:defRPr>
                <a:latin typeface="Arial" charset="0"/>
                <a:ea typeface="+mn-ea"/>
              </a:defRPr>
            </a:lvl1pPr>
          </a:lstStyle>
          <a:p>
            <a:pPr>
              <a:defRPr/>
            </a:pPr>
            <a:endParaRPr lang="en-US" dirty="0"/>
          </a:p>
        </p:txBody>
      </p:sp>
      <p:sp>
        <p:nvSpPr>
          <p:cNvPr id="6" name="Rectangle 21"/>
          <p:cNvSpPr>
            <a:spLocks noGrp="1" noChangeArrowheads="1"/>
          </p:cNvSpPr>
          <p:nvPr>
            <p:ph type="ftr" sz="quarter" idx="11"/>
          </p:nvPr>
        </p:nvSpPr>
        <p:spPr>
          <a:xfrm>
            <a:off x="4165600" y="6245225"/>
            <a:ext cx="3860800" cy="476250"/>
          </a:xfrm>
          <a:prstGeom prst="rect">
            <a:avLst/>
          </a:prstGeom>
        </p:spPr>
        <p:txBody>
          <a:bodyPr/>
          <a:lstStyle>
            <a:lvl1pPr eaLnBrk="1" hangingPunct="1">
              <a:defRPr>
                <a:latin typeface="Arial" charset="0"/>
                <a:ea typeface="+mn-ea"/>
              </a:defRPr>
            </a:lvl1pPr>
          </a:lstStyle>
          <a:p>
            <a:pPr>
              <a:defRPr/>
            </a:pPr>
            <a:endParaRPr lang="en-US" dirty="0"/>
          </a:p>
        </p:txBody>
      </p:sp>
    </p:spTree>
    <p:extLst>
      <p:ext uri="{BB962C8B-B14F-4D97-AF65-F5344CB8AC3E}">
        <p14:creationId xmlns:p14="http://schemas.microsoft.com/office/powerpoint/2010/main" val="17959928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0"/>
          <p:cNvSpPr>
            <a:spLocks noGrp="1" noChangeArrowheads="1"/>
          </p:cNvSpPr>
          <p:nvPr>
            <p:ph type="dt" sz="half" idx="10"/>
          </p:nvPr>
        </p:nvSpPr>
        <p:spPr>
          <a:xfrm>
            <a:off x="609600" y="6245225"/>
            <a:ext cx="2844800" cy="476250"/>
          </a:xfrm>
          <a:prstGeom prst="rect">
            <a:avLst/>
          </a:prstGeom>
        </p:spPr>
        <p:txBody>
          <a:bodyPr/>
          <a:lstStyle>
            <a:lvl1pPr eaLnBrk="1" hangingPunct="1">
              <a:defRPr>
                <a:latin typeface="Arial" charset="0"/>
                <a:ea typeface="+mn-ea"/>
              </a:defRPr>
            </a:lvl1pPr>
          </a:lstStyle>
          <a:p>
            <a:pPr>
              <a:defRPr/>
            </a:pPr>
            <a:endParaRPr lang="en-US" dirty="0"/>
          </a:p>
        </p:txBody>
      </p:sp>
      <p:sp>
        <p:nvSpPr>
          <p:cNvPr id="6" name="Rectangle 21"/>
          <p:cNvSpPr>
            <a:spLocks noGrp="1" noChangeArrowheads="1"/>
          </p:cNvSpPr>
          <p:nvPr>
            <p:ph type="ftr" sz="quarter" idx="11"/>
          </p:nvPr>
        </p:nvSpPr>
        <p:spPr>
          <a:xfrm>
            <a:off x="4165600" y="6245225"/>
            <a:ext cx="3860800" cy="476250"/>
          </a:xfrm>
          <a:prstGeom prst="rect">
            <a:avLst/>
          </a:prstGeom>
        </p:spPr>
        <p:txBody>
          <a:bodyPr/>
          <a:lstStyle>
            <a:lvl1pPr eaLnBrk="1" hangingPunct="1">
              <a:defRPr>
                <a:latin typeface="Arial" charset="0"/>
                <a:ea typeface="+mn-ea"/>
              </a:defRPr>
            </a:lvl1pPr>
          </a:lstStyle>
          <a:p>
            <a:pPr>
              <a:defRPr/>
            </a:pPr>
            <a:endParaRPr lang="en-US" dirty="0"/>
          </a:p>
        </p:txBody>
      </p:sp>
    </p:spTree>
    <p:extLst>
      <p:ext uri="{BB962C8B-B14F-4D97-AF65-F5344CB8AC3E}">
        <p14:creationId xmlns:p14="http://schemas.microsoft.com/office/powerpoint/2010/main" val="24167763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609600" y="1600201"/>
            <a:ext cx="109728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0"/>
          <p:cNvSpPr>
            <a:spLocks noGrp="1" noChangeArrowheads="1"/>
          </p:cNvSpPr>
          <p:nvPr>
            <p:ph type="dt" sz="half" idx="10"/>
          </p:nvPr>
        </p:nvSpPr>
        <p:spPr>
          <a:xfrm>
            <a:off x="609600" y="6245225"/>
            <a:ext cx="2844800" cy="476250"/>
          </a:xfrm>
          <a:prstGeom prst="rect">
            <a:avLst/>
          </a:prstGeom>
        </p:spPr>
        <p:txBody>
          <a:bodyPr/>
          <a:lstStyle>
            <a:lvl1pPr eaLnBrk="1" hangingPunct="1">
              <a:defRPr>
                <a:latin typeface="Arial" charset="0"/>
                <a:ea typeface="+mn-ea"/>
              </a:defRPr>
            </a:lvl1pPr>
          </a:lstStyle>
          <a:p>
            <a:pPr>
              <a:defRPr/>
            </a:pPr>
            <a:endParaRPr lang="en-US" dirty="0"/>
          </a:p>
        </p:txBody>
      </p:sp>
      <p:sp>
        <p:nvSpPr>
          <p:cNvPr id="5" name="Rectangle 21"/>
          <p:cNvSpPr>
            <a:spLocks noGrp="1" noChangeArrowheads="1"/>
          </p:cNvSpPr>
          <p:nvPr>
            <p:ph type="ftr" sz="quarter" idx="11"/>
          </p:nvPr>
        </p:nvSpPr>
        <p:spPr>
          <a:xfrm>
            <a:off x="4165600" y="6245225"/>
            <a:ext cx="3860800" cy="476250"/>
          </a:xfrm>
          <a:prstGeom prst="rect">
            <a:avLst/>
          </a:prstGeom>
        </p:spPr>
        <p:txBody>
          <a:bodyPr/>
          <a:lstStyle>
            <a:lvl1pPr eaLnBrk="1" hangingPunct="1">
              <a:defRPr>
                <a:latin typeface="Arial" charset="0"/>
                <a:ea typeface="+mn-ea"/>
              </a:defRPr>
            </a:lvl1pPr>
          </a:lstStyle>
          <a:p>
            <a:pPr>
              <a:defRPr/>
            </a:pPr>
            <a:endParaRPr lang="en-US" dirty="0"/>
          </a:p>
        </p:txBody>
      </p:sp>
    </p:spTree>
    <p:extLst>
      <p:ext uri="{BB962C8B-B14F-4D97-AF65-F5344CB8AC3E}">
        <p14:creationId xmlns:p14="http://schemas.microsoft.com/office/powerpoint/2010/main" val="12485378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0"/>
          <p:cNvSpPr>
            <a:spLocks noGrp="1" noChangeArrowheads="1"/>
          </p:cNvSpPr>
          <p:nvPr>
            <p:ph type="dt" sz="half" idx="10"/>
          </p:nvPr>
        </p:nvSpPr>
        <p:spPr>
          <a:xfrm>
            <a:off x="609600" y="6245225"/>
            <a:ext cx="2844800" cy="476250"/>
          </a:xfrm>
          <a:prstGeom prst="rect">
            <a:avLst/>
          </a:prstGeom>
        </p:spPr>
        <p:txBody>
          <a:bodyPr/>
          <a:lstStyle>
            <a:lvl1pPr eaLnBrk="1" hangingPunct="1">
              <a:defRPr>
                <a:latin typeface="Arial" charset="0"/>
                <a:ea typeface="+mn-ea"/>
              </a:defRPr>
            </a:lvl1pPr>
          </a:lstStyle>
          <a:p>
            <a:pPr>
              <a:defRPr/>
            </a:pPr>
            <a:endParaRPr lang="en-US" dirty="0"/>
          </a:p>
        </p:txBody>
      </p:sp>
      <p:sp>
        <p:nvSpPr>
          <p:cNvPr id="5" name="Rectangle 21"/>
          <p:cNvSpPr>
            <a:spLocks noGrp="1" noChangeArrowheads="1"/>
          </p:cNvSpPr>
          <p:nvPr>
            <p:ph type="ftr" sz="quarter" idx="11"/>
          </p:nvPr>
        </p:nvSpPr>
        <p:spPr>
          <a:xfrm>
            <a:off x="4165600" y="6245225"/>
            <a:ext cx="3860800" cy="476250"/>
          </a:xfrm>
          <a:prstGeom prst="rect">
            <a:avLst/>
          </a:prstGeom>
        </p:spPr>
        <p:txBody>
          <a:bodyPr/>
          <a:lstStyle>
            <a:lvl1pPr eaLnBrk="1" hangingPunct="1">
              <a:defRPr>
                <a:latin typeface="Arial" charset="0"/>
                <a:ea typeface="+mn-ea"/>
              </a:defRPr>
            </a:lvl1pPr>
          </a:lstStyle>
          <a:p>
            <a:pPr>
              <a:defRPr/>
            </a:pPr>
            <a:endParaRPr lang="en-US" dirty="0"/>
          </a:p>
        </p:txBody>
      </p:sp>
    </p:spTree>
    <p:extLst>
      <p:ext uri="{BB962C8B-B14F-4D97-AF65-F5344CB8AC3E}">
        <p14:creationId xmlns:p14="http://schemas.microsoft.com/office/powerpoint/2010/main" val="21966593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Table Placeholder 2"/>
          <p:cNvSpPr>
            <a:spLocks noGrp="1"/>
          </p:cNvSpPr>
          <p:nvPr>
            <p:ph type="tbl" idx="1"/>
          </p:nvPr>
        </p:nvSpPr>
        <p:spPr>
          <a:xfrm>
            <a:off x="609600" y="1600201"/>
            <a:ext cx="10972800" cy="4525963"/>
          </a:xfrm>
          <a:prstGeom prst="rect">
            <a:avLst/>
          </a:prstGeom>
        </p:spPr>
        <p:txBody>
          <a:bodyPr/>
          <a:lstStyle/>
          <a:p>
            <a:pPr lvl="0"/>
            <a:endParaRPr lang="en-US" noProof="0" dirty="0"/>
          </a:p>
        </p:txBody>
      </p:sp>
      <p:sp>
        <p:nvSpPr>
          <p:cNvPr id="4" name="Rectangle 20"/>
          <p:cNvSpPr>
            <a:spLocks noGrp="1" noChangeArrowheads="1"/>
          </p:cNvSpPr>
          <p:nvPr>
            <p:ph type="dt" sz="half" idx="10"/>
          </p:nvPr>
        </p:nvSpPr>
        <p:spPr>
          <a:xfrm>
            <a:off x="609600" y="6245225"/>
            <a:ext cx="2844800" cy="476250"/>
          </a:xfrm>
          <a:prstGeom prst="rect">
            <a:avLst/>
          </a:prstGeom>
        </p:spPr>
        <p:txBody>
          <a:bodyPr/>
          <a:lstStyle>
            <a:lvl1pPr eaLnBrk="1" hangingPunct="1">
              <a:defRPr>
                <a:latin typeface="Arial" charset="0"/>
                <a:ea typeface="+mn-ea"/>
              </a:defRPr>
            </a:lvl1pPr>
          </a:lstStyle>
          <a:p>
            <a:pPr>
              <a:defRPr/>
            </a:pPr>
            <a:endParaRPr lang="en-US" dirty="0"/>
          </a:p>
        </p:txBody>
      </p:sp>
      <p:sp>
        <p:nvSpPr>
          <p:cNvPr id="5" name="Rectangle 21"/>
          <p:cNvSpPr>
            <a:spLocks noGrp="1" noChangeArrowheads="1"/>
          </p:cNvSpPr>
          <p:nvPr>
            <p:ph type="ftr" sz="quarter" idx="11"/>
          </p:nvPr>
        </p:nvSpPr>
        <p:spPr>
          <a:xfrm>
            <a:off x="4165600" y="6245225"/>
            <a:ext cx="3860800" cy="476250"/>
          </a:xfrm>
          <a:prstGeom prst="rect">
            <a:avLst/>
          </a:prstGeom>
        </p:spPr>
        <p:txBody>
          <a:bodyPr/>
          <a:lstStyle>
            <a:lvl1pPr eaLnBrk="1" hangingPunct="1">
              <a:defRPr>
                <a:latin typeface="Arial" charset="0"/>
                <a:ea typeface="+mn-ea"/>
              </a:defRPr>
            </a:lvl1pPr>
          </a:lstStyle>
          <a:p>
            <a:pPr>
              <a:defRPr/>
            </a:pPr>
            <a:endParaRPr lang="en-US" dirty="0"/>
          </a:p>
        </p:txBody>
      </p:sp>
    </p:spTree>
    <p:extLst>
      <p:ext uri="{BB962C8B-B14F-4D97-AF65-F5344CB8AC3E}">
        <p14:creationId xmlns:p14="http://schemas.microsoft.com/office/powerpoint/2010/main" val="38543968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20"/>
          <p:cNvSpPr>
            <a:spLocks noGrp="1" noChangeArrowheads="1"/>
          </p:cNvSpPr>
          <p:nvPr>
            <p:ph type="dt" sz="half" idx="10"/>
          </p:nvPr>
        </p:nvSpPr>
        <p:spPr/>
        <p:txBody>
          <a:bodyPr/>
          <a:lstStyle>
            <a:lvl1pPr>
              <a:defRPr>
                <a:latin typeface="Arial" pitchFamily="34" charset="0"/>
                <a:ea typeface="ＭＳ Ｐゴシック" pitchFamily="34" charset="-128"/>
              </a:defRPr>
            </a:lvl1pPr>
          </a:lstStyle>
          <a:p>
            <a:pPr>
              <a:defRPr/>
            </a:pPr>
            <a:endParaRPr lang="en-US" dirty="0"/>
          </a:p>
        </p:txBody>
      </p:sp>
      <p:sp>
        <p:nvSpPr>
          <p:cNvPr id="5" name="Rectangle 21"/>
          <p:cNvSpPr>
            <a:spLocks noGrp="1" noChangeArrowheads="1"/>
          </p:cNvSpPr>
          <p:nvPr>
            <p:ph type="ftr" sz="quarter" idx="11"/>
          </p:nvPr>
        </p:nvSpPr>
        <p:spPr/>
        <p:txBody>
          <a:bodyPr/>
          <a:lstStyle>
            <a:lvl1pPr>
              <a:defRPr>
                <a:latin typeface="Arial" pitchFamily="34" charset="0"/>
                <a:ea typeface="ＭＳ Ｐゴシック" pitchFamily="34" charset="-128"/>
              </a:defRPr>
            </a:lvl1pPr>
          </a:lstStyle>
          <a:p>
            <a:pPr>
              <a:defRPr/>
            </a:pPr>
            <a:endParaRPr lang="en-US" dirty="0"/>
          </a:p>
        </p:txBody>
      </p:sp>
    </p:spTree>
    <p:extLst>
      <p:ext uri="{BB962C8B-B14F-4D97-AF65-F5344CB8AC3E}">
        <p14:creationId xmlns:p14="http://schemas.microsoft.com/office/powerpoint/2010/main" val="32539974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609600" y="1600201"/>
            <a:ext cx="109728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0"/>
          <p:cNvSpPr>
            <a:spLocks noGrp="1" noChangeArrowheads="1"/>
          </p:cNvSpPr>
          <p:nvPr>
            <p:ph type="dt" sz="half" idx="10"/>
          </p:nvPr>
        </p:nvSpPr>
        <p:spPr/>
        <p:txBody>
          <a:bodyPr/>
          <a:lstStyle>
            <a:lvl1pPr>
              <a:defRPr>
                <a:latin typeface="Arial" pitchFamily="34" charset="0"/>
                <a:ea typeface="ＭＳ Ｐゴシック" pitchFamily="34" charset="-128"/>
              </a:defRPr>
            </a:lvl1pPr>
          </a:lstStyle>
          <a:p>
            <a:pPr>
              <a:defRPr/>
            </a:pPr>
            <a:endParaRPr lang="en-US" dirty="0"/>
          </a:p>
        </p:txBody>
      </p:sp>
      <p:sp>
        <p:nvSpPr>
          <p:cNvPr id="5" name="Rectangle 21"/>
          <p:cNvSpPr>
            <a:spLocks noGrp="1" noChangeArrowheads="1"/>
          </p:cNvSpPr>
          <p:nvPr>
            <p:ph type="ftr" sz="quarter" idx="11"/>
          </p:nvPr>
        </p:nvSpPr>
        <p:spPr/>
        <p:txBody>
          <a:bodyPr/>
          <a:lstStyle>
            <a:lvl1pPr>
              <a:defRPr>
                <a:latin typeface="Arial" pitchFamily="34" charset="0"/>
                <a:ea typeface="ＭＳ Ｐゴシック" pitchFamily="34" charset="-128"/>
              </a:defRPr>
            </a:lvl1pPr>
          </a:lstStyle>
          <a:p>
            <a:pPr>
              <a:defRPr/>
            </a:pPr>
            <a:endParaRPr lang="en-US" dirty="0"/>
          </a:p>
        </p:txBody>
      </p:sp>
    </p:spTree>
    <p:extLst>
      <p:ext uri="{BB962C8B-B14F-4D97-AF65-F5344CB8AC3E}">
        <p14:creationId xmlns:p14="http://schemas.microsoft.com/office/powerpoint/2010/main" val="24857494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0"/>
          <p:cNvSpPr>
            <a:spLocks noGrp="1" noChangeArrowheads="1"/>
          </p:cNvSpPr>
          <p:nvPr>
            <p:ph type="dt" sz="half" idx="10"/>
          </p:nvPr>
        </p:nvSpPr>
        <p:spPr/>
        <p:txBody>
          <a:bodyPr/>
          <a:lstStyle>
            <a:lvl1pPr>
              <a:defRPr>
                <a:latin typeface="Arial" pitchFamily="34" charset="0"/>
                <a:ea typeface="ＭＳ Ｐゴシック" pitchFamily="34" charset="-128"/>
              </a:defRPr>
            </a:lvl1pPr>
          </a:lstStyle>
          <a:p>
            <a:pPr>
              <a:defRPr/>
            </a:pPr>
            <a:endParaRPr lang="en-US" dirty="0"/>
          </a:p>
        </p:txBody>
      </p:sp>
      <p:sp>
        <p:nvSpPr>
          <p:cNvPr id="5" name="Rectangle 21"/>
          <p:cNvSpPr>
            <a:spLocks noGrp="1" noChangeArrowheads="1"/>
          </p:cNvSpPr>
          <p:nvPr>
            <p:ph type="ftr" sz="quarter" idx="11"/>
          </p:nvPr>
        </p:nvSpPr>
        <p:spPr/>
        <p:txBody>
          <a:bodyPr/>
          <a:lstStyle>
            <a:lvl1pPr>
              <a:defRPr>
                <a:latin typeface="Arial" pitchFamily="34" charset="0"/>
                <a:ea typeface="ＭＳ Ｐゴシック" pitchFamily="34" charset="-128"/>
              </a:defRPr>
            </a:lvl1pPr>
          </a:lstStyle>
          <a:p>
            <a:pPr>
              <a:defRPr/>
            </a:pPr>
            <a:endParaRPr lang="en-US" dirty="0"/>
          </a:p>
        </p:txBody>
      </p:sp>
    </p:spTree>
    <p:extLst>
      <p:ext uri="{BB962C8B-B14F-4D97-AF65-F5344CB8AC3E}">
        <p14:creationId xmlns:p14="http://schemas.microsoft.com/office/powerpoint/2010/main" val="28190192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0"/>
          <p:cNvSpPr>
            <a:spLocks noGrp="1" noChangeArrowheads="1"/>
          </p:cNvSpPr>
          <p:nvPr>
            <p:ph type="dt" sz="half" idx="10"/>
          </p:nvPr>
        </p:nvSpPr>
        <p:spPr/>
        <p:txBody>
          <a:bodyPr/>
          <a:lstStyle>
            <a:lvl1pPr>
              <a:defRPr>
                <a:latin typeface="Arial" pitchFamily="34" charset="0"/>
                <a:ea typeface="ＭＳ Ｐゴシック" pitchFamily="34" charset="-128"/>
              </a:defRPr>
            </a:lvl1pPr>
          </a:lstStyle>
          <a:p>
            <a:pPr>
              <a:defRPr/>
            </a:pPr>
            <a:endParaRPr lang="en-US" dirty="0"/>
          </a:p>
        </p:txBody>
      </p:sp>
      <p:sp>
        <p:nvSpPr>
          <p:cNvPr id="6" name="Rectangle 21"/>
          <p:cNvSpPr>
            <a:spLocks noGrp="1" noChangeArrowheads="1"/>
          </p:cNvSpPr>
          <p:nvPr>
            <p:ph type="ftr" sz="quarter" idx="11"/>
          </p:nvPr>
        </p:nvSpPr>
        <p:spPr/>
        <p:txBody>
          <a:bodyPr/>
          <a:lstStyle>
            <a:lvl1pPr>
              <a:defRPr>
                <a:latin typeface="Arial" pitchFamily="34" charset="0"/>
                <a:ea typeface="ＭＳ Ｐゴシック" pitchFamily="34" charset="-128"/>
              </a:defRPr>
            </a:lvl1pPr>
          </a:lstStyle>
          <a:p>
            <a:pPr>
              <a:defRPr/>
            </a:pPr>
            <a:endParaRPr lang="en-US" dirty="0"/>
          </a:p>
        </p:txBody>
      </p:sp>
    </p:spTree>
    <p:extLst>
      <p:ext uri="{BB962C8B-B14F-4D97-AF65-F5344CB8AC3E}">
        <p14:creationId xmlns:p14="http://schemas.microsoft.com/office/powerpoint/2010/main" val="22710728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0"/>
          <p:cNvSpPr>
            <a:spLocks noGrp="1" noChangeArrowheads="1"/>
          </p:cNvSpPr>
          <p:nvPr>
            <p:ph type="dt" sz="half" idx="10"/>
          </p:nvPr>
        </p:nvSpPr>
        <p:spPr/>
        <p:txBody>
          <a:bodyPr/>
          <a:lstStyle>
            <a:lvl1pPr>
              <a:defRPr>
                <a:latin typeface="Arial" pitchFamily="34" charset="0"/>
                <a:ea typeface="ＭＳ Ｐゴシック" pitchFamily="34" charset="-128"/>
              </a:defRPr>
            </a:lvl1pPr>
          </a:lstStyle>
          <a:p>
            <a:pPr>
              <a:defRPr/>
            </a:pPr>
            <a:endParaRPr lang="en-US" dirty="0"/>
          </a:p>
        </p:txBody>
      </p:sp>
      <p:sp>
        <p:nvSpPr>
          <p:cNvPr id="8" name="Rectangle 21"/>
          <p:cNvSpPr>
            <a:spLocks noGrp="1" noChangeArrowheads="1"/>
          </p:cNvSpPr>
          <p:nvPr>
            <p:ph type="ftr" sz="quarter" idx="11"/>
          </p:nvPr>
        </p:nvSpPr>
        <p:spPr/>
        <p:txBody>
          <a:bodyPr/>
          <a:lstStyle>
            <a:lvl1pPr>
              <a:defRPr>
                <a:latin typeface="Arial" pitchFamily="34" charset="0"/>
                <a:ea typeface="ＭＳ Ｐゴシック" pitchFamily="34" charset="-128"/>
              </a:defRPr>
            </a:lvl1pPr>
          </a:lstStyle>
          <a:p>
            <a:pPr>
              <a:defRPr/>
            </a:pPr>
            <a:endParaRPr lang="en-US" dirty="0"/>
          </a:p>
        </p:txBody>
      </p:sp>
    </p:spTree>
    <p:extLst>
      <p:ext uri="{BB962C8B-B14F-4D97-AF65-F5344CB8AC3E}">
        <p14:creationId xmlns:p14="http://schemas.microsoft.com/office/powerpoint/2010/main" val="24224361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Rectangle 20"/>
          <p:cNvSpPr>
            <a:spLocks noGrp="1" noChangeArrowheads="1"/>
          </p:cNvSpPr>
          <p:nvPr>
            <p:ph type="dt" sz="half" idx="10"/>
          </p:nvPr>
        </p:nvSpPr>
        <p:spPr/>
        <p:txBody>
          <a:bodyPr/>
          <a:lstStyle>
            <a:lvl1pPr>
              <a:defRPr>
                <a:latin typeface="Arial" pitchFamily="34" charset="0"/>
                <a:ea typeface="ＭＳ Ｐゴシック" pitchFamily="34" charset="-128"/>
              </a:defRPr>
            </a:lvl1pPr>
          </a:lstStyle>
          <a:p>
            <a:pPr>
              <a:defRPr/>
            </a:pPr>
            <a:endParaRPr lang="en-US" dirty="0"/>
          </a:p>
        </p:txBody>
      </p:sp>
      <p:sp>
        <p:nvSpPr>
          <p:cNvPr id="4" name="Rectangle 21"/>
          <p:cNvSpPr>
            <a:spLocks noGrp="1" noChangeArrowheads="1"/>
          </p:cNvSpPr>
          <p:nvPr>
            <p:ph type="ftr" sz="quarter" idx="11"/>
          </p:nvPr>
        </p:nvSpPr>
        <p:spPr/>
        <p:txBody>
          <a:bodyPr/>
          <a:lstStyle>
            <a:lvl1pPr>
              <a:defRPr>
                <a:latin typeface="Arial" pitchFamily="34" charset="0"/>
                <a:ea typeface="ＭＳ Ｐゴシック" pitchFamily="34" charset="-128"/>
              </a:defRPr>
            </a:lvl1pPr>
          </a:lstStyle>
          <a:p>
            <a:pPr>
              <a:defRPr/>
            </a:pPr>
            <a:endParaRPr lang="en-US" dirty="0"/>
          </a:p>
        </p:txBody>
      </p:sp>
    </p:spTree>
    <p:extLst>
      <p:ext uri="{BB962C8B-B14F-4D97-AF65-F5344CB8AC3E}">
        <p14:creationId xmlns:p14="http://schemas.microsoft.com/office/powerpoint/2010/main" val="26429342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0"/>
          <p:cNvSpPr>
            <a:spLocks noGrp="1" noChangeArrowheads="1"/>
          </p:cNvSpPr>
          <p:nvPr>
            <p:ph type="dt" sz="half" idx="10"/>
          </p:nvPr>
        </p:nvSpPr>
        <p:spPr/>
        <p:txBody>
          <a:bodyPr/>
          <a:lstStyle>
            <a:lvl1pPr>
              <a:defRPr>
                <a:latin typeface="Arial" pitchFamily="34" charset="0"/>
                <a:ea typeface="ＭＳ Ｐゴシック" pitchFamily="34" charset="-128"/>
              </a:defRPr>
            </a:lvl1pPr>
          </a:lstStyle>
          <a:p>
            <a:pPr>
              <a:defRPr/>
            </a:pPr>
            <a:endParaRPr lang="en-US" dirty="0"/>
          </a:p>
        </p:txBody>
      </p:sp>
      <p:sp>
        <p:nvSpPr>
          <p:cNvPr id="3" name="Rectangle 21"/>
          <p:cNvSpPr>
            <a:spLocks noGrp="1" noChangeArrowheads="1"/>
          </p:cNvSpPr>
          <p:nvPr>
            <p:ph type="ftr" sz="quarter" idx="11"/>
          </p:nvPr>
        </p:nvSpPr>
        <p:spPr/>
        <p:txBody>
          <a:bodyPr/>
          <a:lstStyle>
            <a:lvl1pPr>
              <a:defRPr>
                <a:latin typeface="Arial" pitchFamily="34" charset="0"/>
                <a:ea typeface="ＭＳ Ｐゴシック" pitchFamily="34" charset="-128"/>
              </a:defRPr>
            </a:lvl1pPr>
          </a:lstStyle>
          <a:p>
            <a:pPr>
              <a:defRPr/>
            </a:pPr>
            <a:endParaRPr lang="en-US" dirty="0"/>
          </a:p>
        </p:txBody>
      </p:sp>
    </p:spTree>
    <p:extLst>
      <p:ext uri="{BB962C8B-B14F-4D97-AF65-F5344CB8AC3E}">
        <p14:creationId xmlns:p14="http://schemas.microsoft.com/office/powerpoint/2010/main" val="34106341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0"/>
          <p:cNvSpPr>
            <a:spLocks noGrp="1" noChangeArrowheads="1"/>
          </p:cNvSpPr>
          <p:nvPr>
            <p:ph type="dt" sz="half" idx="10"/>
          </p:nvPr>
        </p:nvSpPr>
        <p:spPr/>
        <p:txBody>
          <a:bodyPr/>
          <a:lstStyle>
            <a:lvl1pPr>
              <a:defRPr>
                <a:latin typeface="Arial" pitchFamily="34" charset="0"/>
                <a:ea typeface="ＭＳ Ｐゴシック" pitchFamily="34" charset="-128"/>
              </a:defRPr>
            </a:lvl1pPr>
          </a:lstStyle>
          <a:p>
            <a:pPr>
              <a:defRPr/>
            </a:pPr>
            <a:endParaRPr lang="en-US" dirty="0"/>
          </a:p>
        </p:txBody>
      </p:sp>
      <p:sp>
        <p:nvSpPr>
          <p:cNvPr id="6" name="Rectangle 21"/>
          <p:cNvSpPr>
            <a:spLocks noGrp="1" noChangeArrowheads="1"/>
          </p:cNvSpPr>
          <p:nvPr>
            <p:ph type="ftr" sz="quarter" idx="11"/>
          </p:nvPr>
        </p:nvSpPr>
        <p:spPr/>
        <p:txBody>
          <a:bodyPr/>
          <a:lstStyle>
            <a:lvl1pPr>
              <a:defRPr>
                <a:latin typeface="Arial" pitchFamily="34" charset="0"/>
                <a:ea typeface="ＭＳ Ｐゴシック" pitchFamily="34" charset="-128"/>
              </a:defRPr>
            </a:lvl1pPr>
          </a:lstStyle>
          <a:p>
            <a:pPr>
              <a:defRPr/>
            </a:pPr>
            <a:endParaRPr lang="en-US" dirty="0"/>
          </a:p>
        </p:txBody>
      </p:sp>
    </p:spTree>
    <p:extLst>
      <p:ext uri="{BB962C8B-B14F-4D97-AF65-F5344CB8AC3E}">
        <p14:creationId xmlns:p14="http://schemas.microsoft.com/office/powerpoint/2010/main" val="141847733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0"/>
          <p:cNvSpPr>
            <a:spLocks noGrp="1" noChangeArrowheads="1"/>
          </p:cNvSpPr>
          <p:nvPr>
            <p:ph type="dt" sz="half" idx="10"/>
          </p:nvPr>
        </p:nvSpPr>
        <p:spPr/>
        <p:txBody>
          <a:bodyPr/>
          <a:lstStyle>
            <a:lvl1pPr>
              <a:defRPr>
                <a:latin typeface="Arial" pitchFamily="34" charset="0"/>
                <a:ea typeface="ＭＳ Ｐゴシック" pitchFamily="34" charset="-128"/>
              </a:defRPr>
            </a:lvl1pPr>
          </a:lstStyle>
          <a:p>
            <a:pPr>
              <a:defRPr/>
            </a:pPr>
            <a:endParaRPr lang="en-US" dirty="0"/>
          </a:p>
        </p:txBody>
      </p:sp>
      <p:sp>
        <p:nvSpPr>
          <p:cNvPr id="6" name="Rectangle 21"/>
          <p:cNvSpPr>
            <a:spLocks noGrp="1" noChangeArrowheads="1"/>
          </p:cNvSpPr>
          <p:nvPr>
            <p:ph type="ftr" sz="quarter" idx="11"/>
          </p:nvPr>
        </p:nvSpPr>
        <p:spPr/>
        <p:txBody>
          <a:bodyPr/>
          <a:lstStyle>
            <a:lvl1pPr>
              <a:defRPr>
                <a:latin typeface="Arial" pitchFamily="34" charset="0"/>
                <a:ea typeface="ＭＳ Ｐゴシック" pitchFamily="34" charset="-128"/>
              </a:defRPr>
            </a:lvl1pPr>
          </a:lstStyle>
          <a:p>
            <a:pPr>
              <a:defRPr/>
            </a:pPr>
            <a:endParaRPr lang="en-US" dirty="0"/>
          </a:p>
        </p:txBody>
      </p:sp>
    </p:spTree>
    <p:extLst>
      <p:ext uri="{BB962C8B-B14F-4D97-AF65-F5344CB8AC3E}">
        <p14:creationId xmlns:p14="http://schemas.microsoft.com/office/powerpoint/2010/main" val="22266337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609600" y="1600201"/>
            <a:ext cx="109728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0"/>
          <p:cNvSpPr>
            <a:spLocks noGrp="1" noChangeArrowheads="1"/>
          </p:cNvSpPr>
          <p:nvPr>
            <p:ph type="dt" sz="half" idx="10"/>
          </p:nvPr>
        </p:nvSpPr>
        <p:spPr/>
        <p:txBody>
          <a:bodyPr/>
          <a:lstStyle>
            <a:lvl1pPr>
              <a:defRPr>
                <a:latin typeface="Arial" pitchFamily="34" charset="0"/>
                <a:ea typeface="ＭＳ Ｐゴシック" pitchFamily="34" charset="-128"/>
              </a:defRPr>
            </a:lvl1pPr>
          </a:lstStyle>
          <a:p>
            <a:pPr>
              <a:defRPr/>
            </a:pPr>
            <a:endParaRPr lang="en-US" dirty="0"/>
          </a:p>
        </p:txBody>
      </p:sp>
      <p:sp>
        <p:nvSpPr>
          <p:cNvPr id="5" name="Rectangle 21"/>
          <p:cNvSpPr>
            <a:spLocks noGrp="1" noChangeArrowheads="1"/>
          </p:cNvSpPr>
          <p:nvPr>
            <p:ph type="ftr" sz="quarter" idx="11"/>
          </p:nvPr>
        </p:nvSpPr>
        <p:spPr/>
        <p:txBody>
          <a:bodyPr/>
          <a:lstStyle>
            <a:lvl1pPr>
              <a:defRPr>
                <a:latin typeface="Arial" pitchFamily="34" charset="0"/>
                <a:ea typeface="ＭＳ Ｐゴシック" pitchFamily="34" charset="-128"/>
              </a:defRPr>
            </a:lvl1pPr>
          </a:lstStyle>
          <a:p>
            <a:pPr>
              <a:defRPr/>
            </a:pPr>
            <a:endParaRPr lang="en-US" dirty="0"/>
          </a:p>
        </p:txBody>
      </p:sp>
    </p:spTree>
    <p:extLst>
      <p:ext uri="{BB962C8B-B14F-4D97-AF65-F5344CB8AC3E}">
        <p14:creationId xmlns:p14="http://schemas.microsoft.com/office/powerpoint/2010/main" val="41651989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0"/>
          <p:cNvSpPr>
            <a:spLocks noGrp="1" noChangeArrowheads="1"/>
          </p:cNvSpPr>
          <p:nvPr>
            <p:ph type="dt" sz="half" idx="10"/>
          </p:nvPr>
        </p:nvSpPr>
        <p:spPr/>
        <p:txBody>
          <a:bodyPr/>
          <a:lstStyle>
            <a:lvl1pPr>
              <a:defRPr>
                <a:latin typeface="Arial" pitchFamily="34" charset="0"/>
                <a:ea typeface="ＭＳ Ｐゴシック" pitchFamily="34" charset="-128"/>
              </a:defRPr>
            </a:lvl1pPr>
          </a:lstStyle>
          <a:p>
            <a:pPr>
              <a:defRPr/>
            </a:pPr>
            <a:endParaRPr lang="en-US" dirty="0"/>
          </a:p>
        </p:txBody>
      </p:sp>
      <p:sp>
        <p:nvSpPr>
          <p:cNvPr id="5" name="Rectangle 21"/>
          <p:cNvSpPr>
            <a:spLocks noGrp="1" noChangeArrowheads="1"/>
          </p:cNvSpPr>
          <p:nvPr>
            <p:ph type="ftr" sz="quarter" idx="11"/>
          </p:nvPr>
        </p:nvSpPr>
        <p:spPr/>
        <p:txBody>
          <a:bodyPr/>
          <a:lstStyle>
            <a:lvl1pPr>
              <a:defRPr>
                <a:latin typeface="Arial" pitchFamily="34" charset="0"/>
                <a:ea typeface="ＭＳ Ｐゴシック" pitchFamily="34" charset="-128"/>
              </a:defRPr>
            </a:lvl1pPr>
          </a:lstStyle>
          <a:p>
            <a:pPr>
              <a:defRPr/>
            </a:pPr>
            <a:endParaRPr lang="en-US" dirty="0"/>
          </a:p>
        </p:txBody>
      </p:sp>
    </p:spTree>
    <p:extLst>
      <p:ext uri="{BB962C8B-B14F-4D97-AF65-F5344CB8AC3E}">
        <p14:creationId xmlns:p14="http://schemas.microsoft.com/office/powerpoint/2010/main" val="373050103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Table Placeholder 2"/>
          <p:cNvSpPr>
            <a:spLocks noGrp="1"/>
          </p:cNvSpPr>
          <p:nvPr>
            <p:ph type="tbl" idx="1"/>
          </p:nvPr>
        </p:nvSpPr>
        <p:spPr>
          <a:xfrm>
            <a:off x="609600" y="1600201"/>
            <a:ext cx="10972800" cy="4525963"/>
          </a:xfrm>
          <a:prstGeom prst="rect">
            <a:avLst/>
          </a:prstGeom>
        </p:spPr>
        <p:txBody>
          <a:bodyPr/>
          <a:lstStyle/>
          <a:p>
            <a:pPr lvl="0"/>
            <a:endParaRPr lang="en-US" noProof="0" dirty="0"/>
          </a:p>
        </p:txBody>
      </p:sp>
      <p:sp>
        <p:nvSpPr>
          <p:cNvPr id="4" name="Rectangle 20"/>
          <p:cNvSpPr>
            <a:spLocks noGrp="1" noChangeArrowheads="1"/>
          </p:cNvSpPr>
          <p:nvPr>
            <p:ph type="dt" sz="half" idx="10"/>
          </p:nvPr>
        </p:nvSpPr>
        <p:spPr/>
        <p:txBody>
          <a:bodyPr/>
          <a:lstStyle>
            <a:lvl1pPr>
              <a:defRPr>
                <a:latin typeface="Arial" pitchFamily="34" charset="0"/>
                <a:ea typeface="ＭＳ Ｐゴシック" pitchFamily="34" charset="-128"/>
              </a:defRPr>
            </a:lvl1pPr>
          </a:lstStyle>
          <a:p>
            <a:pPr>
              <a:defRPr/>
            </a:pPr>
            <a:endParaRPr lang="en-US" dirty="0"/>
          </a:p>
        </p:txBody>
      </p:sp>
      <p:sp>
        <p:nvSpPr>
          <p:cNvPr id="5" name="Rectangle 21"/>
          <p:cNvSpPr>
            <a:spLocks noGrp="1" noChangeArrowheads="1"/>
          </p:cNvSpPr>
          <p:nvPr>
            <p:ph type="ftr" sz="quarter" idx="11"/>
          </p:nvPr>
        </p:nvSpPr>
        <p:spPr/>
        <p:txBody>
          <a:bodyPr/>
          <a:lstStyle>
            <a:lvl1pPr>
              <a:defRPr>
                <a:latin typeface="Arial" pitchFamily="34" charset="0"/>
                <a:ea typeface="ＭＳ Ｐゴシック" pitchFamily="34" charset="-128"/>
              </a:defRPr>
            </a:lvl1pPr>
          </a:lstStyle>
          <a:p>
            <a:pPr>
              <a:defRPr/>
            </a:pPr>
            <a:endParaRPr lang="en-US" dirty="0"/>
          </a:p>
        </p:txBody>
      </p:sp>
    </p:spTree>
    <p:extLst>
      <p:ext uri="{BB962C8B-B14F-4D97-AF65-F5344CB8AC3E}">
        <p14:creationId xmlns:p14="http://schemas.microsoft.com/office/powerpoint/2010/main" val="386051938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tx1"/>
        </a:solidFill>
        <a:effectLst/>
      </p:bgPr>
    </p:bg>
    <p:spTree>
      <p:nvGrpSpPr>
        <p:cNvPr id="1" name=""/>
        <p:cNvGrpSpPr/>
        <p:nvPr/>
      </p:nvGrpSpPr>
      <p:grpSpPr>
        <a:xfrm>
          <a:off x="0" y="0"/>
          <a:ext cx="0" cy="0"/>
          <a:chOff x="0" y="0"/>
          <a:chExt cx="0" cy="0"/>
        </a:xfrm>
      </p:grpSpPr>
      <p:sp>
        <p:nvSpPr>
          <p:cNvPr id="4" name="Rectangle 3"/>
          <p:cNvSpPr/>
          <p:nvPr/>
        </p:nvSpPr>
        <p:spPr>
          <a:xfrm>
            <a:off x="1" y="836613"/>
            <a:ext cx="531284" cy="1090612"/>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sp>
        <p:nvSpPr>
          <p:cNvPr id="5" name="Rectangle 4"/>
          <p:cNvSpPr/>
          <p:nvPr/>
        </p:nvSpPr>
        <p:spPr>
          <a:xfrm>
            <a:off x="613834" y="836613"/>
            <a:ext cx="88900" cy="1090612"/>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sp>
        <p:nvSpPr>
          <p:cNvPr id="6" name="Title 1"/>
          <p:cNvSpPr txBox="1">
            <a:spLocks/>
          </p:cNvSpPr>
          <p:nvPr/>
        </p:nvSpPr>
        <p:spPr>
          <a:xfrm>
            <a:off x="861484" y="533401"/>
            <a:ext cx="10337800" cy="1368425"/>
          </a:xfrm>
          <a:prstGeom prst="rect">
            <a:avLst/>
          </a:prstGeom>
        </p:spPr>
        <p:txBody>
          <a:bodyPr>
            <a:normAutofit/>
          </a:bodyPr>
          <a:lstStyle>
            <a:lvl1pPr algn="l" defTabSz="457200" rtl="0" eaLnBrk="1" latinLnBrk="0" hangingPunct="1">
              <a:lnSpc>
                <a:spcPts val="4000"/>
              </a:lnSpc>
              <a:spcBef>
                <a:spcPct val="0"/>
              </a:spcBef>
              <a:buNone/>
              <a:defRPr sz="3400" kern="1200">
                <a:solidFill>
                  <a:schemeClr val="bg1"/>
                </a:solidFill>
                <a:latin typeface="+mj-lt"/>
                <a:ea typeface="+mj-ea"/>
                <a:cs typeface="+mj-cs"/>
              </a:defRPr>
            </a:lvl1pPr>
          </a:lstStyle>
          <a:p>
            <a:pPr>
              <a:defRPr/>
            </a:pPr>
            <a:r>
              <a:rPr lang="en-US" sz="2000" dirty="0">
                <a:solidFill>
                  <a:schemeClr val="accent6"/>
                </a:solidFill>
              </a:rPr>
              <a:t>DOE OFFICE OF INDIAN ENERGY</a:t>
            </a:r>
          </a:p>
        </p:txBody>
      </p:sp>
      <p:pic>
        <p:nvPicPr>
          <p:cNvPr id="7" name="Picture 6" descr="doe_oie_wordmark_horiz_reverse_title pg.png"/>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944033" y="5662614"/>
            <a:ext cx="3693584"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3" cstate="email">
            <a:extLst>
              <a:ext uri="{28A0092B-C50C-407E-A947-70E740481C1C}">
                <a14:useLocalDpi xmlns:a14="http://schemas.microsoft.com/office/drawing/2010/main"/>
              </a:ext>
            </a:extLst>
          </a:blip>
          <a:srcRect r="-49"/>
          <a:stretch>
            <a:fillRect/>
          </a:stretch>
        </p:blipFill>
        <p:spPr bwMode="auto">
          <a:xfrm>
            <a:off x="1" y="3433764"/>
            <a:ext cx="4104217" cy="1817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8072968" y="3433764"/>
            <a:ext cx="4119033" cy="1817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0" y="234950"/>
            <a:ext cx="12227984"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4102100" y="3433764"/>
            <a:ext cx="4006851" cy="1817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0" y="6427788"/>
            <a:ext cx="12227984"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4" descr="doe_ie_wordmark_large_white.png"/>
          <p:cNvPicPr>
            <a:picLocks noChangeAspect="1"/>
          </p:cNvPicPr>
          <p:nvPr userDrawn="1"/>
        </p:nvPicPr>
        <p:blipFill>
          <a:blip r:embed="rId7" cstate="email">
            <a:extLst>
              <a:ext uri="{28A0092B-C50C-407E-A947-70E740481C1C}">
                <a14:useLocalDpi xmlns:a14="http://schemas.microsoft.com/office/drawing/2010/main"/>
              </a:ext>
            </a:extLst>
          </a:blip>
          <a:srcRect/>
          <a:stretch>
            <a:fillRect/>
          </a:stretch>
        </p:blipFill>
        <p:spPr bwMode="auto">
          <a:xfrm>
            <a:off x="952500" y="5608639"/>
            <a:ext cx="3657600" cy="40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13"/>
          <p:cNvSpPr/>
          <p:nvPr userDrawn="1"/>
        </p:nvSpPr>
        <p:spPr>
          <a:xfrm>
            <a:off x="1" y="836613"/>
            <a:ext cx="531284" cy="1090612"/>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dirty="0">
              <a:solidFill>
                <a:prstClr val="white"/>
              </a:solidFill>
            </a:endParaRPr>
          </a:p>
        </p:txBody>
      </p:sp>
      <p:sp>
        <p:nvSpPr>
          <p:cNvPr id="15" name="Rectangle 14"/>
          <p:cNvSpPr/>
          <p:nvPr userDrawn="1"/>
        </p:nvSpPr>
        <p:spPr>
          <a:xfrm>
            <a:off x="613834" y="836613"/>
            <a:ext cx="88900" cy="1090612"/>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dirty="0">
              <a:solidFill>
                <a:prstClr val="white"/>
              </a:solidFill>
            </a:endParaRPr>
          </a:p>
        </p:txBody>
      </p:sp>
      <p:pic>
        <p:nvPicPr>
          <p:cNvPr id="16" name="Picture 7" descr="image_2.jpg"/>
          <p:cNvPicPr>
            <a:picLocks noChangeAspect="1"/>
          </p:cNvPicPr>
          <p:nvPr userDrawn="1"/>
        </p:nvPicPr>
        <p:blipFill>
          <a:blip r:embed="rId8" cstate="email">
            <a:extLst>
              <a:ext uri="{28A0092B-C50C-407E-A947-70E740481C1C}">
                <a14:useLocalDpi xmlns:a14="http://schemas.microsoft.com/office/drawing/2010/main"/>
              </a:ext>
            </a:extLst>
          </a:blip>
          <a:srcRect/>
          <a:stretch>
            <a:fillRect/>
          </a:stretch>
        </p:blipFill>
        <p:spPr bwMode="auto">
          <a:xfrm>
            <a:off x="1" y="3424239"/>
            <a:ext cx="3992033" cy="181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8" descr="image_3.jpg"/>
          <p:cNvPicPr>
            <a:picLocks noChangeAspect="1"/>
          </p:cNvPicPr>
          <p:nvPr userDrawn="1"/>
        </p:nvPicPr>
        <p:blipFill>
          <a:blip r:embed="rId9" cstate="email">
            <a:extLst>
              <a:ext uri="{28A0092B-C50C-407E-A947-70E740481C1C}">
                <a14:useLocalDpi xmlns:a14="http://schemas.microsoft.com/office/drawing/2010/main"/>
              </a:ext>
            </a:extLst>
          </a:blip>
          <a:srcRect/>
          <a:stretch>
            <a:fillRect/>
          </a:stretch>
        </p:blipFill>
        <p:spPr bwMode="auto">
          <a:xfrm>
            <a:off x="8128000" y="3424239"/>
            <a:ext cx="4064000" cy="181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itle 1"/>
          <p:cNvSpPr txBox="1">
            <a:spLocks/>
          </p:cNvSpPr>
          <p:nvPr userDrawn="1"/>
        </p:nvSpPr>
        <p:spPr>
          <a:xfrm>
            <a:off x="861484" y="533401"/>
            <a:ext cx="10337800" cy="1368425"/>
          </a:xfrm>
          <a:prstGeom prst="rect">
            <a:avLst/>
          </a:prstGeom>
        </p:spPr>
        <p:txBody>
          <a:bodyPr>
            <a:normAutofit/>
          </a:bodyPr>
          <a:lstStyle>
            <a:lvl1pPr algn="l" defTabSz="457200" rtl="0" eaLnBrk="1" latinLnBrk="0" hangingPunct="1">
              <a:lnSpc>
                <a:spcPts val="4000"/>
              </a:lnSpc>
              <a:spcBef>
                <a:spcPct val="0"/>
              </a:spcBef>
              <a:buNone/>
              <a:defRPr sz="3400" kern="1200">
                <a:solidFill>
                  <a:schemeClr val="bg1"/>
                </a:solidFill>
                <a:latin typeface="+mj-lt"/>
                <a:ea typeface="+mj-ea"/>
                <a:cs typeface="+mj-cs"/>
              </a:defRPr>
            </a:lvl1pPr>
          </a:lstStyle>
          <a:p>
            <a:pPr fontAlgn="auto">
              <a:spcAft>
                <a:spcPts val="0"/>
              </a:spcAft>
              <a:defRPr/>
            </a:pPr>
            <a:r>
              <a:rPr lang="en-US" sz="2000" dirty="0">
                <a:solidFill>
                  <a:srgbClr val="FFD457"/>
                </a:solidFill>
              </a:rPr>
              <a:t>DOE OFFICE OF INDIAN ENERGY</a:t>
            </a:r>
          </a:p>
        </p:txBody>
      </p:sp>
      <p:pic>
        <p:nvPicPr>
          <p:cNvPr id="19" name="Picture 10" descr="image_1.jpg"/>
          <p:cNvPicPr>
            <a:picLocks noChangeAspect="1"/>
          </p:cNvPicPr>
          <p:nvPr userDrawn="1"/>
        </p:nvPicPr>
        <p:blipFill>
          <a:blip r:embed="rId10" cstate="email">
            <a:extLst>
              <a:ext uri="{28A0092B-C50C-407E-A947-70E740481C1C}">
                <a14:useLocalDpi xmlns:a14="http://schemas.microsoft.com/office/drawing/2010/main"/>
              </a:ext>
            </a:extLst>
          </a:blip>
          <a:srcRect/>
          <a:stretch>
            <a:fillRect/>
          </a:stretch>
        </p:blipFill>
        <p:spPr bwMode="auto">
          <a:xfrm>
            <a:off x="3983567" y="3424239"/>
            <a:ext cx="4178300" cy="181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861751" y="965200"/>
            <a:ext cx="10336827" cy="1325880"/>
          </a:xfrm>
        </p:spPr>
        <p:txBody>
          <a:bodyPr>
            <a:normAutofit/>
          </a:bodyPr>
          <a:lstStyle>
            <a:lvl1pPr algn="l">
              <a:lnSpc>
                <a:spcPts val="4000"/>
              </a:lnSpc>
              <a:defRPr sz="340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861751" y="2329359"/>
            <a:ext cx="10336827" cy="966205"/>
          </a:xfrm>
        </p:spPr>
        <p:txBody>
          <a:bodyPr>
            <a:normAutofit/>
          </a:bodyPr>
          <a:lstStyle>
            <a:lvl1pPr marL="0" indent="0" algn="l">
              <a:buNone/>
              <a:defRPr sz="2000" b="0">
                <a:solidFill>
                  <a:schemeClr val="bg1"/>
                </a:solidFill>
                <a:latin typeface="+mn-lt"/>
                <a:cs typeface="Franklin Gothic Medium"/>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26019377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High level - text slides">
    <p:spTree>
      <p:nvGrpSpPr>
        <p:cNvPr id="1" name=""/>
        <p:cNvGrpSpPr/>
        <p:nvPr/>
      </p:nvGrpSpPr>
      <p:grpSpPr>
        <a:xfrm>
          <a:off x="0" y="0"/>
          <a:ext cx="0" cy="0"/>
          <a:chOff x="0" y="0"/>
          <a:chExt cx="0" cy="0"/>
        </a:xfrm>
      </p:grpSpPr>
      <p:sp>
        <p:nvSpPr>
          <p:cNvPr id="4" name="Rectangle 3"/>
          <p:cNvSpPr/>
          <p:nvPr/>
        </p:nvSpPr>
        <p:spPr>
          <a:xfrm>
            <a:off x="-25400" y="6529388"/>
            <a:ext cx="12217400" cy="328612"/>
          </a:xfrm>
          <a:prstGeom prst="rect">
            <a:avLst/>
          </a:prstGeom>
          <a:solidFill>
            <a:srgbClr val="004F9D"/>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sp>
        <p:nvSpPr>
          <p:cNvPr id="5" name="TextBox 4"/>
          <p:cNvSpPr txBox="1">
            <a:spLocks noChangeArrowheads="1"/>
          </p:cNvSpPr>
          <p:nvPr/>
        </p:nvSpPr>
        <p:spPr bwMode="auto">
          <a:xfrm>
            <a:off x="8009467" y="6591300"/>
            <a:ext cx="3888317"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defRPr>
                <a:solidFill>
                  <a:schemeClr val="tx1"/>
                </a:solidFill>
                <a:latin typeface="Arial" panose="020B0604020202020204" pitchFamily="34" charset="0"/>
                <a:ea typeface="ＭＳ Ｐゴシック" panose="020B0600070205080204" pitchFamily="34" charset="-128"/>
              </a:defRPr>
            </a:lvl1pPr>
            <a:lvl2pPr marL="742950" indent="-285750" defTabSz="457200">
              <a:defRPr>
                <a:solidFill>
                  <a:schemeClr val="tx1"/>
                </a:solidFill>
                <a:latin typeface="Arial" panose="020B0604020202020204" pitchFamily="34" charset="0"/>
                <a:ea typeface="ＭＳ Ｐゴシック" panose="020B0600070205080204" pitchFamily="34" charset="-128"/>
              </a:defRPr>
            </a:lvl2pPr>
            <a:lvl3pPr marL="1143000" indent="-228600" defTabSz="457200">
              <a:defRPr>
                <a:solidFill>
                  <a:schemeClr val="tx1"/>
                </a:solidFill>
                <a:latin typeface="Arial" panose="020B0604020202020204" pitchFamily="34" charset="0"/>
                <a:ea typeface="ＭＳ Ｐゴシック" panose="020B0600070205080204" pitchFamily="34" charset="-128"/>
              </a:defRPr>
            </a:lvl3pPr>
            <a:lvl4pPr marL="1600200" indent="-228600" defTabSz="457200">
              <a:defRPr>
                <a:solidFill>
                  <a:schemeClr val="tx1"/>
                </a:solidFill>
                <a:latin typeface="Arial" panose="020B0604020202020204" pitchFamily="34" charset="0"/>
                <a:ea typeface="ＭＳ Ｐゴシック" panose="020B0600070205080204" pitchFamily="34" charset="-128"/>
              </a:defRPr>
            </a:lvl4pPr>
            <a:lvl5pPr marL="2057400" indent="-228600" defTabSz="45720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defRPr/>
            </a:pPr>
            <a:r>
              <a:rPr lang="en-US" altLang="en-US" sz="800" dirty="0">
                <a:solidFill>
                  <a:srgbClr val="FFFFFF"/>
                </a:solidFill>
              </a:rPr>
              <a:t>U.S. Department of Energy  |  Office of Indian Energy  |  </a:t>
            </a:r>
            <a:fld id="{9645D665-FE08-465C-9BC4-1FC9AF6B6358}" type="slidenum">
              <a:rPr lang="en-US" altLang="en-US" sz="800" smtClean="0">
                <a:solidFill>
                  <a:srgbClr val="FFFFFF"/>
                </a:solidFill>
              </a:rPr>
              <a:pPr eaLnBrk="1" hangingPunct="1">
                <a:defRPr/>
              </a:pPr>
              <a:t>‹#›</a:t>
            </a:fld>
            <a:endParaRPr lang="en-US" altLang="en-US" sz="800" dirty="0">
              <a:solidFill>
                <a:srgbClr val="FFFFFF"/>
              </a:solidFill>
            </a:endParaRPr>
          </a:p>
        </p:txBody>
      </p:sp>
      <p:sp>
        <p:nvSpPr>
          <p:cNvPr id="7" name="Title 6"/>
          <p:cNvSpPr>
            <a:spLocks noGrp="1"/>
          </p:cNvSpPr>
          <p:nvPr>
            <p:ph type="title"/>
          </p:nvPr>
        </p:nvSpPr>
        <p:spPr>
          <a:xfrm>
            <a:off x="487680" y="202968"/>
            <a:ext cx="10972800" cy="987552"/>
          </a:xfrm>
        </p:spPr>
        <p:txBody>
          <a:bodyPr>
            <a:noAutofit/>
          </a:bodyPr>
          <a:lstStyle>
            <a:lvl1pPr>
              <a:lnSpc>
                <a:spcPct val="90000"/>
              </a:lnSpc>
              <a:defRPr sz="4000">
                <a:solidFill>
                  <a:schemeClr val="tx2"/>
                </a:solidFill>
              </a:defRPr>
            </a:lvl1pPr>
          </a:lstStyle>
          <a:p>
            <a:r>
              <a:rPr lang="en-US"/>
              <a:t>Click to edit Master title style</a:t>
            </a:r>
            <a:endParaRPr lang="en-US" dirty="0"/>
          </a:p>
        </p:txBody>
      </p:sp>
      <p:sp>
        <p:nvSpPr>
          <p:cNvPr id="11" name="Text Placeholder 10"/>
          <p:cNvSpPr>
            <a:spLocks noGrp="1"/>
          </p:cNvSpPr>
          <p:nvPr>
            <p:ph type="body" sz="quarter" idx="10"/>
          </p:nvPr>
        </p:nvSpPr>
        <p:spPr>
          <a:xfrm>
            <a:off x="484104" y="1384047"/>
            <a:ext cx="10931129" cy="3821116"/>
          </a:xfrm>
        </p:spPr>
        <p:txBody>
          <a:bodyPr>
            <a:normAutofit/>
          </a:bodyPr>
          <a:lstStyle>
            <a:lvl1pPr marL="0" indent="0">
              <a:buFontTx/>
              <a:buNone/>
              <a:defRPr sz="1800">
                <a:latin typeface="+mn-lt"/>
              </a:defRPr>
            </a:lvl1pPr>
          </a:lstStyle>
          <a:p>
            <a:pPr lvl="0"/>
            <a:r>
              <a:rPr lang="en-US"/>
              <a:t>Click to edit Master text styles</a:t>
            </a:r>
          </a:p>
        </p:txBody>
      </p:sp>
    </p:spTree>
    <p:extLst>
      <p:ext uri="{BB962C8B-B14F-4D97-AF65-F5344CB8AC3E}">
        <p14:creationId xmlns:p14="http://schemas.microsoft.com/office/powerpoint/2010/main" val="4274505146"/>
      </p:ext>
    </p:extLst>
  </p:cSld>
  <p:clrMapOvr>
    <a:masterClrMapping/>
  </p:clrMapOvr>
  <p:hf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cxnSp>
        <p:nvCxnSpPr>
          <p:cNvPr id="4" name="Straight Connector 3"/>
          <p:cNvCxnSpPr/>
          <p:nvPr/>
        </p:nvCxnSpPr>
        <p:spPr>
          <a:xfrm>
            <a:off x="0" y="6313488"/>
            <a:ext cx="12192000" cy="0"/>
          </a:xfrm>
          <a:prstGeom prst="line">
            <a:avLst/>
          </a:prstGeom>
          <a:ln w="6350" cmpd="sng">
            <a:solidFill>
              <a:schemeClr val="tx2"/>
            </a:solidFill>
          </a:ln>
          <a:effectLst/>
        </p:spPr>
        <p:style>
          <a:lnRef idx="2">
            <a:schemeClr val="accent1"/>
          </a:lnRef>
          <a:fillRef idx="0">
            <a:schemeClr val="accent1"/>
          </a:fillRef>
          <a:effectRef idx="1">
            <a:schemeClr val="accent1"/>
          </a:effectRef>
          <a:fontRef idx="minor">
            <a:schemeClr val="tx1"/>
          </a:fontRef>
        </p:style>
      </p:cxnSp>
      <p:pic>
        <p:nvPicPr>
          <p:cNvPr id="5" name="Picture 4"/>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176214"/>
            <a:ext cx="1219200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465666" y="6426200"/>
            <a:ext cx="277706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descr="green_pattern.png"/>
          <p:cNvPicPr>
            <a:picLocks noChangeAspect="1"/>
          </p:cNvPicPr>
          <p:nvPr userDrawn="1"/>
        </p:nvPicPr>
        <p:blipFill>
          <a:blip r:embed="rId4" cstate="email">
            <a:extLst>
              <a:ext uri="{28A0092B-C50C-407E-A947-70E740481C1C}">
                <a14:useLocalDpi xmlns:a14="http://schemas.microsoft.com/office/drawing/2010/main"/>
              </a:ext>
            </a:extLst>
          </a:blip>
          <a:srcRect/>
          <a:stretch>
            <a:fillRect/>
          </a:stretch>
        </p:blipFill>
        <p:spPr bwMode="auto">
          <a:xfrm>
            <a:off x="0" y="157164"/>
            <a:ext cx="1219200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5" descr="doe_oie_wordmark_horiz_color.png"/>
          <p:cNvPicPr>
            <a:picLocks noChangeAspect="1"/>
          </p:cNvPicPr>
          <p:nvPr userDrawn="1"/>
        </p:nvPicPr>
        <p:blipFill>
          <a:blip r:embed="rId5" cstate="email">
            <a:extLst>
              <a:ext uri="{28A0092B-C50C-407E-A947-70E740481C1C}">
                <a14:useLocalDpi xmlns:a14="http://schemas.microsoft.com/office/drawing/2010/main"/>
              </a:ext>
            </a:extLst>
          </a:blip>
          <a:srcRect/>
          <a:stretch>
            <a:fillRect/>
          </a:stretch>
        </p:blipFill>
        <p:spPr bwMode="auto">
          <a:xfrm>
            <a:off x="488951" y="6450013"/>
            <a:ext cx="2698749" cy="296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userDrawn="1"/>
        </p:nvCxnSpPr>
        <p:spPr>
          <a:xfrm>
            <a:off x="0" y="6313488"/>
            <a:ext cx="12192000" cy="0"/>
          </a:xfrm>
          <a:prstGeom prst="line">
            <a:avLst/>
          </a:prstGeom>
          <a:ln w="6350" cmpd="sng"/>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963084" y="4406901"/>
            <a:ext cx="10363200" cy="1362075"/>
          </a:xfrm>
        </p:spPr>
        <p:txBody>
          <a:bodyPr/>
          <a:lstStyle>
            <a:lvl1pPr algn="l">
              <a:defRPr sz="4000" b="1" cap="all">
                <a:solidFill>
                  <a:schemeClr val="tx1"/>
                </a:solidFill>
              </a:defRPr>
            </a:lvl1pPr>
          </a:lstStyle>
          <a:p>
            <a:r>
              <a:rPr lang="en-US"/>
              <a:t>Click to edit Master title style</a:t>
            </a:r>
            <a:endParaRPr lang="en-US" dirty="0"/>
          </a:p>
        </p:txBody>
      </p:sp>
      <p:sp>
        <p:nvSpPr>
          <p:cNvPr id="3" name="Text Placeholder 2"/>
          <p:cNvSpPr>
            <a:spLocks noGrp="1"/>
          </p:cNvSpPr>
          <p:nvPr>
            <p:ph type="body" idx="1"/>
          </p:nvPr>
        </p:nvSpPr>
        <p:spPr>
          <a:xfrm>
            <a:off x="963084" y="3066572"/>
            <a:ext cx="10363200" cy="1500187"/>
          </a:xfrm>
        </p:spPr>
        <p:txBody>
          <a:bodyPr anchor="b"/>
          <a:lstStyle>
            <a:lvl1pPr marL="0" indent="0">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10" name="Slide Number Placeholder 5"/>
          <p:cNvSpPr>
            <a:spLocks noGrp="1"/>
          </p:cNvSpPr>
          <p:nvPr>
            <p:ph type="sldNum" sz="quarter" idx="10"/>
          </p:nvPr>
        </p:nvSpPr>
        <p:spPr>
          <a:xfrm>
            <a:off x="11700933" y="6591300"/>
            <a:ext cx="491067" cy="268288"/>
          </a:xfrm>
          <a:prstGeom prst="rect">
            <a:avLst/>
          </a:prstGeom>
        </p:spPr>
        <p:txBody>
          <a:bodyPr/>
          <a:lstStyle>
            <a:lvl1pPr algn="ctr">
              <a:defRPr sz="1000">
                <a:solidFill>
                  <a:schemeClr val="tx1"/>
                </a:solidFill>
              </a:defRPr>
            </a:lvl1pPr>
          </a:lstStyle>
          <a:p>
            <a:pPr>
              <a:defRPr/>
            </a:pPr>
            <a:fld id="{C0AD53B1-5ED8-4013-B906-55B15E15E1FF}" type="slidenum">
              <a:rPr lang="en-US"/>
              <a:pPr>
                <a:defRPr/>
              </a:pPr>
              <a:t>‹#›</a:t>
            </a:fld>
            <a:endParaRPr lang="en-US" dirty="0"/>
          </a:p>
        </p:txBody>
      </p:sp>
    </p:spTree>
    <p:extLst>
      <p:ext uri="{BB962C8B-B14F-4D97-AF65-F5344CB8AC3E}">
        <p14:creationId xmlns:p14="http://schemas.microsoft.com/office/powerpoint/2010/main" val="174921515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5" name="Rectangle 4"/>
          <p:cNvSpPr/>
          <p:nvPr/>
        </p:nvSpPr>
        <p:spPr>
          <a:xfrm>
            <a:off x="-25400" y="6313488"/>
            <a:ext cx="12217400" cy="544512"/>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pic>
        <p:nvPicPr>
          <p:cNvPr id="6" name="Picture 4" descr="doe_oie_wordmark_horiz_reverse.png"/>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397934" y="6440489"/>
            <a:ext cx="25527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1" y="349250"/>
            <a:ext cx="243417" cy="280988"/>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chemeClr val="accent5"/>
              </a:solidFill>
            </a:endParaRPr>
          </a:p>
        </p:txBody>
      </p:sp>
      <p:sp>
        <p:nvSpPr>
          <p:cNvPr id="8" name="Rectangle 7"/>
          <p:cNvSpPr/>
          <p:nvPr/>
        </p:nvSpPr>
        <p:spPr>
          <a:xfrm>
            <a:off x="315385" y="349250"/>
            <a:ext cx="97367" cy="280988"/>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chemeClr val="accent5"/>
              </a:solidFill>
            </a:endParaRPr>
          </a:p>
        </p:txBody>
      </p:sp>
      <p:sp>
        <p:nvSpPr>
          <p:cNvPr id="9" name="Rectangle 8"/>
          <p:cNvSpPr/>
          <p:nvPr userDrawn="1"/>
        </p:nvSpPr>
        <p:spPr>
          <a:xfrm>
            <a:off x="0" y="6313488"/>
            <a:ext cx="12192000" cy="5461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dirty="0">
              <a:solidFill>
                <a:prstClr val="white"/>
              </a:solidFill>
            </a:endParaRPr>
          </a:p>
        </p:txBody>
      </p:sp>
      <p:pic>
        <p:nvPicPr>
          <p:cNvPr id="10" name="Picture 8" descr="doe_ie_wordmark_large_white.png"/>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412751" y="6453189"/>
            <a:ext cx="2520949"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9" descr="green_pattern.png"/>
          <p:cNvPicPr>
            <a:picLocks noChangeAspect="1"/>
          </p:cNvPicPr>
          <p:nvPr userDrawn="1"/>
        </p:nvPicPr>
        <p:blipFill>
          <a:blip r:embed="rId4" cstate="email">
            <a:extLst>
              <a:ext uri="{28A0092B-C50C-407E-A947-70E740481C1C}">
                <a14:useLocalDpi xmlns:a14="http://schemas.microsoft.com/office/drawing/2010/main"/>
              </a:ext>
            </a:extLst>
          </a:blip>
          <a:srcRect/>
          <a:stretch>
            <a:fillRect/>
          </a:stretch>
        </p:blipFill>
        <p:spPr bwMode="auto">
          <a:xfrm>
            <a:off x="0" y="157164"/>
            <a:ext cx="1219200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userDrawn="1"/>
        </p:nvSpPr>
        <p:spPr>
          <a:xfrm>
            <a:off x="1" y="603250"/>
            <a:ext cx="243417" cy="280988"/>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dirty="0">
              <a:solidFill>
                <a:prstClr val="white"/>
              </a:solidFill>
            </a:endParaRPr>
          </a:p>
        </p:txBody>
      </p:sp>
      <p:sp>
        <p:nvSpPr>
          <p:cNvPr id="13" name="Rectangle 12"/>
          <p:cNvSpPr/>
          <p:nvPr userDrawn="1"/>
        </p:nvSpPr>
        <p:spPr>
          <a:xfrm>
            <a:off x="315385" y="603250"/>
            <a:ext cx="97367" cy="280988"/>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dirty="0">
              <a:solidFill>
                <a:prstClr val="white"/>
              </a:solidFill>
            </a:endParaRPr>
          </a:p>
        </p:txBody>
      </p:sp>
      <p:sp>
        <p:nvSpPr>
          <p:cNvPr id="18" name="Title 1"/>
          <p:cNvSpPr>
            <a:spLocks noGrp="1"/>
          </p:cNvSpPr>
          <p:nvPr>
            <p:ph type="title"/>
          </p:nvPr>
        </p:nvSpPr>
        <p:spPr>
          <a:xfrm>
            <a:off x="487680" y="175768"/>
            <a:ext cx="10972800" cy="987552"/>
          </a:xfrm>
        </p:spPr>
        <p:txBody>
          <a:bodyPr/>
          <a:lstStyle>
            <a:lvl1pPr>
              <a:defRPr>
                <a:solidFill>
                  <a:schemeClr val="tx1"/>
                </a:solidFill>
              </a:defRPr>
            </a:lvl1pPr>
          </a:lstStyle>
          <a:p>
            <a:r>
              <a:rPr lang="en-US"/>
              <a:t>Click to edit Master title style</a:t>
            </a:r>
            <a:endParaRPr lang="en-US" dirty="0"/>
          </a:p>
        </p:txBody>
      </p:sp>
      <p:sp>
        <p:nvSpPr>
          <p:cNvPr id="19" name="Content Placeholder 2"/>
          <p:cNvSpPr>
            <a:spLocks noGrp="1"/>
          </p:cNvSpPr>
          <p:nvPr>
            <p:ph sz="half" idx="1"/>
          </p:nvPr>
        </p:nvSpPr>
        <p:spPr>
          <a:xfrm>
            <a:off x="487680" y="1163321"/>
            <a:ext cx="5384800" cy="4962843"/>
          </a:xfrm>
        </p:spPr>
        <p:txBody>
          <a:bodyPr/>
          <a:lstStyle>
            <a:lvl1pPr>
              <a:defRPr sz="2800">
                <a:solidFill>
                  <a:schemeClr val="tx2"/>
                </a:solidFill>
              </a:defRPr>
            </a:lvl1pPr>
            <a:lvl2pPr>
              <a:defRPr sz="2400">
                <a:solidFill>
                  <a:schemeClr val="tx2"/>
                </a:solidFill>
              </a:defRPr>
            </a:lvl2pPr>
            <a:lvl3pPr>
              <a:defRPr sz="2000">
                <a:solidFill>
                  <a:schemeClr val="tx2"/>
                </a:solidFill>
              </a:defRPr>
            </a:lvl3pPr>
            <a:lvl4pPr>
              <a:defRPr sz="1800">
                <a:solidFill>
                  <a:schemeClr val="tx2"/>
                </a:solidFill>
              </a:defRPr>
            </a:lvl4pPr>
            <a:lvl5pPr>
              <a:defRPr sz="1800">
                <a:solidFill>
                  <a:schemeClr val="tx2"/>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Content Placeholder 3"/>
          <p:cNvSpPr>
            <a:spLocks noGrp="1"/>
          </p:cNvSpPr>
          <p:nvPr>
            <p:ph sz="half" idx="2"/>
          </p:nvPr>
        </p:nvSpPr>
        <p:spPr>
          <a:xfrm>
            <a:off x="6075680" y="1163321"/>
            <a:ext cx="5384800" cy="4962843"/>
          </a:xfrm>
        </p:spPr>
        <p:txBody>
          <a:bodyPr/>
          <a:lstStyle>
            <a:lvl1pPr>
              <a:defRPr sz="2800">
                <a:solidFill>
                  <a:schemeClr val="tx2"/>
                </a:solidFill>
              </a:defRPr>
            </a:lvl1pPr>
            <a:lvl2pPr>
              <a:defRPr sz="2400">
                <a:solidFill>
                  <a:schemeClr val="tx2"/>
                </a:solidFill>
              </a:defRPr>
            </a:lvl2pPr>
            <a:lvl3pPr>
              <a:defRPr sz="2000">
                <a:solidFill>
                  <a:schemeClr val="tx2"/>
                </a:solidFill>
              </a:defRPr>
            </a:lvl3pPr>
            <a:lvl4pPr>
              <a:defRPr sz="1800">
                <a:solidFill>
                  <a:schemeClr val="tx2"/>
                </a:solidFill>
              </a:defRPr>
            </a:lvl4pPr>
            <a:lvl5pPr>
              <a:defRPr sz="1800">
                <a:solidFill>
                  <a:schemeClr val="tx2"/>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Slide Number Placeholder 5"/>
          <p:cNvSpPr>
            <a:spLocks noGrp="1"/>
          </p:cNvSpPr>
          <p:nvPr>
            <p:ph type="sldNum" sz="quarter" idx="10"/>
          </p:nvPr>
        </p:nvSpPr>
        <p:spPr>
          <a:xfrm>
            <a:off x="11700933" y="6591300"/>
            <a:ext cx="491067" cy="268288"/>
          </a:xfrm>
          <a:prstGeom prst="rect">
            <a:avLst/>
          </a:prstGeom>
        </p:spPr>
        <p:txBody>
          <a:bodyPr/>
          <a:lstStyle>
            <a:lvl1pPr algn="r">
              <a:defRPr sz="1000">
                <a:solidFill>
                  <a:schemeClr val="bg1"/>
                </a:solidFill>
              </a:defRPr>
            </a:lvl1pPr>
          </a:lstStyle>
          <a:p>
            <a:pPr>
              <a:defRPr/>
            </a:pPr>
            <a:fld id="{202C42F9-6F98-4685-B466-61DCF91E68F0}" type="slidenum">
              <a:rPr lang="en-US" altLang="en-US"/>
              <a:pPr>
                <a:defRPr/>
              </a:pPr>
              <a:t>‹#›</a:t>
            </a:fld>
            <a:endParaRPr lang="en-US" altLang="en-US" dirty="0"/>
          </a:p>
        </p:txBody>
      </p:sp>
    </p:spTree>
    <p:extLst>
      <p:ext uri="{BB962C8B-B14F-4D97-AF65-F5344CB8AC3E}">
        <p14:creationId xmlns:p14="http://schemas.microsoft.com/office/powerpoint/2010/main" val="148001866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2_Comparison">
    <p:spTree>
      <p:nvGrpSpPr>
        <p:cNvPr id="1" name=""/>
        <p:cNvGrpSpPr/>
        <p:nvPr/>
      </p:nvGrpSpPr>
      <p:grpSpPr>
        <a:xfrm>
          <a:off x="0" y="0"/>
          <a:ext cx="0" cy="0"/>
          <a:chOff x="0" y="0"/>
          <a:chExt cx="0" cy="0"/>
        </a:xfrm>
      </p:grpSpPr>
      <p:sp>
        <p:nvSpPr>
          <p:cNvPr id="7" name="Rectangle 6"/>
          <p:cNvSpPr/>
          <p:nvPr/>
        </p:nvSpPr>
        <p:spPr>
          <a:xfrm>
            <a:off x="0" y="6313488"/>
            <a:ext cx="12192000" cy="544512"/>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sp>
        <p:nvSpPr>
          <p:cNvPr id="9" name="Rectangle 8"/>
          <p:cNvSpPr/>
          <p:nvPr/>
        </p:nvSpPr>
        <p:spPr>
          <a:xfrm>
            <a:off x="1" y="349250"/>
            <a:ext cx="243417" cy="280988"/>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rgbClr val="FFC956"/>
              </a:solidFill>
            </a:endParaRPr>
          </a:p>
        </p:txBody>
      </p:sp>
      <p:sp>
        <p:nvSpPr>
          <p:cNvPr id="10" name="Rectangle 9"/>
          <p:cNvSpPr/>
          <p:nvPr/>
        </p:nvSpPr>
        <p:spPr>
          <a:xfrm>
            <a:off x="315385" y="349250"/>
            <a:ext cx="97367" cy="280988"/>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rgbClr val="FFC956"/>
              </a:solidFill>
            </a:endParaRPr>
          </a:p>
        </p:txBody>
      </p:sp>
      <p:sp>
        <p:nvSpPr>
          <p:cNvPr id="14" name="Title 1"/>
          <p:cNvSpPr>
            <a:spLocks noGrp="1"/>
          </p:cNvSpPr>
          <p:nvPr>
            <p:ph type="title"/>
          </p:nvPr>
        </p:nvSpPr>
        <p:spPr>
          <a:xfrm>
            <a:off x="487680" y="175768"/>
            <a:ext cx="10972800" cy="987552"/>
          </a:xfrm>
        </p:spPr>
        <p:txBody>
          <a:bodyPr/>
          <a:lstStyle>
            <a:lvl1pPr>
              <a:defRPr>
                <a:solidFill>
                  <a:schemeClr val="tx1"/>
                </a:solidFill>
              </a:defRPr>
            </a:lvl1pPr>
          </a:lstStyle>
          <a:p>
            <a:r>
              <a:rPr lang="en-US"/>
              <a:t>Click to edit Master title style</a:t>
            </a:r>
            <a:endParaRPr lang="en-US" dirty="0"/>
          </a:p>
        </p:txBody>
      </p:sp>
      <p:sp>
        <p:nvSpPr>
          <p:cNvPr id="16" name="Text Placeholder 2"/>
          <p:cNvSpPr>
            <a:spLocks noGrp="1"/>
          </p:cNvSpPr>
          <p:nvPr>
            <p:ph type="body" idx="1"/>
          </p:nvPr>
        </p:nvSpPr>
        <p:spPr>
          <a:xfrm>
            <a:off x="491067" y="1281113"/>
            <a:ext cx="5386917" cy="686285"/>
          </a:xfrm>
        </p:spPr>
        <p:txBody>
          <a:bodyPr anchor="b"/>
          <a:lstStyle>
            <a:lvl1pPr marL="0" indent="0">
              <a:buNone/>
              <a:defRPr sz="24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7" name="Content Placeholder 3"/>
          <p:cNvSpPr>
            <a:spLocks noGrp="1"/>
          </p:cNvSpPr>
          <p:nvPr>
            <p:ph sz="half" idx="2"/>
          </p:nvPr>
        </p:nvSpPr>
        <p:spPr>
          <a:xfrm>
            <a:off x="491067" y="1920875"/>
            <a:ext cx="5386917" cy="4238625"/>
          </a:xfrm>
        </p:spPr>
        <p:txBody>
          <a:bodyPr/>
          <a:lstStyle>
            <a:lvl1pPr>
              <a:defRPr sz="2400">
                <a:solidFill>
                  <a:schemeClr val="tx2"/>
                </a:solidFill>
              </a:defRPr>
            </a:lvl1pPr>
            <a:lvl2pPr>
              <a:defRPr sz="2000">
                <a:solidFill>
                  <a:schemeClr val="tx2"/>
                </a:solidFill>
              </a:defRPr>
            </a:lvl2pPr>
            <a:lvl3pPr>
              <a:defRPr sz="1800">
                <a:solidFill>
                  <a:schemeClr val="tx2"/>
                </a:solidFill>
              </a:defRPr>
            </a:lvl3pPr>
            <a:lvl4pPr>
              <a:defRPr sz="1600">
                <a:solidFill>
                  <a:schemeClr val="tx2"/>
                </a:solidFill>
              </a:defRPr>
            </a:lvl4pPr>
            <a:lvl5pPr>
              <a:defRPr sz="1600">
                <a:solidFill>
                  <a:schemeClr val="tx2"/>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8" name="Text Placeholder 4"/>
          <p:cNvSpPr>
            <a:spLocks noGrp="1"/>
          </p:cNvSpPr>
          <p:nvPr>
            <p:ph type="body" sz="quarter" idx="3"/>
          </p:nvPr>
        </p:nvSpPr>
        <p:spPr>
          <a:xfrm>
            <a:off x="6074834" y="1281113"/>
            <a:ext cx="5389033" cy="686285"/>
          </a:xfrm>
        </p:spPr>
        <p:txBody>
          <a:bodyPr anchor="b"/>
          <a:lstStyle>
            <a:lvl1pPr marL="0" indent="0">
              <a:buNone/>
              <a:defRPr sz="24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Content Placeholder 5"/>
          <p:cNvSpPr>
            <a:spLocks noGrp="1"/>
          </p:cNvSpPr>
          <p:nvPr>
            <p:ph sz="quarter" idx="4"/>
          </p:nvPr>
        </p:nvSpPr>
        <p:spPr>
          <a:xfrm>
            <a:off x="6074834" y="1920875"/>
            <a:ext cx="5389033" cy="4238625"/>
          </a:xfrm>
        </p:spPr>
        <p:txBody>
          <a:bodyPr/>
          <a:lstStyle>
            <a:lvl1pPr>
              <a:defRPr sz="2400">
                <a:solidFill>
                  <a:schemeClr val="tx2"/>
                </a:solidFill>
              </a:defRPr>
            </a:lvl1pPr>
            <a:lvl2pPr>
              <a:defRPr sz="2000">
                <a:solidFill>
                  <a:schemeClr val="tx2"/>
                </a:solidFill>
              </a:defRPr>
            </a:lvl2pPr>
            <a:lvl3pPr>
              <a:defRPr sz="1800">
                <a:solidFill>
                  <a:schemeClr val="tx2"/>
                </a:solidFill>
              </a:defRPr>
            </a:lvl3pPr>
            <a:lvl4pPr>
              <a:defRPr sz="1600">
                <a:solidFill>
                  <a:schemeClr val="tx2"/>
                </a:solidFill>
              </a:defRPr>
            </a:lvl4pPr>
            <a:lvl5pPr>
              <a:defRPr sz="1600">
                <a:solidFill>
                  <a:schemeClr val="tx2"/>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Slide Number Placeholder 5"/>
          <p:cNvSpPr>
            <a:spLocks noGrp="1"/>
          </p:cNvSpPr>
          <p:nvPr>
            <p:ph type="sldNum" sz="quarter" idx="10"/>
          </p:nvPr>
        </p:nvSpPr>
        <p:spPr>
          <a:xfrm>
            <a:off x="11700933" y="6591300"/>
            <a:ext cx="491067" cy="268288"/>
          </a:xfrm>
          <a:prstGeom prst="rect">
            <a:avLst/>
          </a:prstGeom>
        </p:spPr>
        <p:txBody>
          <a:bodyPr/>
          <a:lstStyle>
            <a:lvl1pPr algn="r">
              <a:defRPr sz="1000">
                <a:solidFill>
                  <a:schemeClr val="bg1"/>
                </a:solidFill>
              </a:defRPr>
            </a:lvl1pPr>
          </a:lstStyle>
          <a:p>
            <a:pPr>
              <a:defRPr/>
            </a:pPr>
            <a:fld id="{4AF9E520-6AB0-4524-8F79-7804A56A6197}" type="slidenum">
              <a:rPr lang="en-US" altLang="en-US"/>
              <a:pPr>
                <a:defRPr/>
              </a:pPr>
              <a:t>‹#›</a:t>
            </a:fld>
            <a:endParaRPr lang="en-US" altLang="en-US" dirty="0"/>
          </a:p>
        </p:txBody>
      </p:sp>
      <p:pic>
        <p:nvPicPr>
          <p:cNvPr id="12" name="Picture 4" descr="doe_oie_wordmark_horiz_reverse.png">
            <a:extLst>
              <a:ext uri="{FF2B5EF4-FFF2-40B4-BE49-F238E27FC236}">
                <a16:creationId xmlns:a16="http://schemas.microsoft.com/office/drawing/2014/main" id="{89262B60-7247-715D-6C7D-1090E4818CB6}"/>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298450" y="6440488"/>
            <a:ext cx="1914525"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47485219"/>
      </p:ext>
    </p:extLst>
  </p:cSld>
  <p:clrMapOvr>
    <a:masterClrMapping/>
  </p:clrMapOvr>
  <p:hf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Rectangle 2"/>
          <p:cNvSpPr/>
          <p:nvPr/>
        </p:nvSpPr>
        <p:spPr>
          <a:xfrm>
            <a:off x="-25400" y="6313488"/>
            <a:ext cx="12217400" cy="544512"/>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pic>
        <p:nvPicPr>
          <p:cNvPr id="4" name="Picture 4" descr="doe_oie_wordmark_horiz_reverse.png"/>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397934" y="6440489"/>
            <a:ext cx="25527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 y="349250"/>
            <a:ext cx="243417" cy="280988"/>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chemeClr val="accent6"/>
              </a:solidFill>
            </a:endParaRPr>
          </a:p>
        </p:txBody>
      </p:sp>
      <p:sp>
        <p:nvSpPr>
          <p:cNvPr id="6" name="Rectangle 5"/>
          <p:cNvSpPr/>
          <p:nvPr/>
        </p:nvSpPr>
        <p:spPr>
          <a:xfrm>
            <a:off x="315385" y="349250"/>
            <a:ext cx="97367" cy="280988"/>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chemeClr val="accent6"/>
              </a:solidFill>
            </a:endParaRPr>
          </a:p>
        </p:txBody>
      </p:sp>
      <p:sp>
        <p:nvSpPr>
          <p:cNvPr id="7" name="Rectangle 6"/>
          <p:cNvSpPr/>
          <p:nvPr userDrawn="1"/>
        </p:nvSpPr>
        <p:spPr>
          <a:xfrm>
            <a:off x="0" y="6313488"/>
            <a:ext cx="12192000" cy="5461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dirty="0">
              <a:solidFill>
                <a:prstClr val="white"/>
              </a:solidFill>
            </a:endParaRPr>
          </a:p>
        </p:txBody>
      </p:sp>
      <p:pic>
        <p:nvPicPr>
          <p:cNvPr id="8" name="Picture 5" descr="doe_ie_wordmark_large_white.png"/>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412751" y="6453189"/>
            <a:ext cx="2520949"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descr="green_pattern.png"/>
          <p:cNvPicPr>
            <a:picLocks noChangeAspect="1"/>
          </p:cNvPicPr>
          <p:nvPr userDrawn="1"/>
        </p:nvPicPr>
        <p:blipFill>
          <a:blip r:embed="rId4" cstate="email">
            <a:extLst>
              <a:ext uri="{28A0092B-C50C-407E-A947-70E740481C1C}">
                <a14:useLocalDpi xmlns:a14="http://schemas.microsoft.com/office/drawing/2010/main"/>
              </a:ext>
            </a:extLst>
          </a:blip>
          <a:srcRect/>
          <a:stretch>
            <a:fillRect/>
          </a:stretch>
        </p:blipFill>
        <p:spPr bwMode="auto">
          <a:xfrm>
            <a:off x="0" y="157164"/>
            <a:ext cx="1219200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userDrawn="1"/>
        </p:nvSpPr>
        <p:spPr>
          <a:xfrm>
            <a:off x="1" y="603250"/>
            <a:ext cx="243417" cy="280988"/>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dirty="0">
              <a:solidFill>
                <a:prstClr val="white"/>
              </a:solidFill>
            </a:endParaRPr>
          </a:p>
        </p:txBody>
      </p:sp>
      <p:sp>
        <p:nvSpPr>
          <p:cNvPr id="11" name="Rectangle 10"/>
          <p:cNvSpPr/>
          <p:nvPr userDrawn="1"/>
        </p:nvSpPr>
        <p:spPr>
          <a:xfrm>
            <a:off x="315385" y="603250"/>
            <a:ext cx="97367" cy="280988"/>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dirty="0">
              <a:solidFill>
                <a:prstClr val="white"/>
              </a:solidFill>
            </a:endParaRPr>
          </a:p>
        </p:txBody>
      </p:sp>
      <p:sp>
        <p:nvSpPr>
          <p:cNvPr id="12" name="Title 1"/>
          <p:cNvSpPr>
            <a:spLocks noGrp="1"/>
          </p:cNvSpPr>
          <p:nvPr>
            <p:ph type="title"/>
          </p:nvPr>
        </p:nvSpPr>
        <p:spPr>
          <a:xfrm>
            <a:off x="487680" y="175768"/>
            <a:ext cx="10972800" cy="987552"/>
          </a:xfrm>
        </p:spPr>
        <p:txBody>
          <a:bodyPr/>
          <a:lstStyle>
            <a:lvl1pPr>
              <a:defRPr>
                <a:solidFill>
                  <a:schemeClr val="tx1"/>
                </a:solidFill>
              </a:defRPr>
            </a:lvl1pPr>
          </a:lstStyle>
          <a:p>
            <a:r>
              <a:rPr lang="en-US"/>
              <a:t>Click to edit Master title style</a:t>
            </a:r>
            <a:endParaRPr lang="en-US" dirty="0"/>
          </a:p>
        </p:txBody>
      </p:sp>
      <p:sp>
        <p:nvSpPr>
          <p:cNvPr id="13" name="Slide Number Placeholder 5"/>
          <p:cNvSpPr>
            <a:spLocks noGrp="1"/>
          </p:cNvSpPr>
          <p:nvPr>
            <p:ph type="sldNum" sz="quarter" idx="10"/>
          </p:nvPr>
        </p:nvSpPr>
        <p:spPr>
          <a:xfrm>
            <a:off x="11700933" y="6591300"/>
            <a:ext cx="491067" cy="268288"/>
          </a:xfrm>
          <a:prstGeom prst="rect">
            <a:avLst/>
          </a:prstGeom>
        </p:spPr>
        <p:txBody>
          <a:bodyPr/>
          <a:lstStyle>
            <a:lvl1pPr algn="r">
              <a:defRPr sz="1000">
                <a:solidFill>
                  <a:schemeClr val="bg1"/>
                </a:solidFill>
              </a:defRPr>
            </a:lvl1pPr>
          </a:lstStyle>
          <a:p>
            <a:pPr>
              <a:defRPr/>
            </a:pPr>
            <a:fld id="{4F820536-682F-4C79-9EE5-EE4B4AD47855}" type="slidenum">
              <a:rPr lang="en-US" altLang="en-US"/>
              <a:pPr>
                <a:defRPr/>
              </a:pPr>
              <a:t>‹#›</a:t>
            </a:fld>
            <a:endParaRPr lang="en-US" altLang="en-US" dirty="0"/>
          </a:p>
        </p:txBody>
      </p:sp>
    </p:spTree>
    <p:extLst>
      <p:ext uri="{BB962C8B-B14F-4D97-AF65-F5344CB8AC3E}">
        <p14:creationId xmlns:p14="http://schemas.microsoft.com/office/powerpoint/2010/main" val="4490312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2" name="Rectangle 1"/>
          <p:cNvSpPr/>
          <p:nvPr/>
        </p:nvSpPr>
        <p:spPr>
          <a:xfrm>
            <a:off x="-25400" y="6313488"/>
            <a:ext cx="12217400" cy="544512"/>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chemeClr val="tx1"/>
              </a:solidFill>
            </a:endParaRPr>
          </a:p>
        </p:txBody>
      </p:sp>
      <p:pic>
        <p:nvPicPr>
          <p:cNvPr id="3" name="Picture 4" descr="doe_oie_wordmark_horiz_reverse.png"/>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397934" y="6440489"/>
            <a:ext cx="25527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5"/>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176214"/>
            <a:ext cx="1219200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userDrawn="1"/>
        </p:nvSpPr>
        <p:spPr>
          <a:xfrm>
            <a:off x="0" y="6313488"/>
            <a:ext cx="12192000" cy="5461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dirty="0">
              <a:solidFill>
                <a:prstClr val="white"/>
              </a:solidFill>
            </a:endParaRPr>
          </a:p>
        </p:txBody>
      </p:sp>
      <p:pic>
        <p:nvPicPr>
          <p:cNvPr id="6" name="Picture 7" descr="doe_ie_wordmark_large_white.png"/>
          <p:cNvPicPr>
            <a:picLocks noChangeAspect="1"/>
          </p:cNvPicPr>
          <p:nvPr userDrawn="1"/>
        </p:nvPicPr>
        <p:blipFill>
          <a:blip r:embed="rId4" cstate="email">
            <a:extLst>
              <a:ext uri="{28A0092B-C50C-407E-A947-70E740481C1C}">
                <a14:useLocalDpi xmlns:a14="http://schemas.microsoft.com/office/drawing/2010/main"/>
              </a:ext>
            </a:extLst>
          </a:blip>
          <a:srcRect/>
          <a:stretch>
            <a:fillRect/>
          </a:stretch>
        </p:blipFill>
        <p:spPr bwMode="auto">
          <a:xfrm>
            <a:off x="412751" y="6453189"/>
            <a:ext cx="2520949"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Slide Number Placeholder 5"/>
          <p:cNvSpPr>
            <a:spLocks noGrp="1"/>
          </p:cNvSpPr>
          <p:nvPr>
            <p:ph type="sldNum" sz="quarter" idx="10"/>
          </p:nvPr>
        </p:nvSpPr>
        <p:spPr>
          <a:xfrm>
            <a:off x="11700933" y="6591300"/>
            <a:ext cx="491067" cy="268288"/>
          </a:xfrm>
          <a:prstGeom prst="rect">
            <a:avLst/>
          </a:prstGeom>
        </p:spPr>
        <p:txBody>
          <a:bodyPr/>
          <a:lstStyle>
            <a:lvl1pPr algn="r">
              <a:defRPr sz="1000">
                <a:solidFill>
                  <a:schemeClr val="bg1"/>
                </a:solidFill>
              </a:defRPr>
            </a:lvl1pPr>
          </a:lstStyle>
          <a:p>
            <a:pPr>
              <a:defRPr/>
            </a:pPr>
            <a:fld id="{25C546C3-1BF5-4AB9-A95B-F2D7940532B3}" type="slidenum">
              <a:rPr lang="en-US" altLang="en-US"/>
              <a:pPr>
                <a:defRPr/>
              </a:pPr>
              <a:t>‹#›</a:t>
            </a:fld>
            <a:endParaRPr lang="en-US" altLang="en-US" dirty="0"/>
          </a:p>
        </p:txBody>
      </p:sp>
    </p:spTree>
    <p:extLst>
      <p:ext uri="{BB962C8B-B14F-4D97-AF65-F5344CB8AC3E}">
        <p14:creationId xmlns:p14="http://schemas.microsoft.com/office/powerpoint/2010/main" val="373322986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Step 2">
    <p:spTree>
      <p:nvGrpSpPr>
        <p:cNvPr id="1" name=""/>
        <p:cNvGrpSpPr/>
        <p:nvPr/>
      </p:nvGrpSpPr>
      <p:grpSpPr>
        <a:xfrm>
          <a:off x="0" y="0"/>
          <a:ext cx="0" cy="0"/>
          <a:chOff x="0" y="0"/>
          <a:chExt cx="0" cy="0"/>
        </a:xfrm>
      </p:grpSpPr>
      <p:sp>
        <p:nvSpPr>
          <p:cNvPr id="3" name="Rectangle 2"/>
          <p:cNvSpPr/>
          <p:nvPr userDrawn="1"/>
        </p:nvSpPr>
        <p:spPr>
          <a:xfrm>
            <a:off x="0" y="6313488"/>
            <a:ext cx="12192000" cy="5461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dirty="0">
              <a:solidFill>
                <a:prstClr val="white"/>
              </a:solidFill>
            </a:endParaRPr>
          </a:p>
        </p:txBody>
      </p:sp>
      <p:sp>
        <p:nvSpPr>
          <p:cNvPr id="4" name="Rectangle 3"/>
          <p:cNvSpPr/>
          <p:nvPr userDrawn="1"/>
        </p:nvSpPr>
        <p:spPr>
          <a:xfrm>
            <a:off x="1" y="349250"/>
            <a:ext cx="243417" cy="280988"/>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dirty="0">
              <a:solidFill>
                <a:prstClr val="white"/>
              </a:solidFill>
            </a:endParaRPr>
          </a:p>
        </p:txBody>
      </p:sp>
      <p:sp>
        <p:nvSpPr>
          <p:cNvPr id="5" name="Rectangle 4"/>
          <p:cNvSpPr/>
          <p:nvPr userDrawn="1"/>
        </p:nvSpPr>
        <p:spPr>
          <a:xfrm>
            <a:off x="315385" y="349250"/>
            <a:ext cx="97367" cy="280988"/>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dirty="0">
              <a:solidFill>
                <a:prstClr val="white"/>
              </a:solidFill>
            </a:endParaRPr>
          </a:p>
        </p:txBody>
      </p:sp>
      <p:cxnSp>
        <p:nvCxnSpPr>
          <p:cNvPr id="6" name="Straight Connector 5"/>
          <p:cNvCxnSpPr/>
          <p:nvPr userDrawn="1"/>
        </p:nvCxnSpPr>
        <p:spPr>
          <a:xfrm>
            <a:off x="0" y="6313488"/>
            <a:ext cx="12192000" cy="0"/>
          </a:xfrm>
          <a:prstGeom prst="line">
            <a:avLst/>
          </a:prstGeom>
          <a:ln w="6350" cmpd="sng"/>
          <a:effectLst/>
        </p:spPr>
        <p:style>
          <a:lnRef idx="2">
            <a:schemeClr val="accent1"/>
          </a:lnRef>
          <a:fillRef idx="0">
            <a:schemeClr val="accent1"/>
          </a:fillRef>
          <a:effectRef idx="1">
            <a:schemeClr val="accent1"/>
          </a:effectRef>
          <a:fontRef idx="minor">
            <a:schemeClr val="tx1"/>
          </a:fontRef>
        </p:style>
      </p:cxnSp>
      <p:pic>
        <p:nvPicPr>
          <p:cNvPr id="7" name="Picture 8" descr="doe_ie_wordmark_large_white.png"/>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412751" y="6453189"/>
            <a:ext cx="2520949"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 name="Straight Connector 7"/>
          <p:cNvCxnSpPr/>
          <p:nvPr userDrawn="1"/>
        </p:nvCxnSpPr>
        <p:spPr>
          <a:xfrm>
            <a:off x="3759200" y="1373188"/>
            <a:ext cx="10584" cy="482600"/>
          </a:xfrm>
          <a:prstGeom prst="line">
            <a:avLst/>
          </a:prstGeom>
          <a:ln w="12700" cmpd="sng">
            <a:solidFill>
              <a:schemeClr val="tx1">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sp>
        <p:nvSpPr>
          <p:cNvPr id="9" name="Rectangle 8"/>
          <p:cNvSpPr/>
          <p:nvPr userDrawn="1"/>
        </p:nvSpPr>
        <p:spPr>
          <a:xfrm>
            <a:off x="243417" y="1670051"/>
            <a:ext cx="11709400" cy="4525963"/>
          </a:xfrm>
          <a:prstGeom prst="rect">
            <a:avLst/>
          </a:prstGeom>
          <a:solidFill>
            <a:schemeClr val="bg1">
              <a:lumMod val="95000"/>
            </a:schemeClr>
          </a:solidFill>
          <a:ln>
            <a:solidFill>
              <a:schemeClr val="bg1">
                <a:lumMod val="50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dirty="0">
              <a:solidFill>
                <a:prstClr val="white"/>
              </a:solidFill>
            </a:endParaRPr>
          </a:p>
        </p:txBody>
      </p:sp>
      <p:sp>
        <p:nvSpPr>
          <p:cNvPr id="10" name="Rectangle 9"/>
          <p:cNvSpPr/>
          <p:nvPr userDrawn="1"/>
        </p:nvSpPr>
        <p:spPr>
          <a:xfrm>
            <a:off x="719668" y="1125538"/>
            <a:ext cx="1909233" cy="247650"/>
          </a:xfrm>
          <a:prstGeom prst="rect">
            <a:avLst/>
          </a:prstGeom>
          <a:solidFill>
            <a:srgbClr val="126639"/>
          </a:solidFill>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dirty="0">
              <a:solidFill>
                <a:srgbClr val="008000"/>
              </a:solidFill>
            </a:endParaRPr>
          </a:p>
        </p:txBody>
      </p:sp>
      <p:sp>
        <p:nvSpPr>
          <p:cNvPr id="11" name="Rectangle 10"/>
          <p:cNvSpPr/>
          <p:nvPr userDrawn="1"/>
        </p:nvSpPr>
        <p:spPr>
          <a:xfrm>
            <a:off x="2832101" y="1125538"/>
            <a:ext cx="1909233" cy="247650"/>
          </a:xfrm>
          <a:prstGeom prst="rect">
            <a:avLst/>
          </a:prstGeom>
          <a:solidFill>
            <a:srgbClr val="126639"/>
          </a:solidFill>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dirty="0">
              <a:solidFill>
                <a:srgbClr val="008000"/>
              </a:solidFill>
            </a:endParaRPr>
          </a:p>
        </p:txBody>
      </p:sp>
      <p:sp>
        <p:nvSpPr>
          <p:cNvPr id="12" name="Rectangle 11"/>
          <p:cNvSpPr/>
          <p:nvPr userDrawn="1"/>
        </p:nvSpPr>
        <p:spPr>
          <a:xfrm>
            <a:off x="4944534" y="1125538"/>
            <a:ext cx="1907117" cy="247650"/>
          </a:xfrm>
          <a:prstGeom prst="rect">
            <a:avLst/>
          </a:prstGeom>
          <a:solidFill>
            <a:srgbClr val="126639"/>
          </a:solidFill>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dirty="0">
              <a:solidFill>
                <a:srgbClr val="008000"/>
              </a:solidFill>
            </a:endParaRPr>
          </a:p>
        </p:txBody>
      </p:sp>
      <p:sp>
        <p:nvSpPr>
          <p:cNvPr id="13" name="Rectangle 12"/>
          <p:cNvSpPr/>
          <p:nvPr userDrawn="1"/>
        </p:nvSpPr>
        <p:spPr>
          <a:xfrm>
            <a:off x="7054852" y="1125538"/>
            <a:ext cx="1909233" cy="247650"/>
          </a:xfrm>
          <a:prstGeom prst="rect">
            <a:avLst/>
          </a:prstGeom>
          <a:solidFill>
            <a:srgbClr val="126639"/>
          </a:solidFill>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dirty="0">
              <a:solidFill>
                <a:srgbClr val="008000"/>
              </a:solidFill>
            </a:endParaRPr>
          </a:p>
        </p:txBody>
      </p:sp>
      <p:sp>
        <p:nvSpPr>
          <p:cNvPr id="14" name="Rectangle 13"/>
          <p:cNvSpPr/>
          <p:nvPr userDrawn="1"/>
        </p:nvSpPr>
        <p:spPr>
          <a:xfrm>
            <a:off x="9167285" y="1120775"/>
            <a:ext cx="1907116" cy="247650"/>
          </a:xfrm>
          <a:prstGeom prst="rect">
            <a:avLst/>
          </a:prstGeom>
          <a:solidFill>
            <a:srgbClr val="126639"/>
          </a:solidFill>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dirty="0">
              <a:solidFill>
                <a:srgbClr val="008000"/>
              </a:solidFill>
            </a:endParaRPr>
          </a:p>
        </p:txBody>
      </p:sp>
      <p:pic>
        <p:nvPicPr>
          <p:cNvPr id="15" name="Picture 17" descr="steps_icons.png"/>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1388534" y="1062039"/>
            <a:ext cx="560917"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Oval 15"/>
          <p:cNvSpPr/>
          <p:nvPr userDrawn="1"/>
        </p:nvSpPr>
        <p:spPr>
          <a:xfrm>
            <a:off x="2595034" y="1152526"/>
            <a:ext cx="260351" cy="195263"/>
          </a:xfrm>
          <a:prstGeom prst="ellipse">
            <a:avLst/>
          </a:prstGeom>
          <a:solidFill>
            <a:srgbClr val="69B134"/>
          </a:solidFill>
          <a:ln w="28575" cmpd="sng">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dirty="0">
              <a:solidFill>
                <a:prstClr val="white"/>
              </a:solidFill>
            </a:endParaRPr>
          </a:p>
        </p:txBody>
      </p:sp>
      <p:sp>
        <p:nvSpPr>
          <p:cNvPr id="17" name="Oval 16"/>
          <p:cNvSpPr/>
          <p:nvPr userDrawn="1"/>
        </p:nvSpPr>
        <p:spPr>
          <a:xfrm>
            <a:off x="4711700" y="1150938"/>
            <a:ext cx="262467" cy="196850"/>
          </a:xfrm>
          <a:prstGeom prst="ellipse">
            <a:avLst/>
          </a:prstGeom>
          <a:solidFill>
            <a:srgbClr val="69B134"/>
          </a:solidFill>
          <a:ln w="28575" cmpd="sng">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dirty="0">
              <a:solidFill>
                <a:prstClr val="white"/>
              </a:solidFill>
            </a:endParaRPr>
          </a:p>
        </p:txBody>
      </p:sp>
      <p:sp>
        <p:nvSpPr>
          <p:cNvPr id="18" name="Oval 17"/>
          <p:cNvSpPr/>
          <p:nvPr userDrawn="1"/>
        </p:nvSpPr>
        <p:spPr>
          <a:xfrm>
            <a:off x="6830484" y="1150938"/>
            <a:ext cx="262467" cy="195262"/>
          </a:xfrm>
          <a:prstGeom prst="ellipse">
            <a:avLst/>
          </a:prstGeom>
          <a:solidFill>
            <a:srgbClr val="69B134"/>
          </a:solidFill>
          <a:ln w="28575" cmpd="sng">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dirty="0">
              <a:solidFill>
                <a:prstClr val="white"/>
              </a:solidFill>
            </a:endParaRPr>
          </a:p>
        </p:txBody>
      </p:sp>
      <p:sp>
        <p:nvSpPr>
          <p:cNvPr id="19" name="Oval 18"/>
          <p:cNvSpPr/>
          <p:nvPr userDrawn="1"/>
        </p:nvSpPr>
        <p:spPr>
          <a:xfrm>
            <a:off x="8932334" y="1154113"/>
            <a:ext cx="260351" cy="196850"/>
          </a:xfrm>
          <a:prstGeom prst="ellipse">
            <a:avLst/>
          </a:prstGeom>
          <a:solidFill>
            <a:srgbClr val="69B134"/>
          </a:solidFill>
          <a:ln w="28575" cmpd="sng">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00" eaLnBrk="1" fontAlgn="auto" hangingPunct="1">
              <a:spcBef>
                <a:spcPts val="0"/>
              </a:spcBef>
              <a:spcAft>
                <a:spcPts val="0"/>
              </a:spcAft>
              <a:defRPr/>
            </a:pPr>
            <a:endParaRPr lang="en-US" dirty="0">
              <a:solidFill>
                <a:prstClr val="white"/>
              </a:solidFill>
            </a:endParaRPr>
          </a:p>
        </p:txBody>
      </p:sp>
      <p:pic>
        <p:nvPicPr>
          <p:cNvPr id="20" name="Picture 22" descr="step2.png"/>
          <p:cNvPicPr>
            <a:picLocks noChangeAspect="1"/>
          </p:cNvPicPr>
          <p:nvPr userDrawn="1"/>
        </p:nvPicPr>
        <p:blipFill>
          <a:blip r:embed="rId4" cstate="email">
            <a:extLst>
              <a:ext uri="{28A0092B-C50C-407E-A947-70E740481C1C}">
                <a14:useLocalDpi xmlns:a14="http://schemas.microsoft.com/office/drawing/2010/main"/>
              </a:ext>
            </a:extLst>
          </a:blip>
          <a:srcRect/>
          <a:stretch>
            <a:fillRect/>
          </a:stretch>
        </p:blipFill>
        <p:spPr bwMode="auto">
          <a:xfrm>
            <a:off x="3469217" y="1062039"/>
            <a:ext cx="55880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3" descr="step3.png"/>
          <p:cNvPicPr>
            <a:picLocks noChangeAspect="1"/>
          </p:cNvPicPr>
          <p:nvPr userDrawn="1"/>
        </p:nvPicPr>
        <p:blipFill>
          <a:blip r:embed="rId5" cstate="email">
            <a:extLst>
              <a:ext uri="{28A0092B-C50C-407E-A947-70E740481C1C}">
                <a14:useLocalDpi xmlns:a14="http://schemas.microsoft.com/office/drawing/2010/main"/>
              </a:ext>
            </a:extLst>
          </a:blip>
          <a:srcRect/>
          <a:stretch>
            <a:fillRect/>
          </a:stretch>
        </p:blipFill>
        <p:spPr bwMode="auto">
          <a:xfrm>
            <a:off x="5640918" y="1062039"/>
            <a:ext cx="560916"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4" descr="step4.png"/>
          <p:cNvPicPr>
            <a:picLocks noChangeAspect="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7683500" y="1062039"/>
            <a:ext cx="560917"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5" descr="step5.png"/>
          <p:cNvPicPr>
            <a:picLocks noChangeAspect="1"/>
          </p:cNvPicPr>
          <p:nvPr userDrawn="1"/>
        </p:nvPicPr>
        <p:blipFill>
          <a:blip r:embed="rId7" cstate="email">
            <a:extLst>
              <a:ext uri="{28A0092B-C50C-407E-A947-70E740481C1C}">
                <a14:useLocalDpi xmlns:a14="http://schemas.microsoft.com/office/drawing/2010/main"/>
              </a:ext>
            </a:extLst>
          </a:blip>
          <a:srcRect/>
          <a:stretch>
            <a:fillRect/>
          </a:stretch>
        </p:blipFill>
        <p:spPr bwMode="auto">
          <a:xfrm>
            <a:off x="9876367" y="1087439"/>
            <a:ext cx="524933"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Rectangle 23"/>
          <p:cNvSpPr>
            <a:spLocks noChangeArrowheads="1"/>
          </p:cNvSpPr>
          <p:nvPr userDrawn="1"/>
        </p:nvSpPr>
        <p:spPr bwMode="auto">
          <a:xfrm>
            <a:off x="1090085" y="798514"/>
            <a:ext cx="8727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defRPr>
                <a:solidFill>
                  <a:schemeClr val="tx1"/>
                </a:solidFill>
                <a:latin typeface="Arial" charset="0"/>
                <a:ea typeface="ＭＳ Ｐゴシック" pitchFamily="34" charset="-128"/>
              </a:defRPr>
            </a:lvl1pPr>
            <a:lvl2pPr marL="742950" indent="-285750" defTabSz="457200" eaLnBrk="0" hangingPunct="0">
              <a:defRPr>
                <a:solidFill>
                  <a:schemeClr val="tx1"/>
                </a:solidFill>
                <a:latin typeface="Arial" charset="0"/>
                <a:ea typeface="ＭＳ Ｐゴシック" pitchFamily="34" charset="-128"/>
              </a:defRPr>
            </a:lvl2pPr>
            <a:lvl3pPr marL="1143000" indent="-228600" defTabSz="457200" eaLnBrk="0" hangingPunct="0">
              <a:defRPr>
                <a:solidFill>
                  <a:schemeClr val="tx1"/>
                </a:solidFill>
                <a:latin typeface="Arial" charset="0"/>
                <a:ea typeface="ＭＳ Ｐゴシック" pitchFamily="34" charset="-128"/>
              </a:defRPr>
            </a:lvl3pPr>
            <a:lvl4pPr marL="1600200" indent="-228600" defTabSz="457200" eaLnBrk="0" hangingPunct="0">
              <a:defRPr>
                <a:solidFill>
                  <a:schemeClr val="tx1"/>
                </a:solidFill>
                <a:latin typeface="Arial" charset="0"/>
                <a:ea typeface="ＭＳ Ｐゴシック" pitchFamily="34" charset="-128"/>
              </a:defRPr>
            </a:lvl4pPr>
            <a:lvl5pPr marL="2057400" indent="-228600" defTabSz="457200" eaLnBrk="0" hangingPunct="0">
              <a:defRPr>
                <a:solidFill>
                  <a:schemeClr val="tx1"/>
                </a:solidFill>
                <a:latin typeface="Arial" charset="0"/>
                <a:ea typeface="ＭＳ Ｐゴシック" pitchFamily="34"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defRPr/>
            </a:pPr>
            <a:r>
              <a:rPr lang="en-US" altLang="en-US" sz="1400" b="1" dirty="0">
                <a:solidFill>
                  <a:srgbClr val="B2B2B2"/>
                </a:solidFill>
                <a:latin typeface="Franklin Gothic Medium" pitchFamily="34" charset="0"/>
              </a:rPr>
              <a:t>Potential</a:t>
            </a:r>
          </a:p>
        </p:txBody>
      </p:sp>
      <p:sp>
        <p:nvSpPr>
          <p:cNvPr id="25" name="Rectangle 24"/>
          <p:cNvSpPr>
            <a:spLocks noChangeArrowheads="1"/>
          </p:cNvSpPr>
          <p:nvPr userDrawn="1"/>
        </p:nvSpPr>
        <p:spPr bwMode="auto">
          <a:xfrm>
            <a:off x="3236385" y="787400"/>
            <a:ext cx="7713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defRPr>
                <a:solidFill>
                  <a:schemeClr val="tx1"/>
                </a:solidFill>
                <a:latin typeface="Arial" charset="0"/>
                <a:ea typeface="ＭＳ Ｐゴシック" pitchFamily="34" charset="-128"/>
              </a:defRPr>
            </a:lvl1pPr>
            <a:lvl2pPr marL="742950" indent="-285750" defTabSz="457200" eaLnBrk="0" hangingPunct="0">
              <a:defRPr>
                <a:solidFill>
                  <a:schemeClr val="tx1"/>
                </a:solidFill>
                <a:latin typeface="Arial" charset="0"/>
                <a:ea typeface="ＭＳ Ｐゴシック" pitchFamily="34" charset="-128"/>
              </a:defRPr>
            </a:lvl2pPr>
            <a:lvl3pPr marL="1143000" indent="-228600" defTabSz="457200" eaLnBrk="0" hangingPunct="0">
              <a:defRPr>
                <a:solidFill>
                  <a:schemeClr val="tx1"/>
                </a:solidFill>
                <a:latin typeface="Arial" charset="0"/>
                <a:ea typeface="ＭＳ Ｐゴシック" pitchFamily="34" charset="-128"/>
              </a:defRPr>
            </a:lvl3pPr>
            <a:lvl4pPr marL="1600200" indent="-228600" defTabSz="457200" eaLnBrk="0" hangingPunct="0">
              <a:defRPr>
                <a:solidFill>
                  <a:schemeClr val="tx1"/>
                </a:solidFill>
                <a:latin typeface="Arial" charset="0"/>
                <a:ea typeface="ＭＳ Ｐゴシック" pitchFamily="34" charset="-128"/>
              </a:defRPr>
            </a:lvl4pPr>
            <a:lvl5pPr marL="2057400" indent="-228600" defTabSz="457200" eaLnBrk="0" hangingPunct="0">
              <a:defRPr>
                <a:solidFill>
                  <a:schemeClr val="tx1"/>
                </a:solidFill>
                <a:latin typeface="Arial" charset="0"/>
                <a:ea typeface="ＭＳ Ｐゴシック" pitchFamily="34"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defRPr/>
            </a:pPr>
            <a:r>
              <a:rPr lang="en-US" altLang="en-US" sz="1400" b="1" dirty="0">
                <a:solidFill>
                  <a:srgbClr val="2E2E2E"/>
                </a:solidFill>
                <a:latin typeface="Franklin Gothic Medium" pitchFamily="34" charset="0"/>
              </a:rPr>
              <a:t>Options</a:t>
            </a:r>
          </a:p>
        </p:txBody>
      </p:sp>
      <p:sp>
        <p:nvSpPr>
          <p:cNvPr id="26" name="Rectangle 25"/>
          <p:cNvSpPr>
            <a:spLocks noChangeArrowheads="1"/>
          </p:cNvSpPr>
          <p:nvPr userDrawn="1"/>
        </p:nvSpPr>
        <p:spPr bwMode="auto">
          <a:xfrm>
            <a:off x="5181601" y="787400"/>
            <a:ext cx="10903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defRPr>
                <a:solidFill>
                  <a:schemeClr val="tx1"/>
                </a:solidFill>
                <a:latin typeface="Arial" charset="0"/>
                <a:ea typeface="ＭＳ Ｐゴシック" pitchFamily="34" charset="-128"/>
              </a:defRPr>
            </a:lvl1pPr>
            <a:lvl2pPr marL="742950" indent="-285750" defTabSz="457200" eaLnBrk="0" hangingPunct="0">
              <a:defRPr>
                <a:solidFill>
                  <a:schemeClr val="tx1"/>
                </a:solidFill>
                <a:latin typeface="Arial" charset="0"/>
                <a:ea typeface="ＭＳ Ｐゴシック" pitchFamily="34" charset="-128"/>
              </a:defRPr>
            </a:lvl2pPr>
            <a:lvl3pPr marL="1143000" indent="-228600" defTabSz="457200" eaLnBrk="0" hangingPunct="0">
              <a:defRPr>
                <a:solidFill>
                  <a:schemeClr val="tx1"/>
                </a:solidFill>
                <a:latin typeface="Arial" charset="0"/>
                <a:ea typeface="ＭＳ Ｐゴシック" pitchFamily="34" charset="-128"/>
              </a:defRPr>
            </a:lvl3pPr>
            <a:lvl4pPr marL="1600200" indent="-228600" defTabSz="457200" eaLnBrk="0" hangingPunct="0">
              <a:defRPr>
                <a:solidFill>
                  <a:schemeClr val="tx1"/>
                </a:solidFill>
                <a:latin typeface="Arial" charset="0"/>
                <a:ea typeface="ＭＳ Ｐゴシック" pitchFamily="34" charset="-128"/>
              </a:defRPr>
            </a:lvl4pPr>
            <a:lvl5pPr marL="2057400" indent="-228600" defTabSz="457200" eaLnBrk="0" hangingPunct="0">
              <a:defRPr>
                <a:solidFill>
                  <a:schemeClr val="tx1"/>
                </a:solidFill>
                <a:latin typeface="Arial" charset="0"/>
                <a:ea typeface="ＭＳ Ｐゴシック" pitchFamily="34"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defRPr/>
            </a:pPr>
            <a:r>
              <a:rPr lang="en-US" altLang="en-US" sz="1400" b="1" dirty="0">
                <a:solidFill>
                  <a:srgbClr val="B2B2B2"/>
                </a:solidFill>
                <a:latin typeface="Franklin Gothic Medium" pitchFamily="34" charset="0"/>
              </a:rPr>
              <a:t>Refinement</a:t>
            </a:r>
          </a:p>
        </p:txBody>
      </p:sp>
      <p:sp>
        <p:nvSpPr>
          <p:cNvPr id="27" name="Rectangle 26"/>
          <p:cNvSpPr>
            <a:spLocks noChangeArrowheads="1"/>
          </p:cNvSpPr>
          <p:nvPr userDrawn="1"/>
        </p:nvSpPr>
        <p:spPr bwMode="auto">
          <a:xfrm>
            <a:off x="7020984" y="787400"/>
            <a:ext cx="14221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defRPr>
                <a:solidFill>
                  <a:schemeClr val="tx1"/>
                </a:solidFill>
                <a:latin typeface="Arial" charset="0"/>
                <a:ea typeface="ＭＳ Ｐゴシック" pitchFamily="34" charset="-128"/>
              </a:defRPr>
            </a:lvl1pPr>
            <a:lvl2pPr marL="742950" indent="-285750" defTabSz="457200" eaLnBrk="0" hangingPunct="0">
              <a:defRPr>
                <a:solidFill>
                  <a:schemeClr val="tx1"/>
                </a:solidFill>
                <a:latin typeface="Arial" charset="0"/>
                <a:ea typeface="ＭＳ Ｐゴシック" pitchFamily="34" charset="-128"/>
              </a:defRPr>
            </a:lvl2pPr>
            <a:lvl3pPr marL="1143000" indent="-228600" defTabSz="457200" eaLnBrk="0" hangingPunct="0">
              <a:defRPr>
                <a:solidFill>
                  <a:schemeClr val="tx1"/>
                </a:solidFill>
                <a:latin typeface="Arial" charset="0"/>
                <a:ea typeface="ＭＳ Ｐゴシック" pitchFamily="34" charset="-128"/>
              </a:defRPr>
            </a:lvl3pPr>
            <a:lvl4pPr marL="1600200" indent="-228600" defTabSz="457200" eaLnBrk="0" hangingPunct="0">
              <a:defRPr>
                <a:solidFill>
                  <a:schemeClr val="tx1"/>
                </a:solidFill>
                <a:latin typeface="Arial" charset="0"/>
                <a:ea typeface="ＭＳ Ｐゴシック" pitchFamily="34" charset="-128"/>
              </a:defRPr>
            </a:lvl4pPr>
            <a:lvl5pPr marL="2057400" indent="-228600" defTabSz="457200" eaLnBrk="0" hangingPunct="0">
              <a:defRPr>
                <a:solidFill>
                  <a:schemeClr val="tx1"/>
                </a:solidFill>
                <a:latin typeface="Arial" charset="0"/>
                <a:ea typeface="ＭＳ Ｐゴシック" pitchFamily="34"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pitchFamily="34" charset="-128"/>
              </a:defRPr>
            </a:lvl9pPr>
          </a:lstStyle>
          <a:p>
            <a:pPr eaLnBrk="1" hangingPunct="1">
              <a:defRPr/>
            </a:pPr>
            <a:r>
              <a:rPr lang="en-US" altLang="en-US" sz="1400" b="1" dirty="0">
                <a:solidFill>
                  <a:srgbClr val="B2B2B2"/>
                </a:solidFill>
                <a:latin typeface="Franklin Gothic Medium" pitchFamily="34" charset="0"/>
              </a:rPr>
              <a:t>Implementation</a:t>
            </a:r>
          </a:p>
        </p:txBody>
      </p:sp>
      <p:sp>
        <p:nvSpPr>
          <p:cNvPr id="28" name="Rectangle 27"/>
          <p:cNvSpPr>
            <a:spLocks noChangeArrowheads="1"/>
          </p:cNvSpPr>
          <p:nvPr userDrawn="1"/>
        </p:nvSpPr>
        <p:spPr bwMode="auto">
          <a:xfrm>
            <a:off x="9167285" y="603250"/>
            <a:ext cx="1907116" cy="48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eaLnBrk="0" hangingPunct="0">
              <a:defRPr>
                <a:solidFill>
                  <a:schemeClr val="tx1"/>
                </a:solidFill>
                <a:latin typeface="Arial" charset="0"/>
                <a:ea typeface="ＭＳ Ｐゴシック" pitchFamily="34" charset="-128"/>
              </a:defRPr>
            </a:lvl1pPr>
            <a:lvl2pPr marL="742950" indent="-285750" defTabSz="457200" eaLnBrk="0" hangingPunct="0">
              <a:defRPr>
                <a:solidFill>
                  <a:schemeClr val="tx1"/>
                </a:solidFill>
                <a:latin typeface="Arial" charset="0"/>
                <a:ea typeface="ＭＳ Ｐゴシック" pitchFamily="34" charset="-128"/>
              </a:defRPr>
            </a:lvl2pPr>
            <a:lvl3pPr marL="1143000" indent="-228600" defTabSz="457200" eaLnBrk="0" hangingPunct="0">
              <a:defRPr>
                <a:solidFill>
                  <a:schemeClr val="tx1"/>
                </a:solidFill>
                <a:latin typeface="Arial" charset="0"/>
                <a:ea typeface="ＭＳ Ｐゴシック" pitchFamily="34" charset="-128"/>
              </a:defRPr>
            </a:lvl3pPr>
            <a:lvl4pPr marL="1600200" indent="-228600" defTabSz="457200" eaLnBrk="0" hangingPunct="0">
              <a:defRPr>
                <a:solidFill>
                  <a:schemeClr val="tx1"/>
                </a:solidFill>
                <a:latin typeface="Arial" charset="0"/>
                <a:ea typeface="ＭＳ Ｐゴシック" pitchFamily="34" charset="-128"/>
              </a:defRPr>
            </a:lvl4pPr>
            <a:lvl5pPr marL="2057400" indent="-228600" defTabSz="457200" eaLnBrk="0" hangingPunct="0">
              <a:defRPr>
                <a:solidFill>
                  <a:schemeClr val="tx1"/>
                </a:solidFill>
                <a:latin typeface="Arial" charset="0"/>
                <a:ea typeface="ＭＳ Ｐゴシック" pitchFamily="34"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pitchFamily="34" charset="-128"/>
              </a:defRPr>
            </a:lvl9pPr>
          </a:lstStyle>
          <a:p>
            <a:pPr algn="ctr" eaLnBrk="1" hangingPunct="1">
              <a:lnSpc>
                <a:spcPct val="90000"/>
              </a:lnSpc>
              <a:defRPr/>
            </a:pPr>
            <a:r>
              <a:rPr lang="en-US" altLang="en-US" sz="1400" b="1" dirty="0">
                <a:solidFill>
                  <a:srgbClr val="B2B2B2"/>
                </a:solidFill>
                <a:latin typeface="Franklin Gothic Medium" pitchFamily="34" charset="0"/>
              </a:rPr>
              <a:t>Operations &amp; Maintenance</a:t>
            </a:r>
          </a:p>
        </p:txBody>
      </p:sp>
      <p:sp>
        <p:nvSpPr>
          <p:cNvPr id="2" name="Title 1"/>
          <p:cNvSpPr>
            <a:spLocks noGrp="1"/>
          </p:cNvSpPr>
          <p:nvPr>
            <p:ph type="title"/>
          </p:nvPr>
        </p:nvSpPr>
        <p:spPr>
          <a:xfrm>
            <a:off x="488656" y="176869"/>
            <a:ext cx="11703344" cy="652865"/>
          </a:xfrm>
        </p:spPr>
        <p:txBody>
          <a:bodyPr>
            <a:normAutofit/>
          </a:bodyPr>
          <a:lstStyle>
            <a:lvl1pPr algn="l">
              <a:defRPr sz="3200">
                <a:solidFill>
                  <a:schemeClr val="accent1"/>
                </a:solidFill>
              </a:defRPr>
            </a:lvl1pPr>
          </a:lstStyle>
          <a:p>
            <a:r>
              <a:rPr lang="en-US"/>
              <a:t>Click to edit Master title style</a:t>
            </a:r>
            <a:endParaRPr lang="en-US" dirty="0"/>
          </a:p>
        </p:txBody>
      </p:sp>
      <p:sp>
        <p:nvSpPr>
          <p:cNvPr id="29" name="Slide Number Placeholder 5"/>
          <p:cNvSpPr>
            <a:spLocks noGrp="1"/>
          </p:cNvSpPr>
          <p:nvPr>
            <p:ph type="sldNum" sz="quarter" idx="10"/>
          </p:nvPr>
        </p:nvSpPr>
        <p:spPr>
          <a:xfrm>
            <a:off x="11461752" y="6591300"/>
            <a:ext cx="730249" cy="268288"/>
          </a:xfrm>
          <a:prstGeom prst="rect">
            <a:avLst/>
          </a:prstGeom>
        </p:spPr>
        <p:txBody>
          <a:bodyPr/>
          <a:lstStyle>
            <a:lvl1pPr defTabSz="914400">
              <a:defRPr sz="1000">
                <a:solidFill>
                  <a:srgbClr val="FFFFFF"/>
                </a:solidFill>
                <a:latin typeface="Arial" panose="020B0604020202020204" pitchFamily="34" charset="0"/>
              </a:defRPr>
            </a:lvl1pPr>
          </a:lstStyle>
          <a:p>
            <a:pPr>
              <a:defRPr/>
            </a:pPr>
            <a:fld id="{65E38508-CE50-486A-91BB-D51DA6254C92}" type="slidenum">
              <a:rPr lang="en-US" altLang="en-US"/>
              <a:pPr>
                <a:defRPr/>
              </a:pPr>
              <a:t>‹#›</a:t>
            </a:fld>
            <a:endParaRPr lang="en-US" altLang="en-US" dirty="0"/>
          </a:p>
        </p:txBody>
      </p:sp>
    </p:spTree>
    <p:extLst>
      <p:ext uri="{BB962C8B-B14F-4D97-AF65-F5344CB8AC3E}">
        <p14:creationId xmlns:p14="http://schemas.microsoft.com/office/powerpoint/2010/main" val="429193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5" Type="http://schemas.openxmlformats.org/officeDocument/2006/relationships/slideLayout" Target="../slideLayouts/slideLayout29.xml"/><Relationship Id="rId4" Type="http://schemas.openxmlformats.org/officeDocument/2006/relationships/slideLayout" Target="../slideLayouts/slideLayout28.xml"/><Relationship Id="rId9"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alpha val="0"/>
          </a:schemeClr>
        </a:solidFill>
        <a:effectLst/>
      </p:bgPr>
    </p:bg>
    <p:spTree>
      <p:nvGrpSpPr>
        <p:cNvPr id="1" name=""/>
        <p:cNvGrpSpPr/>
        <p:nvPr/>
      </p:nvGrpSpPr>
      <p:grpSpPr>
        <a:xfrm>
          <a:off x="0" y="0"/>
          <a:ext cx="0" cy="0"/>
          <a:chOff x="0" y="0"/>
          <a:chExt cx="0" cy="0"/>
        </a:xfrm>
      </p:grpSpPr>
      <p:pic>
        <p:nvPicPr>
          <p:cNvPr id="1026" name="Picture 4" descr="background.jpg"/>
          <p:cNvPicPr>
            <a:picLocks noChangeAspect="1"/>
          </p:cNvPicPr>
          <p:nvPr userDrawn="1"/>
        </p:nvPicPr>
        <p:blipFill>
          <a:blip r:embed="rId14" cstate="email">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027" name="Straight Connector 6"/>
          <p:cNvCxnSpPr>
            <a:cxnSpLocks noChangeShapeType="1"/>
          </p:cNvCxnSpPr>
          <p:nvPr userDrawn="1"/>
        </p:nvCxnSpPr>
        <p:spPr bwMode="auto">
          <a:xfrm>
            <a:off x="304800" y="5867400"/>
            <a:ext cx="11684000" cy="1588"/>
          </a:xfrm>
          <a:prstGeom prst="line">
            <a:avLst/>
          </a:prstGeom>
          <a:noFill/>
          <a:ln w="25400">
            <a:solidFill>
              <a:srgbClr val="071F45"/>
            </a:solidFill>
            <a:round/>
            <a:headEnd/>
            <a:tailEnd/>
          </a:ln>
          <a:extLst>
            <a:ext uri="{909E8E84-426E-40DD-AFC4-6F175D3DCCD1}">
              <a14:hiddenFill xmlns:a14="http://schemas.microsoft.com/office/drawing/2010/main">
                <a:noFill/>
              </a14:hiddenFill>
            </a:ext>
          </a:extLst>
        </p:spPr>
      </p:cxnSp>
      <p:pic>
        <p:nvPicPr>
          <p:cNvPr id="1028" name="Picture 5" descr="sunshot_color_h"/>
          <p:cNvPicPr>
            <a:picLocks noChangeAspect="1" noChangeArrowheads="1"/>
          </p:cNvPicPr>
          <p:nvPr userDrawn="1"/>
        </p:nvPicPr>
        <p:blipFill>
          <a:blip r:embed="rId15" cstate="email">
            <a:extLst>
              <a:ext uri="{28A0092B-C50C-407E-A947-70E740481C1C}">
                <a14:useLocalDpi xmlns:a14="http://schemas.microsoft.com/office/drawing/2010/main"/>
              </a:ext>
            </a:extLst>
          </a:blip>
          <a:srcRect/>
          <a:stretch>
            <a:fillRect/>
          </a:stretch>
        </p:blipFill>
        <p:spPr bwMode="auto">
          <a:xfrm>
            <a:off x="8195734" y="6040438"/>
            <a:ext cx="359410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097" r:id="rId1"/>
    <p:sldLayoutId id="2147485098" r:id="rId2"/>
    <p:sldLayoutId id="2147485099" r:id="rId3"/>
    <p:sldLayoutId id="2147485100" r:id="rId4"/>
    <p:sldLayoutId id="2147485101" r:id="rId5"/>
    <p:sldLayoutId id="2147485102" r:id="rId6"/>
    <p:sldLayoutId id="2147485103" r:id="rId7"/>
    <p:sldLayoutId id="2147485104" r:id="rId8"/>
    <p:sldLayoutId id="2147485105" r:id="rId9"/>
    <p:sldLayoutId id="2147485106" r:id="rId10"/>
    <p:sldLayoutId id="2147485107" r:id="rId11"/>
    <p:sldLayoutId id="2147485108" r:id="rId12"/>
  </p:sldLayoutIdLst>
  <p:txStyles>
    <p:titleStyle>
      <a:lvl1pPr algn="ctr" rtl="0" eaLnBrk="0" fontAlgn="base" hangingPunct="0">
        <a:spcBef>
          <a:spcPct val="0"/>
        </a:spcBef>
        <a:spcAft>
          <a:spcPct val="0"/>
        </a:spcAft>
        <a:defRPr sz="4400">
          <a:solidFill>
            <a:schemeClr val="tx2"/>
          </a:solidFill>
          <a:latin typeface="+mj-lt"/>
          <a:ea typeface="ＭＳ Ｐゴシック" charset="-128"/>
          <a:cs typeface="+mj-cs"/>
        </a:defRPr>
      </a:lvl1pPr>
      <a:lvl2pPr algn="ctr" rtl="0" eaLnBrk="0" fontAlgn="base" hangingPunct="0">
        <a:spcBef>
          <a:spcPct val="0"/>
        </a:spcBef>
        <a:spcAft>
          <a:spcPct val="0"/>
        </a:spcAft>
        <a:defRPr sz="4400">
          <a:solidFill>
            <a:schemeClr val="tx2"/>
          </a:solidFill>
          <a:latin typeface="Arial" charset="0"/>
          <a:ea typeface="ＭＳ Ｐゴシック" charset="-128"/>
        </a:defRPr>
      </a:lvl2pPr>
      <a:lvl3pPr algn="ctr" rtl="0" eaLnBrk="0" fontAlgn="base" hangingPunct="0">
        <a:spcBef>
          <a:spcPct val="0"/>
        </a:spcBef>
        <a:spcAft>
          <a:spcPct val="0"/>
        </a:spcAft>
        <a:defRPr sz="4400">
          <a:solidFill>
            <a:schemeClr val="tx2"/>
          </a:solidFill>
          <a:latin typeface="Arial" charset="0"/>
          <a:ea typeface="ＭＳ Ｐゴシック" charset="-128"/>
        </a:defRPr>
      </a:lvl3pPr>
      <a:lvl4pPr algn="ctr" rtl="0" eaLnBrk="0" fontAlgn="base" hangingPunct="0">
        <a:spcBef>
          <a:spcPct val="0"/>
        </a:spcBef>
        <a:spcAft>
          <a:spcPct val="0"/>
        </a:spcAft>
        <a:defRPr sz="4400">
          <a:solidFill>
            <a:schemeClr val="tx2"/>
          </a:solidFill>
          <a:latin typeface="Arial" charset="0"/>
          <a:ea typeface="ＭＳ Ｐゴシック" charset="-128"/>
        </a:defRPr>
      </a:lvl4pPr>
      <a:lvl5pPr algn="ctr" rtl="0" eaLnBrk="0" fontAlgn="base" hangingPunct="0">
        <a:spcBef>
          <a:spcPct val="0"/>
        </a:spcBef>
        <a:spcAft>
          <a:spcPct val="0"/>
        </a:spcAft>
        <a:defRPr sz="4400">
          <a:solidFill>
            <a:schemeClr val="tx2"/>
          </a:solidFill>
          <a:latin typeface="Arial" charset="0"/>
          <a:ea typeface="ＭＳ Ｐゴシック" charset="-128"/>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128"/>
          <a:cs typeface="+mn-cs"/>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128"/>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alpha val="0"/>
          </a:schemeClr>
        </a:solidFill>
        <a:effectLst/>
      </p:bgPr>
    </p:bg>
    <p:spTree>
      <p:nvGrpSpPr>
        <p:cNvPr id="1" name=""/>
        <p:cNvGrpSpPr/>
        <p:nvPr/>
      </p:nvGrpSpPr>
      <p:grpSpPr>
        <a:xfrm>
          <a:off x="0" y="0"/>
          <a:ext cx="0" cy="0"/>
          <a:chOff x="0" y="0"/>
          <a:chExt cx="0" cy="0"/>
        </a:xfrm>
      </p:grpSpPr>
      <p:sp>
        <p:nvSpPr>
          <p:cNvPr id="384020" name="Rectangle 20"/>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defRPr sz="1200">
                <a:solidFill>
                  <a:srgbClr val="000000"/>
                </a:solidFill>
                <a:latin typeface="Arial" charset="0"/>
                <a:ea typeface="+mn-ea"/>
              </a:defRPr>
            </a:lvl1pPr>
          </a:lstStyle>
          <a:p>
            <a:pPr>
              <a:defRPr/>
            </a:pPr>
            <a:endParaRPr lang="en-US" dirty="0"/>
          </a:p>
        </p:txBody>
      </p:sp>
      <p:sp>
        <p:nvSpPr>
          <p:cNvPr id="384021" name="Rectangle 21"/>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200">
                <a:solidFill>
                  <a:srgbClr val="000000"/>
                </a:solidFill>
                <a:latin typeface="Arial" charset="0"/>
                <a:ea typeface="+mn-ea"/>
              </a:defRPr>
            </a:lvl1pPr>
          </a:lstStyle>
          <a:p>
            <a:pPr>
              <a:defRPr/>
            </a:pPr>
            <a:endParaRPr lang="en-US" dirty="0"/>
          </a:p>
        </p:txBody>
      </p:sp>
      <p:pic>
        <p:nvPicPr>
          <p:cNvPr id="2052" name="Picture 24" descr="Arpa-e_logo"/>
          <p:cNvPicPr>
            <a:picLocks noChangeArrowheads="1"/>
          </p:cNvPicPr>
          <p:nvPr userDrawn="1"/>
        </p:nvPicPr>
        <p:blipFill>
          <a:blip r:embed="rId14" cstate="email">
            <a:extLst>
              <a:ext uri="{28A0092B-C50C-407E-A947-70E740481C1C}">
                <a14:useLocalDpi xmlns:a14="http://schemas.microsoft.com/office/drawing/2010/main"/>
              </a:ext>
            </a:extLst>
          </a:blip>
          <a:srcRect/>
          <a:stretch>
            <a:fillRect/>
          </a:stretch>
        </p:blipFill>
        <p:spPr bwMode="auto">
          <a:xfrm>
            <a:off x="9829800" y="6369050"/>
            <a:ext cx="2218267"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109" r:id="rId1"/>
    <p:sldLayoutId id="2147485110" r:id="rId2"/>
    <p:sldLayoutId id="2147485111" r:id="rId3"/>
    <p:sldLayoutId id="2147485112" r:id="rId4"/>
    <p:sldLayoutId id="2147485113" r:id="rId5"/>
    <p:sldLayoutId id="2147485114" r:id="rId6"/>
    <p:sldLayoutId id="2147485115" r:id="rId7"/>
    <p:sldLayoutId id="2147485116" r:id="rId8"/>
    <p:sldLayoutId id="2147485117" r:id="rId9"/>
    <p:sldLayoutId id="2147485118" r:id="rId10"/>
    <p:sldLayoutId id="2147485119" r:id="rId11"/>
    <p:sldLayoutId id="2147485120"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86833" y="430214"/>
            <a:ext cx="10972800" cy="98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3075" name="Text Placeholder 2"/>
          <p:cNvSpPr>
            <a:spLocks noGrp="1"/>
          </p:cNvSpPr>
          <p:nvPr>
            <p:ph type="body" idx="1"/>
          </p:nvPr>
        </p:nvSpPr>
        <p:spPr bwMode="auto">
          <a:xfrm>
            <a:off x="488951" y="1468438"/>
            <a:ext cx="10972800" cy="4862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5121" r:id="rId1"/>
    <p:sldLayoutId id="2147485122" r:id="rId2"/>
    <p:sldLayoutId id="2147485123" r:id="rId3"/>
    <p:sldLayoutId id="2147485124" r:id="rId4"/>
    <p:sldLayoutId id="2147485125" r:id="rId5"/>
    <p:sldLayoutId id="2147485126" r:id="rId6"/>
    <p:sldLayoutId id="2147485127" r:id="rId7"/>
    <p:sldLayoutId id="2147485128" r:id="rId8"/>
  </p:sldLayoutIdLst>
  <p:txStyles>
    <p:titleStyle>
      <a:lvl1pPr algn="l" defTabSz="457200" rtl="0" eaLnBrk="0" fontAlgn="base" hangingPunct="0">
        <a:spcBef>
          <a:spcPct val="0"/>
        </a:spcBef>
        <a:spcAft>
          <a:spcPct val="0"/>
        </a:spcAft>
        <a:defRPr sz="3200" kern="1200">
          <a:solidFill>
            <a:schemeClr val="tx1"/>
          </a:solidFill>
          <a:latin typeface="+mj-lt"/>
          <a:ea typeface="+mj-ea"/>
          <a:cs typeface="+mj-cs"/>
        </a:defRPr>
      </a:lvl1pPr>
      <a:lvl2pPr algn="l" defTabSz="457200" rtl="0" eaLnBrk="0" fontAlgn="base" hangingPunct="0">
        <a:spcBef>
          <a:spcPct val="0"/>
        </a:spcBef>
        <a:spcAft>
          <a:spcPct val="0"/>
        </a:spcAft>
        <a:defRPr sz="3200">
          <a:solidFill>
            <a:schemeClr val="tx1"/>
          </a:solidFill>
          <a:latin typeface="Franklin Gothic Medium" panose="020B0603020102020204" pitchFamily="34" charset="0"/>
        </a:defRPr>
      </a:lvl2pPr>
      <a:lvl3pPr algn="l" defTabSz="457200" rtl="0" eaLnBrk="0" fontAlgn="base" hangingPunct="0">
        <a:spcBef>
          <a:spcPct val="0"/>
        </a:spcBef>
        <a:spcAft>
          <a:spcPct val="0"/>
        </a:spcAft>
        <a:defRPr sz="3200">
          <a:solidFill>
            <a:schemeClr val="tx1"/>
          </a:solidFill>
          <a:latin typeface="Franklin Gothic Medium" panose="020B0603020102020204" pitchFamily="34" charset="0"/>
        </a:defRPr>
      </a:lvl3pPr>
      <a:lvl4pPr algn="l" defTabSz="457200" rtl="0" eaLnBrk="0" fontAlgn="base" hangingPunct="0">
        <a:spcBef>
          <a:spcPct val="0"/>
        </a:spcBef>
        <a:spcAft>
          <a:spcPct val="0"/>
        </a:spcAft>
        <a:defRPr sz="3200">
          <a:solidFill>
            <a:schemeClr val="tx1"/>
          </a:solidFill>
          <a:latin typeface="Franklin Gothic Medium" panose="020B0603020102020204" pitchFamily="34" charset="0"/>
        </a:defRPr>
      </a:lvl4pPr>
      <a:lvl5pPr algn="l" defTabSz="457200" rtl="0" eaLnBrk="0" fontAlgn="base" hangingPunct="0">
        <a:spcBef>
          <a:spcPct val="0"/>
        </a:spcBef>
        <a:spcAft>
          <a:spcPct val="0"/>
        </a:spcAft>
        <a:defRPr sz="3200">
          <a:solidFill>
            <a:schemeClr val="tx1"/>
          </a:solidFill>
          <a:latin typeface="Franklin Gothic Medium" panose="020B0603020102020204" pitchFamily="34" charset="0"/>
        </a:defRPr>
      </a:lvl5pPr>
      <a:lvl6pPr marL="457200" algn="l" defTabSz="457200" rtl="0" fontAlgn="base">
        <a:spcBef>
          <a:spcPct val="0"/>
        </a:spcBef>
        <a:spcAft>
          <a:spcPct val="0"/>
        </a:spcAft>
        <a:defRPr sz="3200">
          <a:solidFill>
            <a:schemeClr val="tx1"/>
          </a:solidFill>
          <a:latin typeface="Franklin Gothic Medium" panose="020B0603020102020204" pitchFamily="34" charset="0"/>
        </a:defRPr>
      </a:lvl6pPr>
      <a:lvl7pPr marL="914400" algn="l" defTabSz="457200" rtl="0" fontAlgn="base">
        <a:spcBef>
          <a:spcPct val="0"/>
        </a:spcBef>
        <a:spcAft>
          <a:spcPct val="0"/>
        </a:spcAft>
        <a:defRPr sz="3200">
          <a:solidFill>
            <a:schemeClr val="tx1"/>
          </a:solidFill>
          <a:latin typeface="Franklin Gothic Medium" panose="020B0603020102020204" pitchFamily="34" charset="0"/>
        </a:defRPr>
      </a:lvl7pPr>
      <a:lvl8pPr marL="1371600" algn="l" defTabSz="457200" rtl="0" fontAlgn="base">
        <a:spcBef>
          <a:spcPct val="0"/>
        </a:spcBef>
        <a:spcAft>
          <a:spcPct val="0"/>
        </a:spcAft>
        <a:defRPr sz="3200">
          <a:solidFill>
            <a:schemeClr val="tx1"/>
          </a:solidFill>
          <a:latin typeface="Franklin Gothic Medium" panose="020B0603020102020204" pitchFamily="34" charset="0"/>
        </a:defRPr>
      </a:lvl8pPr>
      <a:lvl9pPr marL="1828800" algn="l" defTabSz="457200" rtl="0" fontAlgn="base">
        <a:spcBef>
          <a:spcPct val="0"/>
        </a:spcBef>
        <a:spcAft>
          <a:spcPct val="0"/>
        </a:spcAft>
        <a:defRPr sz="3200">
          <a:solidFill>
            <a:schemeClr val="tx1"/>
          </a:solidFill>
          <a:latin typeface="Franklin Gothic Medium" panose="020B0603020102020204" pitchFamily="34"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2"/>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2"/>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2"/>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2"/>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2"/>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xml"/><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5"/>
          <p:cNvSpPr txBox="1">
            <a:spLocks/>
          </p:cNvSpPr>
          <p:nvPr/>
        </p:nvSpPr>
        <p:spPr bwMode="auto">
          <a:xfrm>
            <a:off x="2754765" y="228601"/>
            <a:ext cx="6753070"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l" defTabSz="457200" rtl="0" eaLnBrk="0" fontAlgn="base" hangingPunct="0">
              <a:spcBef>
                <a:spcPct val="0"/>
              </a:spcBef>
              <a:spcAft>
                <a:spcPct val="0"/>
              </a:spcAft>
              <a:defRPr sz="4400" b="1" i="0" kern="1200">
                <a:solidFill>
                  <a:schemeClr val="tx1"/>
                </a:solidFill>
                <a:latin typeface="Gill Sans MT"/>
                <a:ea typeface="ＭＳ Ｐゴシック" charset="-128"/>
                <a:cs typeface="Gill Sans MT"/>
              </a:defRPr>
            </a:lvl1pPr>
            <a:lvl2pPr algn="l" defTabSz="457200" rtl="0" eaLnBrk="0" fontAlgn="base" hangingPunct="0">
              <a:spcBef>
                <a:spcPct val="0"/>
              </a:spcBef>
              <a:spcAft>
                <a:spcPct val="0"/>
              </a:spcAft>
              <a:defRPr sz="4400" b="1">
                <a:solidFill>
                  <a:schemeClr val="tx1"/>
                </a:solidFill>
                <a:latin typeface="Gill Sans MT" charset="0"/>
                <a:ea typeface="ＭＳ Ｐゴシック" charset="-128"/>
                <a:cs typeface="Gill Sans MT" pitchFamily="34" charset="0"/>
              </a:defRPr>
            </a:lvl2pPr>
            <a:lvl3pPr algn="l" defTabSz="457200" rtl="0" eaLnBrk="0" fontAlgn="base" hangingPunct="0">
              <a:spcBef>
                <a:spcPct val="0"/>
              </a:spcBef>
              <a:spcAft>
                <a:spcPct val="0"/>
              </a:spcAft>
              <a:defRPr sz="4400" b="1">
                <a:solidFill>
                  <a:schemeClr val="tx1"/>
                </a:solidFill>
                <a:latin typeface="Gill Sans MT" charset="0"/>
                <a:ea typeface="ＭＳ Ｐゴシック" charset="-128"/>
                <a:cs typeface="Gill Sans MT" pitchFamily="34" charset="0"/>
              </a:defRPr>
            </a:lvl3pPr>
            <a:lvl4pPr algn="l" defTabSz="457200" rtl="0" eaLnBrk="0" fontAlgn="base" hangingPunct="0">
              <a:spcBef>
                <a:spcPct val="0"/>
              </a:spcBef>
              <a:spcAft>
                <a:spcPct val="0"/>
              </a:spcAft>
              <a:defRPr sz="4400" b="1">
                <a:solidFill>
                  <a:schemeClr val="tx1"/>
                </a:solidFill>
                <a:latin typeface="Gill Sans MT" charset="0"/>
                <a:ea typeface="ＭＳ Ｐゴシック" charset="-128"/>
                <a:cs typeface="Gill Sans MT" pitchFamily="34" charset="0"/>
              </a:defRPr>
            </a:lvl4pPr>
            <a:lvl5pPr algn="l" defTabSz="457200" rtl="0" eaLnBrk="0" fontAlgn="base" hangingPunct="0">
              <a:spcBef>
                <a:spcPct val="0"/>
              </a:spcBef>
              <a:spcAft>
                <a:spcPct val="0"/>
              </a:spcAft>
              <a:defRPr sz="4400" b="1">
                <a:solidFill>
                  <a:schemeClr val="tx1"/>
                </a:solidFill>
                <a:latin typeface="Gill Sans MT" charset="0"/>
                <a:ea typeface="ＭＳ Ｐゴシック" charset="-128"/>
                <a:cs typeface="Gill Sans MT" pitchFamily="34" charset="0"/>
              </a:defRPr>
            </a:lvl5pPr>
            <a:lvl6pPr marL="457200" algn="l" defTabSz="457200" rtl="0" eaLnBrk="1" fontAlgn="base" hangingPunct="1">
              <a:spcBef>
                <a:spcPct val="0"/>
              </a:spcBef>
              <a:spcAft>
                <a:spcPct val="0"/>
              </a:spcAft>
              <a:defRPr sz="4400" b="1">
                <a:solidFill>
                  <a:schemeClr val="tx1"/>
                </a:solidFill>
                <a:latin typeface="Gill Sans MT" charset="0"/>
                <a:ea typeface="ＭＳ Ｐゴシック" charset="-128"/>
              </a:defRPr>
            </a:lvl6pPr>
            <a:lvl7pPr marL="914400" algn="l" defTabSz="457200" rtl="0" eaLnBrk="1" fontAlgn="base" hangingPunct="1">
              <a:spcBef>
                <a:spcPct val="0"/>
              </a:spcBef>
              <a:spcAft>
                <a:spcPct val="0"/>
              </a:spcAft>
              <a:defRPr sz="4400" b="1">
                <a:solidFill>
                  <a:schemeClr val="tx1"/>
                </a:solidFill>
                <a:latin typeface="Gill Sans MT" charset="0"/>
                <a:ea typeface="ＭＳ Ｐゴシック" charset="-128"/>
              </a:defRPr>
            </a:lvl7pPr>
            <a:lvl8pPr marL="1371600" algn="l" defTabSz="457200" rtl="0" eaLnBrk="1" fontAlgn="base" hangingPunct="1">
              <a:spcBef>
                <a:spcPct val="0"/>
              </a:spcBef>
              <a:spcAft>
                <a:spcPct val="0"/>
              </a:spcAft>
              <a:defRPr sz="4400" b="1">
                <a:solidFill>
                  <a:schemeClr val="tx1"/>
                </a:solidFill>
                <a:latin typeface="Gill Sans MT" charset="0"/>
                <a:ea typeface="ＭＳ Ｐゴシック" charset="-128"/>
              </a:defRPr>
            </a:lvl8pPr>
            <a:lvl9pPr marL="1828800" algn="l" defTabSz="457200" rtl="0" eaLnBrk="1" fontAlgn="base" hangingPunct="1">
              <a:spcBef>
                <a:spcPct val="0"/>
              </a:spcBef>
              <a:spcAft>
                <a:spcPct val="0"/>
              </a:spcAft>
              <a:defRPr sz="4400" b="1">
                <a:solidFill>
                  <a:schemeClr val="tx1"/>
                </a:solidFill>
                <a:latin typeface="Gill Sans MT" charset="0"/>
                <a:ea typeface="ＭＳ Ｐゴシック" charset="-128"/>
              </a:defRPr>
            </a:lvl9pPr>
          </a:lstStyle>
          <a:p>
            <a:pPr algn="ctr" eaLnBrk="1" fontAlgn="auto" hangingPunct="1">
              <a:spcAft>
                <a:spcPts val="0"/>
              </a:spcAft>
              <a:defRPr/>
            </a:pPr>
            <a:r>
              <a:rPr lang="en-US" sz="2400" dirty="0">
                <a:latin typeface="Arial" pitchFamily="34" charset="0"/>
                <a:cs typeface="Arial" pitchFamily="34" charset="0"/>
              </a:rPr>
              <a:t>Rosebud Sioux Tribe</a:t>
            </a:r>
            <a:br>
              <a:rPr lang="en-US" sz="2800" dirty="0">
                <a:latin typeface="Arial" pitchFamily="34" charset="0"/>
                <a:cs typeface="Arial" pitchFamily="34" charset="0"/>
              </a:rPr>
            </a:br>
            <a:r>
              <a:rPr lang="en-US" sz="2000" cap="all" dirty="0" err="1">
                <a:latin typeface="Arial" pitchFamily="34" charset="0"/>
                <a:cs typeface="Arial" pitchFamily="34" charset="0"/>
              </a:rPr>
              <a:t>Tatanka</a:t>
            </a:r>
            <a:r>
              <a:rPr lang="en-US" sz="2000" cap="all" dirty="0">
                <a:latin typeface="Arial" pitchFamily="34" charset="0"/>
                <a:cs typeface="Arial" pitchFamily="34" charset="0"/>
              </a:rPr>
              <a:t> Funds Clean Energy Bank</a:t>
            </a:r>
          </a:p>
          <a:p>
            <a:pPr algn="ctr" eaLnBrk="1" fontAlgn="auto" hangingPunct="1">
              <a:spcAft>
                <a:spcPts val="0"/>
              </a:spcAft>
              <a:defRPr/>
            </a:pPr>
            <a:r>
              <a:rPr lang="en-US" sz="2000" cap="all" dirty="0">
                <a:latin typeface="Arial" pitchFamily="34" charset="0"/>
                <a:cs typeface="Arial" pitchFamily="34" charset="0"/>
              </a:rPr>
              <a:t>Submitted by: Funding Sicangu Energy Team</a:t>
            </a:r>
            <a:endParaRPr lang="en-US" sz="2000" dirty="0">
              <a:latin typeface="Arial" pitchFamily="34" charset="0"/>
              <a:cs typeface="Arial" pitchFamily="34" charset="0"/>
            </a:endParaRPr>
          </a:p>
        </p:txBody>
      </p:sp>
      <p:sp>
        <p:nvSpPr>
          <p:cNvPr id="13" name="Text Box 7"/>
          <p:cNvSpPr txBox="1">
            <a:spLocks noChangeArrowheads="1"/>
          </p:cNvSpPr>
          <p:nvPr/>
        </p:nvSpPr>
        <p:spPr bwMode="auto">
          <a:xfrm>
            <a:off x="508865" y="1258685"/>
            <a:ext cx="2514736" cy="338554"/>
          </a:xfrm>
          <a:custGeom>
            <a:avLst/>
            <a:gdLst>
              <a:gd name="connsiteX0" fmla="*/ 0 w 4392613"/>
              <a:gd name="connsiteY0" fmla="*/ 0 h 336550"/>
              <a:gd name="connsiteX1" fmla="*/ 4392613 w 4392613"/>
              <a:gd name="connsiteY1" fmla="*/ 0 h 336550"/>
              <a:gd name="connsiteX2" fmla="*/ 4392613 w 4392613"/>
              <a:gd name="connsiteY2" fmla="*/ 336550 h 336550"/>
              <a:gd name="connsiteX3" fmla="*/ 0 w 4392613"/>
              <a:gd name="connsiteY3" fmla="*/ 336550 h 336550"/>
              <a:gd name="connsiteX4" fmla="*/ 0 w 4392613"/>
              <a:gd name="connsiteY4" fmla="*/ 0 h 336550"/>
              <a:gd name="connsiteX0" fmla="*/ 0 w 4392613"/>
              <a:gd name="connsiteY0" fmla="*/ 0 h 336550"/>
              <a:gd name="connsiteX1" fmla="*/ 4392613 w 4392613"/>
              <a:gd name="connsiteY1" fmla="*/ 0 h 336550"/>
              <a:gd name="connsiteX2" fmla="*/ 4392613 w 4392613"/>
              <a:gd name="connsiteY2" fmla="*/ 336550 h 336550"/>
              <a:gd name="connsiteX3" fmla="*/ 2270125 w 4392613"/>
              <a:gd name="connsiteY3" fmla="*/ 334962 h 336550"/>
              <a:gd name="connsiteX4" fmla="*/ 0 w 4392613"/>
              <a:gd name="connsiteY4" fmla="*/ 336550 h 336550"/>
              <a:gd name="connsiteX5" fmla="*/ 0 w 4392613"/>
              <a:gd name="connsiteY5" fmla="*/ 0 h 336550"/>
              <a:gd name="connsiteX0" fmla="*/ 9752 w 4402365"/>
              <a:gd name="connsiteY0" fmla="*/ 0 h 450173"/>
              <a:gd name="connsiteX1" fmla="*/ 4402365 w 4402365"/>
              <a:gd name="connsiteY1" fmla="*/ 0 h 450173"/>
              <a:gd name="connsiteX2" fmla="*/ 4402365 w 4402365"/>
              <a:gd name="connsiteY2" fmla="*/ 336550 h 450173"/>
              <a:gd name="connsiteX3" fmla="*/ 2279877 w 4402365"/>
              <a:gd name="connsiteY3" fmla="*/ 334962 h 450173"/>
              <a:gd name="connsiteX4" fmla="*/ 0 w 4402365"/>
              <a:gd name="connsiteY4" fmla="*/ 450173 h 450173"/>
              <a:gd name="connsiteX5" fmla="*/ 9752 w 4402365"/>
              <a:gd name="connsiteY5" fmla="*/ 0 h 450173"/>
              <a:gd name="connsiteX0" fmla="*/ 9752 w 4421868"/>
              <a:gd name="connsiteY0" fmla="*/ 0 h 488047"/>
              <a:gd name="connsiteX1" fmla="*/ 4402365 w 4421868"/>
              <a:gd name="connsiteY1" fmla="*/ 0 h 488047"/>
              <a:gd name="connsiteX2" fmla="*/ 4421868 w 4421868"/>
              <a:gd name="connsiteY2" fmla="*/ 488047 h 488047"/>
              <a:gd name="connsiteX3" fmla="*/ 2279877 w 4421868"/>
              <a:gd name="connsiteY3" fmla="*/ 334962 h 488047"/>
              <a:gd name="connsiteX4" fmla="*/ 0 w 4421868"/>
              <a:gd name="connsiteY4" fmla="*/ 450173 h 488047"/>
              <a:gd name="connsiteX5" fmla="*/ 9752 w 4421868"/>
              <a:gd name="connsiteY5" fmla="*/ 0 h 488047"/>
              <a:gd name="connsiteX0" fmla="*/ 9752 w 4421868"/>
              <a:gd name="connsiteY0" fmla="*/ 0 h 488047"/>
              <a:gd name="connsiteX1" fmla="*/ 4402365 w 4421868"/>
              <a:gd name="connsiteY1" fmla="*/ 0 h 488047"/>
              <a:gd name="connsiteX2" fmla="*/ 4421868 w 4421868"/>
              <a:gd name="connsiteY2" fmla="*/ 488047 h 488047"/>
              <a:gd name="connsiteX3" fmla="*/ 2289629 w 4421868"/>
              <a:gd name="connsiteY3" fmla="*/ 448585 h 488047"/>
              <a:gd name="connsiteX4" fmla="*/ 0 w 4421868"/>
              <a:gd name="connsiteY4" fmla="*/ 450173 h 488047"/>
              <a:gd name="connsiteX5" fmla="*/ 9752 w 4421868"/>
              <a:gd name="connsiteY5" fmla="*/ 0 h 488047"/>
              <a:gd name="connsiteX0" fmla="*/ 9752 w 4421868"/>
              <a:gd name="connsiteY0" fmla="*/ 42 h 488089"/>
              <a:gd name="connsiteX1" fmla="*/ 2297650 w 4421868"/>
              <a:gd name="connsiteY1" fmla="*/ 115243 h 488089"/>
              <a:gd name="connsiteX2" fmla="*/ 4402365 w 4421868"/>
              <a:gd name="connsiteY2" fmla="*/ 42 h 488089"/>
              <a:gd name="connsiteX3" fmla="*/ 4421868 w 4421868"/>
              <a:gd name="connsiteY3" fmla="*/ 488089 h 488089"/>
              <a:gd name="connsiteX4" fmla="*/ 2289629 w 4421868"/>
              <a:gd name="connsiteY4" fmla="*/ 448627 h 488089"/>
              <a:gd name="connsiteX5" fmla="*/ 0 w 4421868"/>
              <a:gd name="connsiteY5" fmla="*/ 450215 h 488089"/>
              <a:gd name="connsiteX6" fmla="*/ 9752 w 4421868"/>
              <a:gd name="connsiteY6" fmla="*/ 42 h 488089"/>
              <a:gd name="connsiteX0" fmla="*/ 9752 w 4460874"/>
              <a:gd name="connsiteY0" fmla="*/ 42 h 488089"/>
              <a:gd name="connsiteX1" fmla="*/ 2297650 w 4460874"/>
              <a:gd name="connsiteY1" fmla="*/ 115243 h 488089"/>
              <a:gd name="connsiteX2" fmla="*/ 4460874 w 4460874"/>
              <a:gd name="connsiteY2" fmla="*/ 113665 h 488089"/>
              <a:gd name="connsiteX3" fmla="*/ 4421868 w 4460874"/>
              <a:gd name="connsiteY3" fmla="*/ 488089 h 488089"/>
              <a:gd name="connsiteX4" fmla="*/ 2289629 w 4460874"/>
              <a:gd name="connsiteY4" fmla="*/ 448627 h 488089"/>
              <a:gd name="connsiteX5" fmla="*/ 0 w 4460874"/>
              <a:gd name="connsiteY5" fmla="*/ 450215 h 488089"/>
              <a:gd name="connsiteX6" fmla="*/ 9752 w 4460874"/>
              <a:gd name="connsiteY6" fmla="*/ 42 h 488089"/>
              <a:gd name="connsiteX0" fmla="*/ 29255 w 4460874"/>
              <a:gd name="connsiteY0" fmla="*/ 0 h 383893"/>
              <a:gd name="connsiteX1" fmla="*/ 2297650 w 4460874"/>
              <a:gd name="connsiteY1" fmla="*/ 11047 h 383893"/>
              <a:gd name="connsiteX2" fmla="*/ 4460874 w 4460874"/>
              <a:gd name="connsiteY2" fmla="*/ 9469 h 383893"/>
              <a:gd name="connsiteX3" fmla="*/ 4421868 w 4460874"/>
              <a:gd name="connsiteY3" fmla="*/ 383893 h 383893"/>
              <a:gd name="connsiteX4" fmla="*/ 2289629 w 4460874"/>
              <a:gd name="connsiteY4" fmla="*/ 344431 h 383893"/>
              <a:gd name="connsiteX5" fmla="*/ 0 w 4460874"/>
              <a:gd name="connsiteY5" fmla="*/ 346019 h 383893"/>
              <a:gd name="connsiteX6" fmla="*/ 29255 w 4460874"/>
              <a:gd name="connsiteY6" fmla="*/ 0 h 383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60874" h="383893">
                <a:moveTo>
                  <a:pt x="29255" y="0"/>
                </a:moveTo>
                <a:lnTo>
                  <a:pt x="2297650" y="11047"/>
                </a:lnTo>
                <a:lnTo>
                  <a:pt x="4460874" y="9469"/>
                </a:lnTo>
                <a:lnTo>
                  <a:pt x="4421868" y="383893"/>
                </a:lnTo>
                <a:lnTo>
                  <a:pt x="2289629" y="344431"/>
                </a:lnTo>
                <a:lnTo>
                  <a:pt x="0" y="346019"/>
                </a:lnTo>
                <a:lnTo>
                  <a:pt x="29255"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defRPr/>
            </a:pPr>
            <a:r>
              <a:rPr lang="en-US" sz="1600" b="1" dirty="0">
                <a:latin typeface="Arial" pitchFamily="34" charset="0"/>
                <a:ea typeface="+mn-ea"/>
                <a:cs typeface="Arial" pitchFamily="34" charset="0"/>
              </a:rPr>
              <a:t>Project Summary</a:t>
            </a:r>
          </a:p>
        </p:txBody>
      </p:sp>
      <p:sp>
        <p:nvSpPr>
          <p:cNvPr id="38917" name="Text Box 9"/>
          <p:cNvSpPr txBox="1">
            <a:spLocks noChangeArrowheads="1"/>
          </p:cNvSpPr>
          <p:nvPr/>
        </p:nvSpPr>
        <p:spPr bwMode="auto">
          <a:xfrm>
            <a:off x="5788760" y="1248967"/>
            <a:ext cx="111374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2"/>
                </a:solidFill>
                <a:latin typeface="Franklin Gothic Book" panose="020B0503020102020204" pitchFamily="34" charset="0"/>
              </a:defRPr>
            </a:lvl1pPr>
            <a:lvl2pPr marL="742950" indent="-285750">
              <a:spcBef>
                <a:spcPct val="20000"/>
              </a:spcBef>
              <a:buFont typeface="Arial" panose="020B0604020202020204" pitchFamily="34" charset="0"/>
              <a:buChar char="–"/>
              <a:defRPr sz="2800">
                <a:solidFill>
                  <a:schemeClr val="tx2"/>
                </a:solidFill>
                <a:latin typeface="Franklin Gothic Book" panose="020B0503020102020204" pitchFamily="34" charset="0"/>
              </a:defRPr>
            </a:lvl2pPr>
            <a:lvl3pPr marL="1143000" indent="-228600">
              <a:spcBef>
                <a:spcPct val="20000"/>
              </a:spcBef>
              <a:buFont typeface="Arial" panose="020B0604020202020204" pitchFamily="34" charset="0"/>
              <a:buChar char="•"/>
              <a:defRPr sz="2400">
                <a:solidFill>
                  <a:schemeClr val="tx2"/>
                </a:solidFill>
                <a:latin typeface="Franklin Gothic Book" panose="020B0503020102020204" pitchFamily="34" charset="0"/>
              </a:defRPr>
            </a:lvl3pPr>
            <a:lvl4pPr marL="1600200" indent="-228600">
              <a:spcBef>
                <a:spcPct val="20000"/>
              </a:spcBef>
              <a:buFont typeface="Arial" panose="020B0604020202020204" pitchFamily="34" charset="0"/>
              <a:buChar char="–"/>
              <a:defRPr sz="2000">
                <a:solidFill>
                  <a:schemeClr val="tx2"/>
                </a:solidFill>
                <a:latin typeface="Franklin Gothic Book" panose="020B0503020102020204" pitchFamily="34" charset="0"/>
              </a:defRPr>
            </a:lvl4pPr>
            <a:lvl5pPr marL="2057400" indent="-228600">
              <a:spcBef>
                <a:spcPct val="20000"/>
              </a:spcBef>
              <a:buFont typeface="Arial" panose="020B0604020202020204" pitchFamily="34" charset="0"/>
              <a:buChar char="»"/>
              <a:defRPr sz="2000">
                <a:solidFill>
                  <a:schemeClr val="tx2"/>
                </a:solidFill>
                <a:latin typeface="Franklin Gothic Book" panose="020B05030201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2"/>
                </a:solidFill>
                <a:latin typeface="Franklin Gothic Book" panose="020B05030201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2"/>
                </a:solidFill>
                <a:latin typeface="Franklin Gothic Book" panose="020B05030201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2"/>
                </a:solidFill>
                <a:latin typeface="Franklin Gothic Book" panose="020B05030201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2"/>
                </a:solidFill>
                <a:latin typeface="Franklin Gothic Book" panose="020B0503020102020204" pitchFamily="34" charset="0"/>
              </a:defRPr>
            </a:lvl9pPr>
          </a:lstStyle>
          <a:p>
            <a:pPr eaLnBrk="1" hangingPunct="1">
              <a:spcBef>
                <a:spcPct val="50000"/>
              </a:spcBef>
              <a:buFontTx/>
              <a:buNone/>
            </a:pPr>
            <a:r>
              <a:rPr lang="en-US" altLang="en-US" sz="1600" b="1" dirty="0">
                <a:solidFill>
                  <a:schemeClr val="tx1"/>
                </a:solidFill>
                <a:latin typeface="Arial" panose="020B0604020202020204" pitchFamily="34" charset="0"/>
                <a:cs typeface="Arial" panose="020B0604020202020204" pitchFamily="34" charset="0"/>
              </a:rPr>
              <a:t>Key Partners </a:t>
            </a:r>
          </a:p>
        </p:txBody>
      </p:sp>
      <p:sp>
        <p:nvSpPr>
          <p:cNvPr id="15" name="Text Box 6"/>
          <p:cNvSpPr txBox="1">
            <a:spLocks noChangeArrowheads="1"/>
          </p:cNvSpPr>
          <p:nvPr/>
        </p:nvSpPr>
        <p:spPr bwMode="auto">
          <a:xfrm>
            <a:off x="614555" y="1639134"/>
            <a:ext cx="4913586" cy="4353286"/>
          </a:xfrm>
          <a:prstGeom prst="rect">
            <a:avLst/>
          </a:prstGeom>
          <a:noFill/>
          <a:ln w="12700">
            <a:solidFill>
              <a:srgbClr val="1813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spcBef>
                <a:spcPct val="20000"/>
              </a:spcBef>
              <a:buFont typeface="Arial" charset="0"/>
              <a:buChar char="•"/>
              <a:defRPr sz="3200">
                <a:solidFill>
                  <a:schemeClr val="tx1"/>
                </a:solidFill>
                <a:latin typeface="Gill Sans MT" pitchFamily="34" charset="0"/>
                <a:ea typeface="ＭＳ Ｐゴシック" pitchFamily="34" charset="-128"/>
                <a:cs typeface="Gill Sans MT" pitchFamily="34" charset="0"/>
              </a:defRPr>
            </a:lvl1pPr>
            <a:lvl2pPr marL="742950" indent="-285750" eaLnBrk="0" hangingPunct="0">
              <a:spcBef>
                <a:spcPct val="20000"/>
              </a:spcBef>
              <a:buFont typeface="Arial" charset="0"/>
              <a:buChar char="–"/>
              <a:defRPr sz="2800">
                <a:solidFill>
                  <a:schemeClr val="tx1"/>
                </a:solidFill>
                <a:latin typeface="Gill Sans MT" pitchFamily="34" charset="0"/>
                <a:ea typeface="ＭＳ Ｐゴシック" pitchFamily="34" charset="-128"/>
                <a:cs typeface="Gill Sans MT" pitchFamily="34" charset="0"/>
              </a:defRPr>
            </a:lvl2pPr>
            <a:lvl3pPr marL="1143000" indent="-228600" eaLnBrk="0" hangingPunct="0">
              <a:spcBef>
                <a:spcPct val="20000"/>
              </a:spcBef>
              <a:buFont typeface="Arial" charset="0"/>
              <a:buChar char="•"/>
              <a:defRPr sz="2400">
                <a:solidFill>
                  <a:schemeClr val="tx1"/>
                </a:solidFill>
                <a:latin typeface="Gill Sans MT" pitchFamily="34" charset="0"/>
                <a:ea typeface="ＭＳ Ｐゴシック" pitchFamily="34" charset="-128"/>
                <a:cs typeface="Gill Sans MT" pitchFamily="34" charset="0"/>
              </a:defRPr>
            </a:lvl3pPr>
            <a:lvl4pPr marL="1600200" indent="-228600" eaLnBrk="0" hangingPunct="0">
              <a:spcBef>
                <a:spcPct val="20000"/>
              </a:spcBef>
              <a:buFont typeface="Arial" charset="0"/>
              <a:buChar char="–"/>
              <a:defRPr sz="2000">
                <a:solidFill>
                  <a:schemeClr val="tx1"/>
                </a:solidFill>
                <a:latin typeface="Gill Sans MT" pitchFamily="34" charset="0"/>
                <a:ea typeface="ＭＳ Ｐゴシック" pitchFamily="34" charset="-128"/>
                <a:cs typeface="Gill Sans MT" pitchFamily="34" charset="0"/>
              </a:defRPr>
            </a:lvl4pPr>
            <a:lvl5pPr marL="2057400" indent="-228600" eaLnBrk="0" hangingPunct="0">
              <a:spcBef>
                <a:spcPct val="20000"/>
              </a:spcBef>
              <a:buFont typeface="Arial" charset="0"/>
              <a:buChar char="»"/>
              <a:defRPr sz="2000">
                <a:solidFill>
                  <a:schemeClr val="tx1"/>
                </a:solidFill>
                <a:latin typeface="Gill Sans MT" pitchFamily="34" charset="0"/>
                <a:ea typeface="ＭＳ Ｐゴシック" pitchFamily="34" charset="-128"/>
                <a:cs typeface="Gill Sans MT"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Gill Sans MT" pitchFamily="34" charset="0"/>
                <a:ea typeface="ＭＳ Ｐゴシック" pitchFamily="34" charset="-128"/>
                <a:cs typeface="Gill Sans MT"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Gill Sans MT" pitchFamily="34" charset="0"/>
                <a:ea typeface="ＭＳ Ｐゴシック" pitchFamily="34" charset="-128"/>
                <a:cs typeface="Gill Sans MT"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Gill Sans MT" pitchFamily="34" charset="0"/>
                <a:ea typeface="ＭＳ Ｐゴシック" pitchFamily="34" charset="-128"/>
                <a:cs typeface="Gill Sans MT"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Gill Sans MT" pitchFamily="34" charset="0"/>
                <a:ea typeface="ＭＳ Ｐゴシック" pitchFamily="34" charset="-128"/>
                <a:cs typeface="Gill Sans MT" pitchFamily="34" charset="0"/>
              </a:defRPr>
            </a:lvl9pPr>
          </a:lstStyle>
          <a:p>
            <a:pPr>
              <a:buFont typeface="Arial" charset="0"/>
              <a:buNone/>
              <a:defRPr/>
            </a:pPr>
            <a:r>
              <a:rPr lang="en-US" altLang="en-US" sz="1400" kern="0" dirty="0">
                <a:solidFill>
                  <a:schemeClr val="tx2">
                    <a:lumMod val="50000"/>
                  </a:schemeClr>
                </a:solidFill>
                <a:latin typeface="Arial" panose="020B0604020202020204" pitchFamily="34" charset="0"/>
                <a:cs typeface="Arial" panose="020B0604020202020204" pitchFamily="34" charset="0"/>
              </a:rPr>
              <a:t>Recent legislation provides a unique opportunity to integrate our Lakota Culture into clean energy efforts that will directly benefit our community and economy. Generous incentives address the threat of climate change and align with our Lakota beliefs in a way to become a catalyst for action that will address climate change, revitalization of our Lakota culture and expansion of economic activity in our area. Our proposed project overcomes what we see as the last barrier for small business and individuals in rural America to implement clean energy projects, the initial funding required to build the project. We will adapt proven business strategies to maximize tax credits and other incentives, apply our seven generation thinking to choose solutions on long term performance, not first cost and provide a resource for up front funding to implement the projects that is paid when incentives are collected. This project integrates with other sustainability efforts by the Tribe, including establishing a job accelerator to train our youth in clean energy technologies, building our first community microgrid and accessing our geothermal resource for district heating.</a:t>
            </a:r>
          </a:p>
        </p:txBody>
      </p:sp>
      <p:sp>
        <p:nvSpPr>
          <p:cNvPr id="38920" name="Text Box 15"/>
          <p:cNvSpPr txBox="1">
            <a:spLocks noChangeArrowheads="1"/>
          </p:cNvSpPr>
          <p:nvPr/>
        </p:nvSpPr>
        <p:spPr bwMode="auto">
          <a:xfrm>
            <a:off x="5827165" y="3395861"/>
            <a:ext cx="1860713" cy="348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2"/>
                </a:solidFill>
                <a:latin typeface="Franklin Gothic Book" panose="020B0503020102020204" pitchFamily="34" charset="0"/>
              </a:defRPr>
            </a:lvl1pPr>
            <a:lvl2pPr marL="742950" indent="-285750">
              <a:spcBef>
                <a:spcPct val="20000"/>
              </a:spcBef>
              <a:buFont typeface="Arial" panose="020B0604020202020204" pitchFamily="34" charset="0"/>
              <a:buChar char="–"/>
              <a:defRPr sz="2800">
                <a:solidFill>
                  <a:schemeClr val="tx2"/>
                </a:solidFill>
                <a:latin typeface="Franklin Gothic Book" panose="020B0503020102020204" pitchFamily="34" charset="0"/>
              </a:defRPr>
            </a:lvl2pPr>
            <a:lvl3pPr marL="1143000" indent="-228600">
              <a:spcBef>
                <a:spcPct val="20000"/>
              </a:spcBef>
              <a:buFont typeface="Arial" panose="020B0604020202020204" pitchFamily="34" charset="0"/>
              <a:buChar char="•"/>
              <a:defRPr sz="2400">
                <a:solidFill>
                  <a:schemeClr val="tx2"/>
                </a:solidFill>
                <a:latin typeface="Franklin Gothic Book" panose="020B0503020102020204" pitchFamily="34" charset="0"/>
              </a:defRPr>
            </a:lvl3pPr>
            <a:lvl4pPr marL="1600200" indent="-228600">
              <a:spcBef>
                <a:spcPct val="20000"/>
              </a:spcBef>
              <a:buFont typeface="Arial" panose="020B0604020202020204" pitchFamily="34" charset="0"/>
              <a:buChar char="–"/>
              <a:defRPr sz="2000">
                <a:solidFill>
                  <a:schemeClr val="tx2"/>
                </a:solidFill>
                <a:latin typeface="Franklin Gothic Book" panose="020B0503020102020204" pitchFamily="34" charset="0"/>
              </a:defRPr>
            </a:lvl4pPr>
            <a:lvl5pPr marL="2057400" indent="-228600">
              <a:spcBef>
                <a:spcPct val="20000"/>
              </a:spcBef>
              <a:buFont typeface="Arial" panose="020B0604020202020204" pitchFamily="34" charset="0"/>
              <a:buChar char="»"/>
              <a:defRPr sz="2000">
                <a:solidFill>
                  <a:schemeClr val="tx2"/>
                </a:solidFill>
                <a:latin typeface="Franklin Gothic Book" panose="020B05030201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2"/>
                </a:solidFill>
                <a:latin typeface="Franklin Gothic Book" panose="020B05030201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2"/>
                </a:solidFill>
                <a:latin typeface="Franklin Gothic Book" panose="020B05030201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2"/>
                </a:solidFill>
                <a:latin typeface="Franklin Gothic Book" panose="020B05030201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2"/>
                </a:solidFill>
                <a:latin typeface="Franklin Gothic Book" panose="020B0503020102020204" pitchFamily="34" charset="0"/>
              </a:defRPr>
            </a:lvl9pPr>
          </a:lstStyle>
          <a:p>
            <a:pPr eaLnBrk="1" hangingPunct="1">
              <a:spcBef>
                <a:spcPct val="50000"/>
              </a:spcBef>
              <a:buFontTx/>
              <a:buNone/>
            </a:pPr>
            <a:r>
              <a:rPr lang="en-US" altLang="en-US" sz="1600" b="1" dirty="0">
                <a:solidFill>
                  <a:schemeClr val="tx1"/>
                </a:solidFill>
                <a:latin typeface="Arial" panose="020B0604020202020204" pitchFamily="34" charset="0"/>
                <a:cs typeface="Arial" panose="020B0604020202020204" pitchFamily="34" charset="0"/>
              </a:rPr>
              <a:t>Budget</a:t>
            </a:r>
          </a:p>
        </p:txBody>
      </p:sp>
      <p:sp>
        <p:nvSpPr>
          <p:cNvPr id="18" name="Text Box 6"/>
          <p:cNvSpPr txBox="1">
            <a:spLocks noChangeArrowheads="1"/>
          </p:cNvSpPr>
          <p:nvPr/>
        </p:nvSpPr>
        <p:spPr bwMode="auto">
          <a:xfrm>
            <a:off x="5901442" y="3744268"/>
            <a:ext cx="5822375" cy="623915"/>
          </a:xfrm>
          <a:prstGeom prst="rect">
            <a:avLst/>
          </a:prstGeom>
          <a:noFill/>
          <a:ln w="12700">
            <a:solidFill>
              <a:srgbClr val="1813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spcBef>
                <a:spcPct val="20000"/>
              </a:spcBef>
              <a:buFont typeface="Arial" charset="0"/>
              <a:buChar char="•"/>
              <a:tabLst>
                <a:tab pos="1139825" algn="l"/>
              </a:tabLst>
              <a:defRPr sz="3200">
                <a:solidFill>
                  <a:schemeClr val="tx1"/>
                </a:solidFill>
                <a:latin typeface="Gill Sans MT" pitchFamily="34" charset="0"/>
                <a:ea typeface="ＭＳ Ｐゴシック" pitchFamily="34" charset="-128"/>
                <a:cs typeface="Gill Sans MT" pitchFamily="34" charset="0"/>
              </a:defRPr>
            </a:lvl1pPr>
            <a:lvl2pPr marL="742950" indent="-285750" eaLnBrk="0" hangingPunct="0">
              <a:spcBef>
                <a:spcPct val="20000"/>
              </a:spcBef>
              <a:buFont typeface="Arial" charset="0"/>
              <a:buChar char="–"/>
              <a:tabLst>
                <a:tab pos="1139825" algn="l"/>
              </a:tabLst>
              <a:defRPr sz="2800">
                <a:solidFill>
                  <a:schemeClr val="tx1"/>
                </a:solidFill>
                <a:latin typeface="Gill Sans MT" pitchFamily="34" charset="0"/>
                <a:ea typeface="ＭＳ Ｐゴシック" pitchFamily="34" charset="-128"/>
                <a:cs typeface="Gill Sans MT" pitchFamily="34" charset="0"/>
              </a:defRPr>
            </a:lvl2pPr>
            <a:lvl3pPr marL="1143000" indent="-228600" eaLnBrk="0" hangingPunct="0">
              <a:spcBef>
                <a:spcPct val="20000"/>
              </a:spcBef>
              <a:buFont typeface="Arial" charset="0"/>
              <a:buChar char="•"/>
              <a:tabLst>
                <a:tab pos="1139825" algn="l"/>
              </a:tabLst>
              <a:defRPr sz="2400">
                <a:solidFill>
                  <a:schemeClr val="tx1"/>
                </a:solidFill>
                <a:latin typeface="Gill Sans MT" pitchFamily="34" charset="0"/>
                <a:ea typeface="ＭＳ Ｐゴシック" pitchFamily="34" charset="-128"/>
                <a:cs typeface="Gill Sans MT" pitchFamily="34" charset="0"/>
              </a:defRPr>
            </a:lvl3pPr>
            <a:lvl4pPr marL="1600200" indent="-228600" eaLnBrk="0" hangingPunct="0">
              <a:spcBef>
                <a:spcPct val="20000"/>
              </a:spcBef>
              <a:buFont typeface="Arial" charset="0"/>
              <a:buChar char="–"/>
              <a:tabLst>
                <a:tab pos="1139825" algn="l"/>
              </a:tabLst>
              <a:defRPr sz="2000">
                <a:solidFill>
                  <a:schemeClr val="tx1"/>
                </a:solidFill>
                <a:latin typeface="Gill Sans MT" pitchFamily="34" charset="0"/>
                <a:ea typeface="ＭＳ Ｐゴシック" pitchFamily="34" charset="-128"/>
                <a:cs typeface="Gill Sans MT" pitchFamily="34" charset="0"/>
              </a:defRPr>
            </a:lvl4pPr>
            <a:lvl5pPr marL="2057400" indent="-228600" eaLnBrk="0" hangingPunct="0">
              <a:spcBef>
                <a:spcPct val="20000"/>
              </a:spcBef>
              <a:buFont typeface="Arial" charset="0"/>
              <a:buChar char="»"/>
              <a:tabLst>
                <a:tab pos="1139825" algn="l"/>
              </a:tabLst>
              <a:defRPr sz="2000">
                <a:solidFill>
                  <a:schemeClr val="tx1"/>
                </a:solidFill>
                <a:latin typeface="Gill Sans MT" pitchFamily="34" charset="0"/>
                <a:ea typeface="ＭＳ Ｐゴシック" pitchFamily="34" charset="-128"/>
                <a:cs typeface="Gill Sans MT" pitchFamily="34" charset="0"/>
              </a:defRPr>
            </a:lvl5pPr>
            <a:lvl6pPr marL="2514600" indent="-228600" eaLnBrk="0" fontAlgn="base" hangingPunct="0">
              <a:spcBef>
                <a:spcPct val="20000"/>
              </a:spcBef>
              <a:spcAft>
                <a:spcPct val="0"/>
              </a:spcAft>
              <a:buFont typeface="Arial" charset="0"/>
              <a:buChar char="»"/>
              <a:tabLst>
                <a:tab pos="1139825" algn="l"/>
              </a:tabLst>
              <a:defRPr sz="2000">
                <a:solidFill>
                  <a:schemeClr val="tx1"/>
                </a:solidFill>
                <a:latin typeface="Gill Sans MT" pitchFamily="34" charset="0"/>
                <a:ea typeface="ＭＳ Ｐゴシック" pitchFamily="34" charset="-128"/>
                <a:cs typeface="Gill Sans MT" pitchFamily="34" charset="0"/>
              </a:defRPr>
            </a:lvl6pPr>
            <a:lvl7pPr marL="2971800" indent="-228600" eaLnBrk="0" fontAlgn="base" hangingPunct="0">
              <a:spcBef>
                <a:spcPct val="20000"/>
              </a:spcBef>
              <a:spcAft>
                <a:spcPct val="0"/>
              </a:spcAft>
              <a:buFont typeface="Arial" charset="0"/>
              <a:buChar char="»"/>
              <a:tabLst>
                <a:tab pos="1139825" algn="l"/>
              </a:tabLst>
              <a:defRPr sz="2000">
                <a:solidFill>
                  <a:schemeClr val="tx1"/>
                </a:solidFill>
                <a:latin typeface="Gill Sans MT" pitchFamily="34" charset="0"/>
                <a:ea typeface="ＭＳ Ｐゴシック" pitchFamily="34" charset="-128"/>
                <a:cs typeface="Gill Sans MT" pitchFamily="34" charset="0"/>
              </a:defRPr>
            </a:lvl7pPr>
            <a:lvl8pPr marL="3429000" indent="-228600" eaLnBrk="0" fontAlgn="base" hangingPunct="0">
              <a:spcBef>
                <a:spcPct val="20000"/>
              </a:spcBef>
              <a:spcAft>
                <a:spcPct val="0"/>
              </a:spcAft>
              <a:buFont typeface="Arial" charset="0"/>
              <a:buChar char="»"/>
              <a:tabLst>
                <a:tab pos="1139825" algn="l"/>
              </a:tabLst>
              <a:defRPr sz="2000">
                <a:solidFill>
                  <a:schemeClr val="tx1"/>
                </a:solidFill>
                <a:latin typeface="Gill Sans MT" pitchFamily="34" charset="0"/>
                <a:ea typeface="ＭＳ Ｐゴシック" pitchFamily="34" charset="-128"/>
                <a:cs typeface="Gill Sans MT" pitchFamily="34" charset="0"/>
              </a:defRPr>
            </a:lvl8pPr>
            <a:lvl9pPr marL="3886200" indent="-228600" eaLnBrk="0" fontAlgn="base" hangingPunct="0">
              <a:spcBef>
                <a:spcPct val="20000"/>
              </a:spcBef>
              <a:spcAft>
                <a:spcPct val="0"/>
              </a:spcAft>
              <a:buFont typeface="Arial" charset="0"/>
              <a:buChar char="»"/>
              <a:tabLst>
                <a:tab pos="1139825" algn="l"/>
              </a:tabLst>
              <a:defRPr sz="2000">
                <a:solidFill>
                  <a:schemeClr val="tx1"/>
                </a:solidFill>
                <a:latin typeface="Gill Sans MT" pitchFamily="34" charset="0"/>
                <a:ea typeface="ＭＳ Ｐゴシック" pitchFamily="34" charset="-128"/>
                <a:cs typeface="Gill Sans MT" pitchFamily="34" charset="0"/>
              </a:defRPr>
            </a:lvl9pPr>
          </a:lstStyle>
          <a:p>
            <a:pPr eaLnBrk="1" fontAlgn="auto" hangingPunct="1">
              <a:spcBef>
                <a:spcPts val="300"/>
              </a:spcBef>
              <a:spcAft>
                <a:spcPts val="0"/>
              </a:spcAft>
              <a:buNone/>
              <a:defRPr/>
            </a:pPr>
            <a:r>
              <a:rPr lang="en-US" altLang="en-US" sz="1400" b="1" kern="0" dirty="0">
                <a:solidFill>
                  <a:srgbClr val="181300"/>
                </a:solidFill>
                <a:latin typeface="Arial" charset="0"/>
                <a:cs typeface="Arial" charset="0"/>
              </a:rPr>
              <a:t>Staff Budget for Phase 1 activities: 	$90,000</a:t>
            </a:r>
          </a:p>
          <a:p>
            <a:pPr eaLnBrk="1" fontAlgn="auto" hangingPunct="1">
              <a:spcBef>
                <a:spcPts val="300"/>
              </a:spcBef>
              <a:spcAft>
                <a:spcPts val="0"/>
              </a:spcAft>
              <a:buNone/>
              <a:defRPr/>
            </a:pPr>
            <a:r>
              <a:rPr lang="en-US" altLang="en-US" sz="1400" b="1" kern="0" dirty="0">
                <a:solidFill>
                  <a:srgbClr val="181300"/>
                </a:solidFill>
                <a:latin typeface="Arial" charset="0"/>
                <a:cs typeface="Arial" charset="0"/>
              </a:rPr>
              <a:t>Training and travel for Phase 1:  	$22,000</a:t>
            </a:r>
          </a:p>
        </p:txBody>
      </p:sp>
      <p:sp>
        <p:nvSpPr>
          <p:cNvPr id="38922" name="Text Box 9"/>
          <p:cNvSpPr txBox="1">
            <a:spLocks noChangeArrowheads="1"/>
          </p:cNvSpPr>
          <p:nvPr/>
        </p:nvSpPr>
        <p:spPr bwMode="auto">
          <a:xfrm>
            <a:off x="5827165" y="4454683"/>
            <a:ext cx="241204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2"/>
                </a:solidFill>
                <a:latin typeface="Franklin Gothic Book" panose="020B0503020102020204" pitchFamily="34" charset="0"/>
              </a:defRPr>
            </a:lvl1pPr>
            <a:lvl2pPr marL="742950" indent="-285750">
              <a:spcBef>
                <a:spcPct val="20000"/>
              </a:spcBef>
              <a:buFont typeface="Arial" panose="020B0604020202020204" pitchFamily="34" charset="0"/>
              <a:buChar char="–"/>
              <a:defRPr sz="2800">
                <a:solidFill>
                  <a:schemeClr val="tx2"/>
                </a:solidFill>
                <a:latin typeface="Franklin Gothic Book" panose="020B0503020102020204" pitchFamily="34" charset="0"/>
              </a:defRPr>
            </a:lvl2pPr>
            <a:lvl3pPr marL="1143000" indent="-228600">
              <a:spcBef>
                <a:spcPct val="20000"/>
              </a:spcBef>
              <a:buFont typeface="Arial" panose="020B0604020202020204" pitchFamily="34" charset="0"/>
              <a:buChar char="•"/>
              <a:defRPr sz="2400">
                <a:solidFill>
                  <a:schemeClr val="tx2"/>
                </a:solidFill>
                <a:latin typeface="Franklin Gothic Book" panose="020B0503020102020204" pitchFamily="34" charset="0"/>
              </a:defRPr>
            </a:lvl3pPr>
            <a:lvl4pPr marL="1600200" indent="-228600">
              <a:spcBef>
                <a:spcPct val="20000"/>
              </a:spcBef>
              <a:buFont typeface="Arial" panose="020B0604020202020204" pitchFamily="34" charset="0"/>
              <a:buChar char="–"/>
              <a:defRPr sz="2000">
                <a:solidFill>
                  <a:schemeClr val="tx2"/>
                </a:solidFill>
                <a:latin typeface="Franklin Gothic Book" panose="020B0503020102020204" pitchFamily="34" charset="0"/>
              </a:defRPr>
            </a:lvl4pPr>
            <a:lvl5pPr marL="2057400" indent="-228600">
              <a:spcBef>
                <a:spcPct val="20000"/>
              </a:spcBef>
              <a:buFont typeface="Arial" panose="020B0604020202020204" pitchFamily="34" charset="0"/>
              <a:buChar char="»"/>
              <a:defRPr sz="2000">
                <a:solidFill>
                  <a:schemeClr val="tx2"/>
                </a:solidFill>
                <a:latin typeface="Franklin Gothic Book" panose="020B05030201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2"/>
                </a:solidFill>
                <a:latin typeface="Franklin Gothic Book" panose="020B05030201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2"/>
                </a:solidFill>
                <a:latin typeface="Franklin Gothic Book" panose="020B05030201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2"/>
                </a:solidFill>
                <a:latin typeface="Franklin Gothic Book" panose="020B05030201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2"/>
                </a:solidFill>
                <a:latin typeface="Franklin Gothic Book" panose="020B0503020102020204" pitchFamily="34" charset="0"/>
              </a:defRPr>
            </a:lvl9pPr>
          </a:lstStyle>
          <a:p>
            <a:pPr eaLnBrk="1" hangingPunct="1">
              <a:spcBef>
                <a:spcPct val="50000"/>
              </a:spcBef>
              <a:buFontTx/>
              <a:buNone/>
            </a:pPr>
            <a:r>
              <a:rPr lang="en-US" altLang="en-US" sz="1600" b="1" dirty="0">
                <a:solidFill>
                  <a:schemeClr val="tx1"/>
                </a:solidFill>
                <a:latin typeface="Arial" panose="020B0604020202020204" pitchFamily="34" charset="0"/>
                <a:cs typeface="Arial" panose="020B0604020202020204" pitchFamily="34" charset="0"/>
              </a:rPr>
              <a:t>Project Outcomes</a:t>
            </a:r>
          </a:p>
        </p:txBody>
      </p:sp>
      <p:sp>
        <p:nvSpPr>
          <p:cNvPr id="21" name="Text Box 12"/>
          <p:cNvSpPr txBox="1">
            <a:spLocks noChangeArrowheads="1"/>
          </p:cNvSpPr>
          <p:nvPr/>
        </p:nvSpPr>
        <p:spPr bwMode="auto">
          <a:xfrm>
            <a:off x="5903976" y="4782493"/>
            <a:ext cx="5822375" cy="1219642"/>
          </a:xfrm>
          <a:prstGeom prst="rect">
            <a:avLst/>
          </a:prstGeom>
          <a:noFill/>
          <a:ln w="12700">
            <a:solidFill>
              <a:srgbClr val="1813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auto" hangingPunct="1">
              <a:spcBef>
                <a:spcPct val="50000"/>
              </a:spcBef>
              <a:spcAft>
                <a:spcPts val="0"/>
              </a:spcAft>
              <a:defRPr/>
            </a:pPr>
            <a:r>
              <a:rPr lang="en-US" sz="1400" kern="0" dirty="0">
                <a:solidFill>
                  <a:srgbClr val="181300"/>
                </a:solidFill>
                <a:latin typeface="Arial" pitchFamily="34" charset="0"/>
                <a:cs typeface="Arial" pitchFamily="34" charset="0"/>
              </a:rPr>
              <a:t>Our project will result in wider adoption of clean energy projects in our rural community. We envision 10 projects in the first year. The financial, technical and administrative support for these projects will result in 2 to 3 times the prize award amount being injected into our local economy in the first year AND keep that money working within our economy.</a:t>
            </a:r>
          </a:p>
        </p:txBody>
      </p:sp>
      <p:sp>
        <p:nvSpPr>
          <p:cNvPr id="38928" name="Text Placeholder 8"/>
          <p:cNvSpPr txBox="1">
            <a:spLocks/>
          </p:cNvSpPr>
          <p:nvPr/>
        </p:nvSpPr>
        <p:spPr bwMode="auto">
          <a:xfrm>
            <a:off x="368452" y="5992420"/>
            <a:ext cx="10917425" cy="318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2"/>
                </a:solidFill>
                <a:latin typeface="Franklin Gothic Book" panose="020B0503020102020204" pitchFamily="34" charset="0"/>
              </a:defRPr>
            </a:lvl1pPr>
            <a:lvl2pPr marL="742950" indent="-285750" defTabSz="457200">
              <a:spcBef>
                <a:spcPct val="20000"/>
              </a:spcBef>
              <a:buFont typeface="Arial" panose="020B0604020202020204" pitchFamily="34" charset="0"/>
              <a:buChar char="–"/>
              <a:defRPr sz="2800">
                <a:solidFill>
                  <a:schemeClr val="tx2"/>
                </a:solidFill>
                <a:latin typeface="Franklin Gothic Book" panose="020B0503020102020204" pitchFamily="34" charset="0"/>
              </a:defRPr>
            </a:lvl2pPr>
            <a:lvl3pPr marL="1143000" indent="-228600" defTabSz="457200">
              <a:spcBef>
                <a:spcPct val="20000"/>
              </a:spcBef>
              <a:buFont typeface="Arial" panose="020B0604020202020204" pitchFamily="34" charset="0"/>
              <a:buChar char="•"/>
              <a:defRPr sz="2400">
                <a:solidFill>
                  <a:schemeClr val="tx2"/>
                </a:solidFill>
                <a:latin typeface="Franklin Gothic Book" panose="020B0503020102020204" pitchFamily="34" charset="0"/>
              </a:defRPr>
            </a:lvl3pPr>
            <a:lvl4pPr marL="1600200" indent="-228600" defTabSz="457200">
              <a:spcBef>
                <a:spcPct val="20000"/>
              </a:spcBef>
              <a:buFont typeface="Arial" panose="020B0604020202020204" pitchFamily="34" charset="0"/>
              <a:buChar char="–"/>
              <a:defRPr sz="2000">
                <a:solidFill>
                  <a:schemeClr val="tx2"/>
                </a:solidFill>
                <a:latin typeface="Franklin Gothic Book" panose="020B0503020102020204" pitchFamily="34" charset="0"/>
              </a:defRPr>
            </a:lvl4pPr>
            <a:lvl5pPr marL="2057400" indent="-228600" defTabSz="457200">
              <a:spcBef>
                <a:spcPct val="20000"/>
              </a:spcBef>
              <a:buFont typeface="Arial" panose="020B0604020202020204" pitchFamily="34" charset="0"/>
              <a:buChar char="»"/>
              <a:defRPr sz="2000">
                <a:solidFill>
                  <a:schemeClr val="tx2"/>
                </a:solidFill>
                <a:latin typeface="Franklin Gothic Book" panose="020B050302010202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Franklin Gothic Book" panose="020B050302010202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Franklin Gothic Book" panose="020B050302010202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Franklin Gothic Book" panose="020B050302010202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2"/>
                </a:solidFill>
                <a:latin typeface="Franklin Gothic Book" panose="020B0503020102020204" pitchFamily="34" charset="0"/>
              </a:defRPr>
            </a:lvl9pPr>
          </a:lstStyle>
          <a:p>
            <a:pPr algn="ctr" eaLnBrk="1" hangingPunct="1">
              <a:buFont typeface="Arial" panose="020B0604020202020204" pitchFamily="34" charset="0"/>
              <a:buNone/>
            </a:pPr>
            <a:r>
              <a:rPr lang="en-US" altLang="en-US" sz="1600" b="1" i="1" dirty="0">
                <a:solidFill>
                  <a:schemeClr val="tx1"/>
                </a:solidFill>
                <a:latin typeface="Arial" panose="020B0604020202020204" pitchFamily="34" charset="0"/>
                <a:cs typeface="Arial" panose="020B0604020202020204" pitchFamily="34" charset="0"/>
              </a:rPr>
              <a:t>Our project will provide a model to make the IRA and BIL investments work in Rural America. </a:t>
            </a:r>
          </a:p>
        </p:txBody>
      </p:sp>
      <p:pic>
        <p:nvPicPr>
          <p:cNvPr id="2" name="Picture 1">
            <a:extLst>
              <a:ext uri="{FF2B5EF4-FFF2-40B4-BE49-F238E27FC236}">
                <a16:creationId xmlns:a16="http://schemas.microsoft.com/office/drawing/2014/main" id="{BC564323-8B4D-367F-1FCC-C98E06F494D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27949" y="1280302"/>
            <a:ext cx="4913586" cy="2402840"/>
          </a:xfrm>
          <a:prstGeom prst="rect">
            <a:avLst/>
          </a:prstGeom>
          <a:noFill/>
        </p:spPr>
      </p:pic>
      <p:sp>
        <p:nvSpPr>
          <p:cNvPr id="3" name="Rectangle 2">
            <a:extLst>
              <a:ext uri="{FF2B5EF4-FFF2-40B4-BE49-F238E27FC236}">
                <a16:creationId xmlns:a16="http://schemas.microsoft.com/office/drawing/2014/main" id="{E9224BB1-8619-FA76-69C5-DEB3039360A2}"/>
              </a:ext>
            </a:extLst>
          </p:cNvPr>
          <p:cNvSpPr/>
          <p:nvPr/>
        </p:nvSpPr>
        <p:spPr>
          <a:xfrm>
            <a:off x="1410590" y="6406728"/>
            <a:ext cx="806505" cy="318093"/>
          </a:xfrm>
          <a:prstGeom prst="rect">
            <a:avLst/>
          </a:prstGeom>
          <a:solidFill>
            <a:srgbClr val="004F9D"/>
          </a:solidFill>
          <a:ln>
            <a:solidFill>
              <a:srgbClr val="004F9D"/>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Sld>
  <p:clrMapOvr>
    <a:masterClrMapping/>
  </p:clrMapOvr>
</p:sld>
</file>

<file path=ppt/theme/theme1.xml><?xml version="1.0" encoding="utf-8"?>
<a:theme xmlns:a="http://schemas.openxmlformats.org/drawingml/2006/main" name="1_Custom Design">
  <a:themeElements>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3_Custom Design">
  <a:themeElements>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heme IE Blue 02092016">
  <a:themeElements>
    <a:clrScheme name="DOE-IE_2016 1">
      <a:dk1>
        <a:srgbClr val="004F9D"/>
      </a:dk1>
      <a:lt1>
        <a:sysClr val="window" lastClr="FFFFFF"/>
      </a:lt1>
      <a:dk2>
        <a:srgbClr val="40474F"/>
      </a:dk2>
      <a:lt2>
        <a:srgbClr val="EEECE1"/>
      </a:lt2>
      <a:accent1>
        <a:srgbClr val="3184AD"/>
      </a:accent1>
      <a:accent2>
        <a:srgbClr val="588074"/>
      </a:accent2>
      <a:accent3>
        <a:srgbClr val="895C77"/>
      </a:accent3>
      <a:accent4>
        <a:srgbClr val="E0601F"/>
      </a:accent4>
      <a:accent5>
        <a:srgbClr val="E88320"/>
      </a:accent5>
      <a:accent6>
        <a:srgbClr val="FFC956"/>
      </a:accent6>
      <a:hlink>
        <a:srgbClr val="3184AD"/>
      </a:hlink>
      <a:folHlink>
        <a:srgbClr val="3184AD"/>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Theme IE Blue 02092016" id="{6E1DF819-5D62-4CCF-B878-43D4AB9D9974}" vid="{D391CDA9-882A-420D-87A9-F84142842195}"/>
    </a:ext>
  </a:ext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6d9b406-8ab6-4e35-b189-c607f551e6f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6F0B77C22654443944A139D48463110" ma:contentTypeVersion="2" ma:contentTypeDescription="Create a new document." ma:contentTypeScope="" ma:versionID="5315159e5d9743b48df4ada5b4dafcaa">
  <xsd:schema xmlns:xsd="http://www.w3.org/2001/XMLSchema" xmlns:xs="http://www.w3.org/2001/XMLSchema" xmlns:p="http://schemas.microsoft.com/office/2006/metadata/properties" xmlns:ns2="c6d9b406-8ab6-4e35-b189-c607f551e6ff" targetNamespace="http://schemas.microsoft.com/office/2006/metadata/properties" ma:root="true" ma:fieldsID="8468fae96a8716c4eab3ed08b41d9d61" ns2:_="">
    <xsd:import namespace="c6d9b406-8ab6-4e35-b189-c607f551e6ff"/>
    <xsd:element name="properties">
      <xsd:complexType>
        <xsd:sequence>
          <xsd:element name="documentManagement">
            <xsd:complexType>
              <xsd:all>
                <xsd:element ref="ns2:_dlc_DocId" minOccurs="0"/>
                <xsd:element ref="ns2:_dlc_DocIdUrl" minOccurs="0"/>
                <xsd:element ref="ns2:_dlc_DocIdPersistId" minOccurs="0"/>
                <xsd:element ref="ns2:TaxCatchAll" minOccurs="0"/>
                <xsd:element ref="ns2:TaxCatchAllLabe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6d9b406-8ab6-4e35-b189-c607f551e6ff"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1" nillable="true" ma:displayName="Taxonomy Catch All Column" ma:hidden="true" ma:list="{69333788-9a68-4e46-93ca-b5f670fef09a}" ma:internalName="TaxCatchAll" ma:showField="CatchAllData" ma:web="8df1a368-12c3-4a9c-b33c-eedb2fa087d9">
      <xsd:complexType>
        <xsd:complexContent>
          <xsd:extension base="dms:MultiChoiceLookup">
            <xsd:sequence>
              <xsd:element name="Value" type="dms:Lookup" maxOccurs="unbounded" minOccurs="0" nillable="true"/>
            </xsd:sequence>
          </xsd:extension>
        </xsd:complexContent>
      </xsd:complexType>
    </xsd:element>
    <xsd:element name="TaxCatchAllLabel" ma:index="12" nillable="true" ma:displayName="Taxonomy Catch All Column1" ma:hidden="true" ma:list="{69333788-9a68-4e46-93ca-b5f670fef09a}" ma:internalName="TaxCatchAllLabel" ma:readOnly="true" ma:showField="CatchAllDataLabel" ma:web="8df1a368-12c3-4a9c-b33c-eedb2fa087d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969C625-139E-452D-9990-A420257D4CA6}">
  <ds:schemaRefs>
    <ds:schemaRef ds:uri="http://schemas.microsoft.com/office/infopath/2007/PartnerControls"/>
    <ds:schemaRef ds:uri="http://www.w3.org/XML/1998/namespace"/>
    <ds:schemaRef ds:uri="c6d9b406-8ab6-4e35-b189-c607f551e6ff"/>
    <ds:schemaRef ds:uri="http://schemas.microsoft.com/office/2006/documentManagement/types"/>
    <ds:schemaRef ds:uri="http://purl.org/dc/dcmitype/"/>
    <ds:schemaRef ds:uri="http://schemas.microsoft.com/office/2006/metadata/properties"/>
    <ds:schemaRef ds:uri="http://schemas.openxmlformats.org/package/2006/metadata/core-properties"/>
    <ds:schemaRef ds:uri="http://purl.org/dc/elements/1.1/"/>
    <ds:schemaRef ds:uri="http://purl.org/dc/terms/"/>
  </ds:schemaRefs>
</ds:datastoreItem>
</file>

<file path=customXml/itemProps2.xml><?xml version="1.0" encoding="utf-8"?>
<ds:datastoreItem xmlns:ds="http://schemas.openxmlformats.org/officeDocument/2006/customXml" ds:itemID="{059DF964-B276-4032-91D2-DC90C45E723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6d9b406-8ab6-4e35-b189-c607f551e6f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11633</TotalTime>
  <Words>317</Words>
  <Application>Microsoft Office PowerPoint</Application>
  <PresentationFormat>Widescreen</PresentationFormat>
  <Paragraphs>12</Paragraphs>
  <Slides>1</Slides>
  <Notes>1</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1</vt:i4>
      </vt:variant>
    </vt:vector>
  </HeadingPairs>
  <TitlesOfParts>
    <vt:vector size="7" baseType="lpstr">
      <vt:lpstr>Arial</vt:lpstr>
      <vt:lpstr>Franklin Gothic Book</vt:lpstr>
      <vt:lpstr>Franklin Gothic Medium</vt:lpstr>
      <vt:lpstr>1_Custom Design</vt:lpstr>
      <vt:lpstr>3_Custom Design</vt:lpstr>
      <vt:lpstr>Theme IE Blue 02092016</vt:lpstr>
      <vt:lpstr>PowerPoint Presentation</vt:lpstr>
    </vt:vector>
  </TitlesOfParts>
  <Company>U.S. Department of Energy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APRA-E</dc:creator>
  <cp:lastModifiedBy>John Saams</cp:lastModifiedBy>
  <cp:revision>452</cp:revision>
  <cp:lastPrinted>2015-09-11T21:44:35Z</cp:lastPrinted>
  <dcterms:created xsi:type="dcterms:W3CDTF">2011-03-24T20:35:15Z</dcterms:created>
  <dcterms:modified xsi:type="dcterms:W3CDTF">2023-05-24T15:17:19Z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0x01010026F0B77C22654443944A139D48463110</vt:lpwstr>
  </property>
</Properties>
</file>