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10058400" cy="77724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7" autoAdjust="0"/>
    <p:restoredTop sz="94660"/>
  </p:normalViewPr>
  <p:slideViewPr>
    <p:cSldViewPr snapToGrid="0">
      <p:cViewPr varScale="1">
        <p:scale>
          <a:sx n="52" d="100"/>
          <a:sy n="52" d="100"/>
        </p:scale>
        <p:origin x="1267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4380" y="1272011"/>
            <a:ext cx="8549640" cy="2705947"/>
          </a:xfrm>
        </p:spPr>
        <p:txBody>
          <a:bodyPr anchor="b"/>
          <a:lstStyle>
            <a:lvl1pPr algn="ctr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57300" y="4082310"/>
            <a:ext cx="7543800" cy="1876530"/>
          </a:xfrm>
        </p:spPr>
        <p:txBody>
          <a:bodyPr/>
          <a:lstStyle>
            <a:lvl1pPr marL="0" indent="0" algn="ctr">
              <a:buNone/>
              <a:defRPr sz="2640"/>
            </a:lvl1pPr>
            <a:lvl2pPr marL="502920" indent="0" algn="ctr">
              <a:buNone/>
              <a:defRPr sz="2200"/>
            </a:lvl2pPr>
            <a:lvl3pPr marL="1005840" indent="0" algn="ctr">
              <a:buNone/>
              <a:defRPr sz="1980"/>
            </a:lvl3pPr>
            <a:lvl4pPr marL="1508760" indent="0" algn="ctr">
              <a:buNone/>
              <a:defRPr sz="1760"/>
            </a:lvl4pPr>
            <a:lvl5pPr marL="2011680" indent="0" algn="ctr">
              <a:buNone/>
              <a:defRPr sz="1760"/>
            </a:lvl5pPr>
            <a:lvl6pPr marL="2514600" indent="0" algn="ctr">
              <a:buNone/>
              <a:defRPr sz="1760"/>
            </a:lvl6pPr>
            <a:lvl7pPr marL="3017520" indent="0" algn="ctr">
              <a:buNone/>
              <a:defRPr sz="1760"/>
            </a:lvl7pPr>
            <a:lvl8pPr marL="3520440" indent="0" algn="ctr">
              <a:buNone/>
              <a:defRPr sz="1760"/>
            </a:lvl8pPr>
            <a:lvl9pPr marL="4023360" indent="0" algn="ctr">
              <a:buNone/>
              <a:defRPr sz="176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07688-33CD-4C48-83AF-AD0D037C295A}" type="datetimeFigureOut">
              <a:rPr lang="en-US" smtClean="0"/>
              <a:t>5/24/2023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E3B45-F67B-4C81-A6A3-89CA10000A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74359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07688-33CD-4C48-83AF-AD0D037C295A}" type="datetimeFigureOut">
              <a:rPr lang="en-US" smtClean="0"/>
              <a:t>5/24/2023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E3B45-F67B-4C81-A6A3-89CA10000A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37390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6277" y="1937705"/>
            <a:ext cx="8675370" cy="3233102"/>
          </a:xfrm>
        </p:spPr>
        <p:txBody>
          <a:bodyPr anchor="b"/>
          <a:lstStyle>
            <a:lvl1pPr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6277" y="5201393"/>
            <a:ext cx="8675370" cy="1700212"/>
          </a:xfrm>
        </p:spPr>
        <p:txBody>
          <a:bodyPr/>
          <a:lstStyle>
            <a:lvl1pPr marL="0" indent="0">
              <a:buNone/>
              <a:defRPr sz="2640">
                <a:solidFill>
                  <a:schemeClr val="tx1"/>
                </a:solidFill>
              </a:defRPr>
            </a:lvl1pPr>
            <a:lvl2pPr marL="50292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2pPr>
            <a:lvl3pPr marL="1005840" indent="0">
              <a:buNone/>
              <a:defRPr sz="1980">
                <a:solidFill>
                  <a:schemeClr val="tx1">
                    <a:tint val="75000"/>
                  </a:schemeClr>
                </a:solidFill>
              </a:defRPr>
            </a:lvl3pPr>
            <a:lvl4pPr marL="1508760" indent="0">
              <a:buNone/>
              <a:defRPr sz="1760">
                <a:solidFill>
                  <a:schemeClr val="tx1">
                    <a:tint val="75000"/>
                  </a:schemeClr>
                </a:solidFill>
              </a:defRPr>
            </a:lvl4pPr>
            <a:lvl5pPr marL="2011680" indent="0">
              <a:buNone/>
              <a:defRPr sz="1760">
                <a:solidFill>
                  <a:schemeClr val="tx1">
                    <a:tint val="75000"/>
                  </a:schemeClr>
                </a:solidFill>
              </a:defRPr>
            </a:lvl5pPr>
            <a:lvl6pPr marL="2514600" indent="0">
              <a:buNone/>
              <a:defRPr sz="1760">
                <a:solidFill>
                  <a:schemeClr val="tx1">
                    <a:tint val="75000"/>
                  </a:schemeClr>
                </a:solidFill>
              </a:defRPr>
            </a:lvl6pPr>
            <a:lvl7pPr marL="3017520" indent="0">
              <a:buNone/>
              <a:defRPr sz="1760">
                <a:solidFill>
                  <a:schemeClr val="tx1">
                    <a:tint val="75000"/>
                  </a:schemeClr>
                </a:solidFill>
              </a:defRPr>
            </a:lvl7pPr>
            <a:lvl8pPr marL="3520440" indent="0">
              <a:buNone/>
              <a:defRPr sz="1760">
                <a:solidFill>
                  <a:schemeClr val="tx1">
                    <a:tint val="75000"/>
                  </a:schemeClr>
                </a:solidFill>
              </a:defRPr>
            </a:lvl8pPr>
            <a:lvl9pPr marL="4023360" indent="0">
              <a:buNone/>
              <a:defRPr sz="176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07688-33CD-4C48-83AF-AD0D037C295A}" type="datetimeFigureOut">
              <a:rPr lang="en-US" smtClean="0"/>
              <a:t>5/24/2023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E3B45-F67B-4C81-A6A3-89CA10000A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7340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91515" y="2069042"/>
            <a:ext cx="4274820" cy="493151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92065" y="2069042"/>
            <a:ext cx="4274820" cy="493151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07688-33CD-4C48-83AF-AD0D037C295A}" type="datetimeFigureOut">
              <a:rPr lang="en-US" smtClean="0"/>
              <a:t>5/24/2023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E3B45-F67B-4C81-A6A3-89CA10000A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74054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825" y="413810"/>
            <a:ext cx="8675370" cy="1502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2826" y="1905318"/>
            <a:ext cx="4255174" cy="933767"/>
          </a:xfrm>
        </p:spPr>
        <p:txBody>
          <a:bodyPr anchor="b"/>
          <a:lstStyle>
            <a:lvl1pPr marL="0" indent="0">
              <a:buNone/>
              <a:defRPr sz="2640" b="1"/>
            </a:lvl1pPr>
            <a:lvl2pPr marL="502920" indent="0">
              <a:buNone/>
              <a:defRPr sz="2200" b="1"/>
            </a:lvl2pPr>
            <a:lvl3pPr marL="1005840" indent="0">
              <a:buNone/>
              <a:defRPr sz="1980" b="1"/>
            </a:lvl3pPr>
            <a:lvl4pPr marL="1508760" indent="0">
              <a:buNone/>
              <a:defRPr sz="1760" b="1"/>
            </a:lvl4pPr>
            <a:lvl5pPr marL="2011680" indent="0">
              <a:buNone/>
              <a:defRPr sz="1760" b="1"/>
            </a:lvl5pPr>
            <a:lvl6pPr marL="2514600" indent="0">
              <a:buNone/>
              <a:defRPr sz="1760" b="1"/>
            </a:lvl6pPr>
            <a:lvl7pPr marL="3017520" indent="0">
              <a:buNone/>
              <a:defRPr sz="1760" b="1"/>
            </a:lvl7pPr>
            <a:lvl8pPr marL="3520440" indent="0">
              <a:buNone/>
              <a:defRPr sz="1760" b="1"/>
            </a:lvl8pPr>
            <a:lvl9pPr marL="4023360" indent="0">
              <a:buNone/>
              <a:defRPr sz="176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92826" y="2839085"/>
            <a:ext cx="4255174" cy="41758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92066" y="1905318"/>
            <a:ext cx="4276130" cy="933767"/>
          </a:xfrm>
        </p:spPr>
        <p:txBody>
          <a:bodyPr anchor="b"/>
          <a:lstStyle>
            <a:lvl1pPr marL="0" indent="0">
              <a:buNone/>
              <a:defRPr sz="2640" b="1"/>
            </a:lvl1pPr>
            <a:lvl2pPr marL="502920" indent="0">
              <a:buNone/>
              <a:defRPr sz="2200" b="1"/>
            </a:lvl2pPr>
            <a:lvl3pPr marL="1005840" indent="0">
              <a:buNone/>
              <a:defRPr sz="1980" b="1"/>
            </a:lvl3pPr>
            <a:lvl4pPr marL="1508760" indent="0">
              <a:buNone/>
              <a:defRPr sz="1760" b="1"/>
            </a:lvl4pPr>
            <a:lvl5pPr marL="2011680" indent="0">
              <a:buNone/>
              <a:defRPr sz="1760" b="1"/>
            </a:lvl5pPr>
            <a:lvl6pPr marL="2514600" indent="0">
              <a:buNone/>
              <a:defRPr sz="1760" b="1"/>
            </a:lvl6pPr>
            <a:lvl7pPr marL="3017520" indent="0">
              <a:buNone/>
              <a:defRPr sz="1760" b="1"/>
            </a:lvl7pPr>
            <a:lvl8pPr marL="3520440" indent="0">
              <a:buNone/>
              <a:defRPr sz="1760" b="1"/>
            </a:lvl8pPr>
            <a:lvl9pPr marL="4023360" indent="0">
              <a:buNone/>
              <a:defRPr sz="176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92066" y="2839085"/>
            <a:ext cx="4276130" cy="41758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07688-33CD-4C48-83AF-AD0D037C295A}" type="datetimeFigureOut">
              <a:rPr lang="en-US" smtClean="0"/>
              <a:t>5/24/2023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E3B45-F67B-4C81-A6A3-89CA10000A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61376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07688-33CD-4C48-83AF-AD0D037C295A}" type="datetimeFigureOut">
              <a:rPr lang="en-US" smtClean="0"/>
              <a:t>5/24/2023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E3B45-F67B-4C81-A6A3-89CA10000A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55608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07688-33CD-4C48-83AF-AD0D037C295A}" type="datetimeFigureOut">
              <a:rPr lang="en-US" smtClean="0"/>
              <a:t>5/24/2023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E3B45-F67B-4C81-A6A3-89CA10000A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45562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825" y="518160"/>
            <a:ext cx="3244096" cy="1813560"/>
          </a:xfrm>
        </p:spPr>
        <p:txBody>
          <a:bodyPr anchor="b"/>
          <a:lstStyle>
            <a:lvl1pPr>
              <a:defRPr sz="352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76130" y="1119083"/>
            <a:ext cx="5092065" cy="5523442"/>
          </a:xfrm>
        </p:spPr>
        <p:txBody>
          <a:bodyPr/>
          <a:lstStyle>
            <a:lvl1pPr>
              <a:defRPr sz="3520"/>
            </a:lvl1pPr>
            <a:lvl2pPr>
              <a:defRPr sz="3080"/>
            </a:lvl2pPr>
            <a:lvl3pPr>
              <a:defRPr sz="264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2825" y="2331720"/>
            <a:ext cx="3244096" cy="4319800"/>
          </a:xfrm>
        </p:spPr>
        <p:txBody>
          <a:bodyPr/>
          <a:lstStyle>
            <a:lvl1pPr marL="0" indent="0">
              <a:buNone/>
              <a:defRPr sz="1760"/>
            </a:lvl1pPr>
            <a:lvl2pPr marL="502920" indent="0">
              <a:buNone/>
              <a:defRPr sz="1540"/>
            </a:lvl2pPr>
            <a:lvl3pPr marL="1005840" indent="0">
              <a:buNone/>
              <a:defRPr sz="1320"/>
            </a:lvl3pPr>
            <a:lvl4pPr marL="1508760" indent="0">
              <a:buNone/>
              <a:defRPr sz="1100"/>
            </a:lvl4pPr>
            <a:lvl5pPr marL="2011680" indent="0">
              <a:buNone/>
              <a:defRPr sz="1100"/>
            </a:lvl5pPr>
            <a:lvl6pPr marL="2514600" indent="0">
              <a:buNone/>
              <a:defRPr sz="1100"/>
            </a:lvl6pPr>
            <a:lvl7pPr marL="3017520" indent="0">
              <a:buNone/>
              <a:defRPr sz="1100"/>
            </a:lvl7pPr>
            <a:lvl8pPr marL="3520440" indent="0">
              <a:buNone/>
              <a:defRPr sz="1100"/>
            </a:lvl8pPr>
            <a:lvl9pPr marL="4023360" indent="0">
              <a:buNone/>
              <a:defRPr sz="11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07688-33CD-4C48-83AF-AD0D037C295A}" type="datetimeFigureOut">
              <a:rPr lang="en-US" smtClean="0"/>
              <a:t>5/24/2023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E3B45-F67B-4C81-A6A3-89CA10000A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02447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825" y="518160"/>
            <a:ext cx="3244096" cy="1813560"/>
          </a:xfrm>
        </p:spPr>
        <p:txBody>
          <a:bodyPr anchor="b"/>
          <a:lstStyle>
            <a:lvl1pPr>
              <a:defRPr sz="352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76130" y="1119083"/>
            <a:ext cx="5092065" cy="5523442"/>
          </a:xfrm>
        </p:spPr>
        <p:txBody>
          <a:bodyPr anchor="t"/>
          <a:lstStyle>
            <a:lvl1pPr marL="0" indent="0">
              <a:buNone/>
              <a:defRPr sz="3520"/>
            </a:lvl1pPr>
            <a:lvl2pPr marL="502920" indent="0">
              <a:buNone/>
              <a:defRPr sz="3080"/>
            </a:lvl2pPr>
            <a:lvl3pPr marL="1005840" indent="0">
              <a:buNone/>
              <a:defRPr sz="2640"/>
            </a:lvl3pPr>
            <a:lvl4pPr marL="1508760" indent="0">
              <a:buNone/>
              <a:defRPr sz="2200"/>
            </a:lvl4pPr>
            <a:lvl5pPr marL="2011680" indent="0">
              <a:buNone/>
              <a:defRPr sz="2200"/>
            </a:lvl5pPr>
            <a:lvl6pPr marL="2514600" indent="0">
              <a:buNone/>
              <a:defRPr sz="2200"/>
            </a:lvl6pPr>
            <a:lvl7pPr marL="3017520" indent="0">
              <a:buNone/>
              <a:defRPr sz="2200"/>
            </a:lvl7pPr>
            <a:lvl8pPr marL="3520440" indent="0">
              <a:buNone/>
              <a:defRPr sz="2200"/>
            </a:lvl8pPr>
            <a:lvl9pPr marL="4023360" indent="0">
              <a:buNone/>
              <a:defRPr sz="22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2825" y="2331720"/>
            <a:ext cx="3244096" cy="4319800"/>
          </a:xfrm>
        </p:spPr>
        <p:txBody>
          <a:bodyPr/>
          <a:lstStyle>
            <a:lvl1pPr marL="0" indent="0">
              <a:buNone/>
              <a:defRPr sz="1760"/>
            </a:lvl1pPr>
            <a:lvl2pPr marL="502920" indent="0">
              <a:buNone/>
              <a:defRPr sz="1540"/>
            </a:lvl2pPr>
            <a:lvl3pPr marL="1005840" indent="0">
              <a:buNone/>
              <a:defRPr sz="1320"/>
            </a:lvl3pPr>
            <a:lvl4pPr marL="1508760" indent="0">
              <a:buNone/>
              <a:defRPr sz="1100"/>
            </a:lvl4pPr>
            <a:lvl5pPr marL="2011680" indent="0">
              <a:buNone/>
              <a:defRPr sz="1100"/>
            </a:lvl5pPr>
            <a:lvl6pPr marL="2514600" indent="0">
              <a:buNone/>
              <a:defRPr sz="1100"/>
            </a:lvl6pPr>
            <a:lvl7pPr marL="3017520" indent="0">
              <a:buNone/>
              <a:defRPr sz="1100"/>
            </a:lvl7pPr>
            <a:lvl8pPr marL="3520440" indent="0">
              <a:buNone/>
              <a:defRPr sz="1100"/>
            </a:lvl8pPr>
            <a:lvl9pPr marL="4023360" indent="0">
              <a:buNone/>
              <a:defRPr sz="11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07688-33CD-4C48-83AF-AD0D037C295A}" type="datetimeFigureOut">
              <a:rPr lang="en-US" smtClean="0"/>
              <a:t>5/24/2023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E3B45-F67B-4C81-A6A3-89CA10000A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76622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07688-33CD-4C48-83AF-AD0D037C295A}" type="datetimeFigureOut">
              <a:rPr lang="en-US" smtClean="0"/>
              <a:t>5/24/2023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E3B45-F67B-4C81-A6A3-89CA10000A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59888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98043" y="413808"/>
            <a:ext cx="2168843" cy="658675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91515" y="413808"/>
            <a:ext cx="6380798" cy="65867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07688-33CD-4C48-83AF-AD0D037C295A}" type="datetimeFigureOut">
              <a:rPr lang="en-US" smtClean="0"/>
              <a:t>5/24/2023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E3B45-F67B-4C81-A6A3-89CA10000A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499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91515" y="413810"/>
            <a:ext cx="8675370" cy="150230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1515" y="2069042"/>
            <a:ext cx="8675370" cy="49315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91515" y="7203865"/>
            <a:ext cx="2263140" cy="4138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507688-33CD-4C48-83AF-AD0D037C295A}" type="datetimeFigureOut">
              <a:rPr lang="en-US" smtClean="0"/>
              <a:t>5/24/2023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31845" y="7203865"/>
            <a:ext cx="3394710" cy="4138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103745" y="7203865"/>
            <a:ext cx="2263140" cy="4138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7E3B45-F67B-4C81-A6A3-89CA10000A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01210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5840" rtl="0" eaLnBrk="1" latinLnBrk="0" hangingPunct="1">
        <a:lnSpc>
          <a:spcPct val="90000"/>
        </a:lnSpc>
        <a:spcBef>
          <a:spcPct val="0"/>
        </a:spcBef>
        <a:buNone/>
        <a:defRPr sz="484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460" indent="-251460" algn="l" defTabSz="1005840" rtl="0" eaLnBrk="1" latinLnBrk="0" hangingPunct="1">
        <a:lnSpc>
          <a:spcPct val="90000"/>
        </a:lnSpc>
        <a:spcBef>
          <a:spcPts val="1100"/>
        </a:spcBef>
        <a:buFont typeface="Arial" panose="020B0604020202020204" pitchFamily="34" charset="0"/>
        <a:buChar char="•"/>
        <a:defRPr sz="3080" kern="1200">
          <a:solidFill>
            <a:schemeClr val="tx1"/>
          </a:solidFill>
          <a:latin typeface="+mn-lt"/>
          <a:ea typeface="+mn-ea"/>
          <a:cs typeface="+mn-cs"/>
        </a:defRPr>
      </a:lvl1pPr>
      <a:lvl2pPr marL="754380" indent="-251460" algn="l" defTabSz="1005840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Char char="•"/>
        <a:defRPr sz="2640" kern="1200">
          <a:solidFill>
            <a:schemeClr val="tx1"/>
          </a:solidFill>
          <a:latin typeface="+mn-lt"/>
          <a:ea typeface="+mn-ea"/>
          <a:cs typeface="+mn-cs"/>
        </a:defRPr>
      </a:lvl2pPr>
      <a:lvl3pPr marL="1257300" indent="-251460" algn="l" defTabSz="1005840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760220" indent="-251460" algn="l" defTabSz="1005840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Char char="•"/>
        <a:defRPr sz="1980" kern="1200">
          <a:solidFill>
            <a:schemeClr val="tx1"/>
          </a:solidFill>
          <a:latin typeface="+mn-lt"/>
          <a:ea typeface="+mn-ea"/>
          <a:cs typeface="+mn-cs"/>
        </a:defRPr>
      </a:lvl4pPr>
      <a:lvl5pPr marL="2263140" indent="-251460" algn="l" defTabSz="1005840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Char char="•"/>
        <a:defRPr sz="1980" kern="1200">
          <a:solidFill>
            <a:schemeClr val="tx1"/>
          </a:solidFill>
          <a:latin typeface="+mn-lt"/>
          <a:ea typeface="+mn-ea"/>
          <a:cs typeface="+mn-cs"/>
        </a:defRPr>
      </a:lvl5pPr>
      <a:lvl6pPr marL="2766060" indent="-251460" algn="l" defTabSz="1005840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Char char="•"/>
        <a:defRPr sz="1980" kern="1200">
          <a:solidFill>
            <a:schemeClr val="tx1"/>
          </a:solidFill>
          <a:latin typeface="+mn-lt"/>
          <a:ea typeface="+mn-ea"/>
          <a:cs typeface="+mn-cs"/>
        </a:defRPr>
      </a:lvl6pPr>
      <a:lvl7pPr marL="3268980" indent="-251460" algn="l" defTabSz="1005840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Char char="•"/>
        <a:defRPr sz="1980" kern="1200">
          <a:solidFill>
            <a:schemeClr val="tx1"/>
          </a:solidFill>
          <a:latin typeface="+mn-lt"/>
          <a:ea typeface="+mn-ea"/>
          <a:cs typeface="+mn-cs"/>
        </a:defRPr>
      </a:lvl7pPr>
      <a:lvl8pPr marL="3771900" indent="-251460" algn="l" defTabSz="1005840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Char char="•"/>
        <a:defRPr sz="1980" kern="1200">
          <a:solidFill>
            <a:schemeClr val="tx1"/>
          </a:solidFill>
          <a:latin typeface="+mn-lt"/>
          <a:ea typeface="+mn-ea"/>
          <a:cs typeface="+mn-cs"/>
        </a:defRPr>
      </a:lvl8pPr>
      <a:lvl9pPr marL="4274820" indent="-251460" algn="l" defTabSz="1005840" rtl="0" eaLnBrk="1" latinLnBrk="0" hangingPunct="1">
        <a:lnSpc>
          <a:spcPct val="90000"/>
        </a:lnSpc>
        <a:spcBef>
          <a:spcPts val="550"/>
        </a:spcBef>
        <a:buFont typeface="Arial" panose="020B0604020202020204" pitchFamily="34" charset="0"/>
        <a:buChar char="•"/>
        <a:defRPr sz="198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3pPr>
      <a:lvl4pPr marL="150876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4pPr>
      <a:lvl5pPr marL="201168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6pPr>
      <a:lvl7pPr marL="301752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7pPr>
      <a:lvl8pPr marL="352044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8pPr>
      <a:lvl9pPr marL="4023360" algn="l" defTabSz="1005840" rtl="0" eaLnBrk="1" latinLnBrk="0" hangingPunct="1">
        <a:defRPr sz="198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417B5F-6B7D-D039-6930-091C67DA2B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29570"/>
            <a:ext cx="10058400" cy="1471189"/>
          </a:xfrm>
        </p:spPr>
        <p:txBody>
          <a:bodyPr>
            <a:normAutofit/>
          </a:bodyPr>
          <a:lstStyle/>
          <a:p>
            <a:r>
              <a:rPr lang="en-US" sz="3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George Norris - McCook Solar Plant:  </a:t>
            </a:r>
            <a:br>
              <a:rPr lang="en-US" sz="3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</a:br>
            <a:r>
              <a:rPr lang="en-US" sz="36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Community Partnership and Project Development</a:t>
            </a:r>
            <a:r>
              <a:rPr lang="en-US" sz="3600" dirty="0"/>
              <a:t>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2D51B2D-FB07-2B6F-E7D4-5E2FF91D55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3458" y="2573602"/>
            <a:ext cx="5707626" cy="2861852"/>
          </a:xfrm>
          <a:prstGeom prst="rect">
            <a:avLst/>
          </a:prstGeom>
        </p:spPr>
      </p:pic>
      <p:pic>
        <p:nvPicPr>
          <p:cNvPr id="6" name="Content Placeholder 4" descr="Logo&#10;&#10;Description automatically generated">
            <a:extLst>
              <a:ext uri="{FF2B5EF4-FFF2-40B4-BE49-F238E27FC236}">
                <a16:creationId xmlns:a16="http://schemas.microsoft.com/office/drawing/2014/main" id="{AE59F507-E539-AF1F-2364-AADDD04B56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735" y="90201"/>
            <a:ext cx="4938484" cy="1152313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Drawing 4">
            <a:extLst>
              <a:ext uri="{FF2B5EF4-FFF2-40B4-BE49-F238E27FC236}">
                <a16:creationId xmlns:a16="http://schemas.microsoft.com/office/drawing/2014/main" id="{82EF4700-C5E9-CBE1-6306-8AC71DFE9C9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5954" r="35791"/>
          <a:stretch/>
        </p:blipFill>
        <p:spPr>
          <a:xfrm>
            <a:off x="6695769" y="2327262"/>
            <a:ext cx="3006120" cy="484438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911E214-8645-4C65-509E-790A94B063B3}"/>
              </a:ext>
            </a:extLst>
          </p:cNvPr>
          <p:cNvSpPr txBox="1"/>
          <p:nvPr/>
        </p:nvSpPr>
        <p:spPr>
          <a:xfrm>
            <a:off x="175999" y="5471642"/>
            <a:ext cx="621742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>
              <a:spcBef>
                <a:spcPts val="1200"/>
              </a:spcBef>
              <a:spcAft>
                <a:spcPts val="0"/>
              </a:spcAft>
            </a:pPr>
            <a:r>
              <a:rPr lang="en-US" sz="1800" dirty="0">
                <a:effectLst/>
                <a:latin typeface="Georgia" panose="02040502050405020303" pitchFamily="18" charset="0"/>
                <a:ea typeface="Calibri" panose="020F0502020204030204" pitchFamily="34" charset="0"/>
              </a:rPr>
              <a:t>Premier Energy, LLC will develop partnerships necessary to achieve a 40 MW-ac, 200 MW-dc solar and 130 MW / 520 MWh energy storage plant in a disadvantaged Nebraska community. Development of this high-capacity factor project, with ready access for interconnection, depends on the success of an innovative local stakeholder process to optimize community benefits and reach a win-win solution to points of local resistance.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657976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39</TotalTime>
  <Words>83</Words>
  <Application>Microsoft Office PowerPoint</Application>
  <PresentationFormat>Custom</PresentationFormat>
  <Paragraphs>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Georgia</vt:lpstr>
      <vt:lpstr>Office Theme</vt:lpstr>
      <vt:lpstr>George Norris - McCook Solar Plant:   Community Partnership and Project Development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George Norris - McCook Solar Plant:  Community Partnership and Project Development</dc:title>
  <dc:creator>Jeff Cook-Coyle</dc:creator>
  <cp:lastModifiedBy>Jeff Cook-Coyle</cp:lastModifiedBy>
  <cp:revision>3</cp:revision>
  <dcterms:created xsi:type="dcterms:W3CDTF">2023-05-24T16:59:43Z</dcterms:created>
  <dcterms:modified xsi:type="dcterms:W3CDTF">2023-05-24T19:43:06Z</dcterms:modified>
</cp:coreProperties>
</file>