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0058400" cy="7772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7" autoAdjust="0"/>
    <p:restoredTop sz="94660"/>
  </p:normalViewPr>
  <p:slideViewPr>
    <p:cSldViewPr snapToGrid="0">
      <p:cViewPr varScale="1">
        <p:scale>
          <a:sx n="52" d="100"/>
          <a:sy n="52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80" y="1272011"/>
            <a:ext cx="8549640" cy="270594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300" y="4082310"/>
            <a:ext cx="7543800" cy="1876530"/>
          </a:xfrm>
        </p:spPr>
        <p:txBody>
          <a:bodyPr/>
          <a:lstStyle>
            <a:lvl1pPr marL="0" indent="0" algn="ctr">
              <a:buNone/>
              <a:defRPr sz="2640"/>
            </a:lvl1pPr>
            <a:lvl2pPr marL="502920" indent="0" algn="ctr">
              <a:buNone/>
              <a:defRPr sz="2200"/>
            </a:lvl2pPr>
            <a:lvl3pPr marL="1005840" indent="0" algn="ctr">
              <a:buNone/>
              <a:defRPr sz="1980"/>
            </a:lvl3pPr>
            <a:lvl4pPr marL="1508760" indent="0" algn="ctr">
              <a:buNone/>
              <a:defRPr sz="1760"/>
            </a:lvl4pPr>
            <a:lvl5pPr marL="2011680" indent="0" algn="ctr">
              <a:buNone/>
              <a:defRPr sz="1760"/>
            </a:lvl5pPr>
            <a:lvl6pPr marL="2514600" indent="0" algn="ctr">
              <a:buNone/>
              <a:defRPr sz="1760"/>
            </a:lvl6pPr>
            <a:lvl7pPr marL="3017520" indent="0" algn="ctr">
              <a:buNone/>
              <a:defRPr sz="1760"/>
            </a:lvl7pPr>
            <a:lvl8pPr marL="3520440" indent="0" algn="ctr">
              <a:buNone/>
              <a:defRPr sz="1760"/>
            </a:lvl8pPr>
            <a:lvl9pPr marL="4023360" indent="0" algn="ctr">
              <a:buNone/>
              <a:defRPr sz="1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35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3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77" y="1937705"/>
            <a:ext cx="8675370" cy="3233102"/>
          </a:xfrm>
        </p:spPr>
        <p:txBody>
          <a:bodyPr anchor="b"/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277" y="5201393"/>
            <a:ext cx="8675370" cy="1700212"/>
          </a:xfrm>
        </p:spPr>
        <p:txBody>
          <a:bodyPr/>
          <a:lstStyle>
            <a:lvl1pPr marL="0" indent="0">
              <a:buNone/>
              <a:defRPr sz="2640">
                <a:solidFill>
                  <a:schemeClr val="tx1"/>
                </a:solidFill>
              </a:defRPr>
            </a:lvl1pPr>
            <a:lvl2pPr marL="5029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0584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3pPr>
            <a:lvl4pPr marL="15087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4pPr>
            <a:lvl5pPr marL="201168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5pPr>
            <a:lvl6pPr marL="251460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6pPr>
            <a:lvl7pPr marL="301752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7pPr>
            <a:lvl8pPr marL="352044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8pPr>
            <a:lvl9pPr marL="40233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340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51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206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405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413810"/>
            <a:ext cx="8675370" cy="1502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826" y="1905318"/>
            <a:ext cx="4255174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826" y="2839085"/>
            <a:ext cx="4255174" cy="4175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2066" y="1905318"/>
            <a:ext cx="4276130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2066" y="2839085"/>
            <a:ext cx="4276130" cy="4175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137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560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556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6130" y="1119083"/>
            <a:ext cx="5092065" cy="5523442"/>
          </a:xfrm>
        </p:spPr>
        <p:txBody>
          <a:bodyPr/>
          <a:lstStyle>
            <a:lvl1pPr>
              <a:defRPr sz="3520"/>
            </a:lvl1pPr>
            <a:lvl2pPr>
              <a:defRPr sz="3080"/>
            </a:lvl2pPr>
            <a:lvl3pPr>
              <a:defRPr sz="264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44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76130" y="1119083"/>
            <a:ext cx="5092065" cy="5523442"/>
          </a:xfrm>
        </p:spPr>
        <p:txBody>
          <a:bodyPr anchor="t"/>
          <a:lstStyle>
            <a:lvl1pPr marL="0" indent="0">
              <a:buNone/>
              <a:defRPr sz="3520"/>
            </a:lvl1pPr>
            <a:lvl2pPr marL="502920" indent="0">
              <a:buNone/>
              <a:defRPr sz="3080"/>
            </a:lvl2pPr>
            <a:lvl3pPr marL="1005840" indent="0">
              <a:buNone/>
              <a:defRPr sz="2640"/>
            </a:lvl3pPr>
            <a:lvl4pPr marL="1508760" indent="0">
              <a:buNone/>
              <a:defRPr sz="2200"/>
            </a:lvl4pPr>
            <a:lvl5pPr marL="2011680" indent="0">
              <a:buNone/>
              <a:defRPr sz="2200"/>
            </a:lvl5pPr>
            <a:lvl6pPr marL="2514600" indent="0">
              <a:buNone/>
              <a:defRPr sz="2200"/>
            </a:lvl6pPr>
            <a:lvl7pPr marL="3017520" indent="0">
              <a:buNone/>
              <a:defRPr sz="2200"/>
            </a:lvl7pPr>
            <a:lvl8pPr marL="3520440" indent="0">
              <a:buNone/>
              <a:defRPr sz="2200"/>
            </a:lvl8pPr>
            <a:lvl9pPr marL="4023360" indent="0">
              <a:buNone/>
              <a:defRPr sz="2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662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988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8043" y="413808"/>
            <a:ext cx="2168843" cy="65867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515" y="413808"/>
            <a:ext cx="6380798" cy="65867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9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121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061FA0AD-A846-7395-B5CA-267085CA1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0295"/>
            <a:ext cx="10058400" cy="634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417B5F-6B7D-D039-6930-091C67DA2B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495308"/>
            <a:ext cx="6430297" cy="1152313"/>
          </a:xfrm>
        </p:spPr>
        <p:txBody>
          <a:bodyPr>
            <a:normAutofit/>
          </a:bodyPr>
          <a:lstStyle/>
          <a:p>
            <a:r>
              <a:rPr lang="en-US" sz="54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M3 Projects</a:t>
            </a:r>
            <a:endParaRPr lang="en-US" sz="5400" dirty="0"/>
          </a:p>
        </p:txBody>
      </p:sp>
      <p:pic>
        <p:nvPicPr>
          <p:cNvPr id="6" name="Content Placeholder 4" descr="Logo&#10;&#10;Description automatically generated">
            <a:extLst>
              <a:ext uri="{FF2B5EF4-FFF2-40B4-BE49-F238E27FC236}">
                <a16:creationId xmlns:a16="http://schemas.microsoft.com/office/drawing/2014/main" id="{AE59F507-E539-AF1F-2364-AADDD04B56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735" y="90201"/>
            <a:ext cx="4938484" cy="115231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911E214-8645-4C65-509E-790A94B063B3}"/>
              </a:ext>
            </a:extLst>
          </p:cNvPr>
          <p:cNvSpPr txBox="1"/>
          <p:nvPr/>
        </p:nvSpPr>
        <p:spPr>
          <a:xfrm>
            <a:off x="3672288" y="2723439"/>
            <a:ext cx="62174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spcBef>
                <a:spcPts val="1200"/>
              </a:spcBef>
              <a:spcAft>
                <a:spcPts val="0"/>
              </a:spcAft>
            </a:pPr>
            <a:r>
              <a:rPr lang="en-US" sz="2000" dirty="0">
                <a:latin typeface="Georgia" panose="02040502050405020303" pitchFamily="18" charset="0"/>
              </a:rPr>
              <a:t>Premier Energy, LLC will develop Multiple Mini Microgrids (M3) in twelve member communities of the Municipal Energy Association of Nebraska. These compact, long-duration solar/storage systems are designed to supply even the smallest of rural municipal utilities and are highly replicable.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5797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124</TotalTime>
  <Words>50</Words>
  <Application>Microsoft Office PowerPoint</Application>
  <PresentationFormat>Custom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Georgia</vt:lpstr>
      <vt:lpstr>Office Theme</vt:lpstr>
      <vt:lpstr>M3 Projects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George Norris - McCook Solar Plant:  Community Partnership and Project Development</dc:title>
  <dc:creator>Jeff Cook-Coyle</dc:creator>
  <cp:lastModifiedBy>Jeff Cook-Coyle</cp:lastModifiedBy>
  <cp:revision>7</cp:revision>
  <dcterms:created xsi:type="dcterms:W3CDTF">2023-05-24T16:59:43Z</dcterms:created>
  <dcterms:modified xsi:type="dcterms:W3CDTF">2023-05-24T19:35:24Z</dcterms:modified>
</cp:coreProperties>
</file>