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66"/>
    <p:restoredTop sz="96327"/>
  </p:normalViewPr>
  <p:slideViewPr>
    <p:cSldViewPr snapToGrid="0">
      <p:cViewPr varScale="1">
        <p:scale>
          <a:sx n="100" d="100"/>
          <a:sy n="100" d="100"/>
        </p:scale>
        <p:origin x="168" y="7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48002-315D-49B1-B10F-137139C4BF9E}"/>
              </a:ext>
            </a:extLst>
          </p:cNvPr>
          <p:cNvSpPr>
            <a:spLocks noGrp="1"/>
          </p:cNvSpPr>
          <p:nvPr>
            <p:ph type="ctrTitle"/>
          </p:nvPr>
        </p:nvSpPr>
        <p:spPr>
          <a:xfrm>
            <a:off x="854896" y="1122363"/>
            <a:ext cx="7276733" cy="3381398"/>
          </a:xfrm>
        </p:spPr>
        <p:txBody>
          <a:bodyPr anchor="b">
            <a:normAutofit/>
          </a:bodyPr>
          <a:lstStyle>
            <a:lvl1pPr algn="l">
              <a:defRPr sz="4800" cap="none" spc="0" baseline="0"/>
            </a:lvl1pPr>
          </a:lstStyle>
          <a:p>
            <a:r>
              <a:rPr lang="en-US" dirty="0"/>
              <a:t>Click to edit Master title style</a:t>
            </a:r>
          </a:p>
        </p:txBody>
      </p:sp>
      <p:sp>
        <p:nvSpPr>
          <p:cNvPr id="3" name="Subtitle 2">
            <a:extLst>
              <a:ext uri="{FF2B5EF4-FFF2-40B4-BE49-F238E27FC236}">
                <a16:creationId xmlns:a16="http://schemas.microsoft.com/office/drawing/2014/main" id="{804535E0-4D9C-4DCA-8569-64503C5DC1D4}"/>
              </a:ext>
            </a:extLst>
          </p:cNvPr>
          <p:cNvSpPr>
            <a:spLocks noGrp="1"/>
          </p:cNvSpPr>
          <p:nvPr>
            <p:ph type="subTitle" idx="1"/>
          </p:nvPr>
        </p:nvSpPr>
        <p:spPr>
          <a:xfrm>
            <a:off x="854894" y="4612942"/>
            <a:ext cx="7276733" cy="1181683"/>
          </a:xfrm>
        </p:spPr>
        <p:txBody>
          <a:bodyPr>
            <a:normAutofit/>
          </a:bodyPr>
          <a:lstStyle>
            <a:lvl1pPr marL="0" indent="0" algn="l">
              <a:buNone/>
              <a:defRPr sz="18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FF283B68-70CF-4A98-948C-6EA4BD68D2BC}"/>
              </a:ext>
            </a:extLst>
          </p:cNvPr>
          <p:cNvSpPr>
            <a:spLocks noGrp="1"/>
          </p:cNvSpPr>
          <p:nvPr>
            <p:ph type="dt" sz="half" idx="10"/>
          </p:nvPr>
        </p:nvSpPr>
        <p:spPr/>
        <p:txBody>
          <a:bodyPr/>
          <a:lstStyle/>
          <a:p>
            <a:fld id="{326951E3-958F-4611-B170-D081BA0250F9}" type="datetimeFigureOut">
              <a:rPr lang="en-US" smtClean="0"/>
              <a:t>5/24/23</a:t>
            </a:fld>
            <a:endParaRPr lang="en-US"/>
          </a:p>
        </p:txBody>
      </p:sp>
      <p:sp>
        <p:nvSpPr>
          <p:cNvPr id="5" name="Footer Placeholder 4">
            <a:extLst>
              <a:ext uri="{FF2B5EF4-FFF2-40B4-BE49-F238E27FC236}">
                <a16:creationId xmlns:a16="http://schemas.microsoft.com/office/drawing/2014/main" id="{B3EC2EF9-7F83-4AD3-B3F6-B9D4618D6E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1B751B-3464-41CD-B728-A72BB191E29F}"/>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2982923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BFD42-94A9-4345-AF38-7D562B50219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864C458-A63B-4032-B4EC-732DAC188C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A855B5-7F2F-408B-800D-92CB34B99234}"/>
              </a:ext>
            </a:extLst>
          </p:cNvPr>
          <p:cNvSpPr>
            <a:spLocks noGrp="1"/>
          </p:cNvSpPr>
          <p:nvPr>
            <p:ph type="dt" sz="half" idx="10"/>
          </p:nvPr>
        </p:nvSpPr>
        <p:spPr/>
        <p:txBody>
          <a:bodyPr/>
          <a:lstStyle/>
          <a:p>
            <a:fld id="{326951E3-958F-4611-B170-D081BA0250F9}" type="datetimeFigureOut">
              <a:rPr lang="en-US" smtClean="0"/>
              <a:t>5/24/23</a:t>
            </a:fld>
            <a:endParaRPr lang="en-US"/>
          </a:p>
        </p:txBody>
      </p:sp>
      <p:sp>
        <p:nvSpPr>
          <p:cNvPr id="5" name="Footer Placeholder 4">
            <a:extLst>
              <a:ext uri="{FF2B5EF4-FFF2-40B4-BE49-F238E27FC236}">
                <a16:creationId xmlns:a16="http://schemas.microsoft.com/office/drawing/2014/main" id="{5C203412-EA6B-43CA-8B3A-F502587CBB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46E9EE-F895-4ECE-B4B2-586D65ED8432}"/>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224368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8193F-AFAD-4A9A-B0EF-530DFB19D8DD}"/>
              </a:ext>
            </a:extLst>
          </p:cNvPr>
          <p:cNvSpPr>
            <a:spLocks noGrp="1"/>
          </p:cNvSpPr>
          <p:nvPr>
            <p:ph type="title"/>
          </p:nvPr>
        </p:nvSpPr>
        <p:spPr>
          <a:xfrm>
            <a:off x="831849" y="876299"/>
            <a:ext cx="7876722" cy="3713165"/>
          </a:xfrm>
        </p:spPr>
        <p:txBody>
          <a:bodyPr anchor="b">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EFD1BBE4-9FC1-4F89-B120-1C49D816FDB9}"/>
              </a:ext>
            </a:extLst>
          </p:cNvPr>
          <p:cNvSpPr>
            <a:spLocks noGrp="1"/>
          </p:cNvSpPr>
          <p:nvPr>
            <p:ph type="body" idx="1"/>
          </p:nvPr>
        </p:nvSpPr>
        <p:spPr>
          <a:xfrm>
            <a:off x="831850" y="4746170"/>
            <a:ext cx="6781301" cy="1048455"/>
          </a:xfrm>
        </p:spPr>
        <p:txBody>
          <a:bodyPr>
            <a:normAutofit/>
          </a:bodyPr>
          <a:lstStyle>
            <a:lvl1pPr marL="0" indent="0">
              <a:buNone/>
              <a:defRPr sz="2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13530A6B-E3FD-4920-8128-C263CA1D65D1}"/>
              </a:ext>
            </a:extLst>
          </p:cNvPr>
          <p:cNvSpPr>
            <a:spLocks noGrp="1"/>
          </p:cNvSpPr>
          <p:nvPr>
            <p:ph type="dt" sz="half" idx="10"/>
          </p:nvPr>
        </p:nvSpPr>
        <p:spPr/>
        <p:txBody>
          <a:bodyPr/>
          <a:lstStyle/>
          <a:p>
            <a:fld id="{326951E3-958F-4611-B170-D081BA0250F9}" type="datetimeFigureOut">
              <a:rPr lang="en-US" smtClean="0"/>
              <a:t>5/24/23</a:t>
            </a:fld>
            <a:endParaRPr lang="en-US"/>
          </a:p>
        </p:txBody>
      </p:sp>
      <p:sp>
        <p:nvSpPr>
          <p:cNvPr id="5" name="Footer Placeholder 4">
            <a:extLst>
              <a:ext uri="{FF2B5EF4-FFF2-40B4-BE49-F238E27FC236}">
                <a16:creationId xmlns:a16="http://schemas.microsoft.com/office/drawing/2014/main" id="{8C166B85-0649-47DB-AD69-458D8F6009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B25931-A293-42E9-BDF5-B2AE121D73AD}"/>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2536676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5262B-ECD6-47BB-A6F1-92A6033E93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48B8779-51E9-44D1-9F7B-28F3C6D3C44D}"/>
              </a:ext>
            </a:extLst>
          </p:cNvPr>
          <p:cNvSpPr>
            <a:spLocks noGrp="1"/>
          </p:cNvSpPr>
          <p:nvPr>
            <p:ph sz="half" idx="1"/>
          </p:nvPr>
        </p:nvSpPr>
        <p:spPr>
          <a:xfrm>
            <a:off x="848474" y="2080517"/>
            <a:ext cx="4970124" cy="39773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EA9E8BFB-5295-4C5E-9CB1-E276E9D0E51F}"/>
              </a:ext>
            </a:extLst>
          </p:cNvPr>
          <p:cNvSpPr>
            <a:spLocks noGrp="1"/>
          </p:cNvSpPr>
          <p:nvPr>
            <p:ph sz="half" idx="2"/>
          </p:nvPr>
        </p:nvSpPr>
        <p:spPr>
          <a:xfrm>
            <a:off x="6310899" y="2080517"/>
            <a:ext cx="4970124" cy="39773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75E22BF-1819-4301-B699-EF5A2F4D9BC4}"/>
              </a:ext>
            </a:extLst>
          </p:cNvPr>
          <p:cNvSpPr>
            <a:spLocks noGrp="1"/>
          </p:cNvSpPr>
          <p:nvPr>
            <p:ph type="dt" sz="half" idx="10"/>
          </p:nvPr>
        </p:nvSpPr>
        <p:spPr/>
        <p:txBody>
          <a:bodyPr/>
          <a:lstStyle/>
          <a:p>
            <a:fld id="{326951E3-958F-4611-B170-D081BA0250F9}" type="datetimeFigureOut">
              <a:rPr lang="en-US" smtClean="0"/>
              <a:t>5/24/23</a:t>
            </a:fld>
            <a:endParaRPr lang="en-US"/>
          </a:p>
        </p:txBody>
      </p:sp>
      <p:sp>
        <p:nvSpPr>
          <p:cNvPr id="6" name="Footer Placeholder 5">
            <a:extLst>
              <a:ext uri="{FF2B5EF4-FFF2-40B4-BE49-F238E27FC236}">
                <a16:creationId xmlns:a16="http://schemas.microsoft.com/office/drawing/2014/main" id="{3600A2DF-39DE-49C3-A213-3E8423C7AC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055D3A8-238B-4A68-A9F9-672D2F06070B}"/>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0070249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7D468-D010-4225-B024-DCEF543BCEB9}"/>
              </a:ext>
            </a:extLst>
          </p:cNvPr>
          <p:cNvSpPr>
            <a:spLocks noGrp="1"/>
          </p:cNvSpPr>
          <p:nvPr>
            <p:ph type="title"/>
          </p:nvPr>
        </p:nvSpPr>
        <p:spPr>
          <a:xfrm>
            <a:off x="839788" y="571955"/>
            <a:ext cx="10441236" cy="1398359"/>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E73D60A0-FCAB-425A-9ECD-94CDE4F472C6}"/>
              </a:ext>
            </a:extLst>
          </p:cNvPr>
          <p:cNvSpPr>
            <a:spLocks noGrp="1"/>
          </p:cNvSpPr>
          <p:nvPr>
            <p:ph type="body" idx="1"/>
          </p:nvPr>
        </p:nvSpPr>
        <p:spPr>
          <a:xfrm>
            <a:off x="844926" y="1983242"/>
            <a:ext cx="5007110" cy="814387"/>
          </a:xfrm>
        </p:spPr>
        <p:txBody>
          <a:bodyPr anchor="b">
            <a:normAutofit/>
          </a:bodyPr>
          <a:lstStyle>
            <a:lvl1pPr marL="0" indent="0">
              <a:lnSpc>
                <a:spcPct val="110000"/>
              </a:lnSpc>
              <a:buNone/>
              <a:defRPr sz="2000" b="0" cap="all" spc="14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16F986B-07CB-4FB0-9419-2AAB318B8A10}"/>
              </a:ext>
            </a:extLst>
          </p:cNvPr>
          <p:cNvSpPr>
            <a:spLocks noGrp="1"/>
          </p:cNvSpPr>
          <p:nvPr>
            <p:ph sz="half" idx="2"/>
          </p:nvPr>
        </p:nvSpPr>
        <p:spPr>
          <a:xfrm>
            <a:off x="850063" y="2813959"/>
            <a:ext cx="5007110" cy="324394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DA9D784-7968-4E8B-B704-E42EE8F1872F}"/>
              </a:ext>
            </a:extLst>
          </p:cNvPr>
          <p:cNvSpPr>
            <a:spLocks noGrp="1"/>
          </p:cNvSpPr>
          <p:nvPr>
            <p:ph type="body" sz="quarter" idx="3"/>
          </p:nvPr>
        </p:nvSpPr>
        <p:spPr>
          <a:xfrm>
            <a:off x="6249255" y="1983242"/>
            <a:ext cx="5031769" cy="814387"/>
          </a:xfrm>
        </p:spPr>
        <p:txBody>
          <a:bodyPr anchor="b">
            <a:normAutofit/>
          </a:bodyPr>
          <a:lstStyle>
            <a:lvl1pPr marL="0" indent="0">
              <a:lnSpc>
                <a:spcPct val="110000"/>
              </a:lnSpc>
              <a:buNone/>
              <a:defRPr sz="2000" b="0" cap="all" spc="14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D45754F-08D1-4593-988F-95F0ED1A017D}"/>
              </a:ext>
            </a:extLst>
          </p:cNvPr>
          <p:cNvSpPr>
            <a:spLocks noGrp="1"/>
          </p:cNvSpPr>
          <p:nvPr>
            <p:ph sz="quarter" idx="4"/>
          </p:nvPr>
        </p:nvSpPr>
        <p:spPr>
          <a:xfrm>
            <a:off x="6249255" y="2813959"/>
            <a:ext cx="5031769" cy="324394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4FED2E61-83B4-4C8F-BBFE-D95920342A1B}"/>
              </a:ext>
            </a:extLst>
          </p:cNvPr>
          <p:cNvSpPr>
            <a:spLocks noGrp="1"/>
          </p:cNvSpPr>
          <p:nvPr>
            <p:ph type="dt" sz="half" idx="10"/>
          </p:nvPr>
        </p:nvSpPr>
        <p:spPr/>
        <p:txBody>
          <a:bodyPr/>
          <a:lstStyle/>
          <a:p>
            <a:fld id="{326951E3-958F-4611-B170-D081BA0250F9}" type="datetimeFigureOut">
              <a:rPr lang="en-US" smtClean="0"/>
              <a:t>5/24/23</a:t>
            </a:fld>
            <a:endParaRPr lang="en-US"/>
          </a:p>
        </p:txBody>
      </p:sp>
      <p:sp>
        <p:nvSpPr>
          <p:cNvPr id="8" name="Footer Placeholder 7">
            <a:extLst>
              <a:ext uri="{FF2B5EF4-FFF2-40B4-BE49-F238E27FC236}">
                <a16:creationId xmlns:a16="http://schemas.microsoft.com/office/drawing/2014/main" id="{5E80C136-A664-4013-8073-B0C6BDEF8CC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6AE9547-8EE7-461B-9E99-484B11E918A7}"/>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707473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2E667-0EFA-4EE6-8E4D-20805309A8A4}"/>
              </a:ext>
            </a:extLst>
          </p:cNvPr>
          <p:cNvSpPr>
            <a:spLocks noGrp="1"/>
          </p:cNvSpPr>
          <p:nvPr>
            <p:ph type="title"/>
          </p:nvPr>
        </p:nvSpPr>
        <p:spPr>
          <a:xfrm>
            <a:off x="849759" y="895440"/>
            <a:ext cx="10138451" cy="1832349"/>
          </a:xfrm>
        </p:spPr>
        <p:txBody>
          <a:bodyPr anchor="t">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27EE4825-BB8C-4567-B407-B4452409D7D8}"/>
              </a:ext>
            </a:extLst>
          </p:cNvPr>
          <p:cNvSpPr>
            <a:spLocks noGrp="1"/>
          </p:cNvSpPr>
          <p:nvPr>
            <p:ph type="dt" sz="half" idx="10"/>
          </p:nvPr>
        </p:nvSpPr>
        <p:spPr/>
        <p:txBody>
          <a:bodyPr/>
          <a:lstStyle/>
          <a:p>
            <a:fld id="{326951E3-958F-4611-B170-D081BA0250F9}" type="datetimeFigureOut">
              <a:rPr lang="en-US" smtClean="0"/>
              <a:t>5/24/23</a:t>
            </a:fld>
            <a:endParaRPr lang="en-US"/>
          </a:p>
        </p:txBody>
      </p:sp>
      <p:sp>
        <p:nvSpPr>
          <p:cNvPr id="4" name="Footer Placeholder 3">
            <a:extLst>
              <a:ext uri="{FF2B5EF4-FFF2-40B4-BE49-F238E27FC236}">
                <a16:creationId xmlns:a16="http://schemas.microsoft.com/office/drawing/2014/main" id="{70838892-25DB-4A4E-9D43-6058C45C531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EC3DDDA-48EF-4B42-9980-4762AF5094E2}"/>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29212663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EFA7D9-6801-4DD0-8D7D-505212F466BD}"/>
              </a:ext>
            </a:extLst>
          </p:cNvPr>
          <p:cNvSpPr>
            <a:spLocks noGrp="1"/>
          </p:cNvSpPr>
          <p:nvPr>
            <p:ph type="dt" sz="half" idx="10"/>
          </p:nvPr>
        </p:nvSpPr>
        <p:spPr/>
        <p:txBody>
          <a:bodyPr/>
          <a:lstStyle/>
          <a:p>
            <a:fld id="{326951E3-958F-4611-B170-D081BA0250F9}" type="datetimeFigureOut">
              <a:rPr lang="en-US" smtClean="0"/>
              <a:t>5/24/23</a:t>
            </a:fld>
            <a:endParaRPr lang="en-US"/>
          </a:p>
        </p:txBody>
      </p:sp>
      <p:sp>
        <p:nvSpPr>
          <p:cNvPr id="3" name="Footer Placeholder 2">
            <a:extLst>
              <a:ext uri="{FF2B5EF4-FFF2-40B4-BE49-F238E27FC236}">
                <a16:creationId xmlns:a16="http://schemas.microsoft.com/office/drawing/2014/main" id="{9E6FA3EA-1519-4178-AC3A-231A5BAA793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3423DBE-6FD6-4D60-8336-7843B4BD30B0}"/>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337506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2D9AE-CA1A-4751-9B33-0AC09CE629C8}"/>
              </a:ext>
            </a:extLst>
          </p:cNvPr>
          <p:cNvSpPr>
            <a:spLocks noGrp="1"/>
          </p:cNvSpPr>
          <p:nvPr>
            <p:ph type="title"/>
          </p:nvPr>
        </p:nvSpPr>
        <p:spPr>
          <a:xfrm>
            <a:off x="839789" y="996948"/>
            <a:ext cx="3046410" cy="1479551"/>
          </a:xfrm>
        </p:spPr>
        <p:txBody>
          <a:bodyPr anchor="t">
            <a:normAutofit/>
          </a:bodyPr>
          <a:lstStyle>
            <a:lvl1pPr>
              <a:lnSpc>
                <a:spcPct val="110000"/>
              </a:lnSpc>
              <a:defRPr sz="2400" cap="all" spc="400" baseline="0"/>
            </a:lvl1pPr>
          </a:lstStyle>
          <a:p>
            <a:r>
              <a:rPr lang="en-US" dirty="0"/>
              <a:t>Click to edit Master title style</a:t>
            </a:r>
          </a:p>
        </p:txBody>
      </p:sp>
      <p:sp>
        <p:nvSpPr>
          <p:cNvPr id="3" name="Content Placeholder 2">
            <a:extLst>
              <a:ext uri="{FF2B5EF4-FFF2-40B4-BE49-F238E27FC236}">
                <a16:creationId xmlns:a16="http://schemas.microsoft.com/office/drawing/2014/main" id="{E4DF9941-76E5-42B5-8464-C1A7010D94F0}"/>
              </a:ext>
            </a:extLst>
          </p:cNvPr>
          <p:cNvSpPr>
            <a:spLocks noGrp="1"/>
          </p:cNvSpPr>
          <p:nvPr>
            <p:ph idx="1"/>
          </p:nvPr>
        </p:nvSpPr>
        <p:spPr>
          <a:xfrm>
            <a:off x="5260796" y="876300"/>
            <a:ext cx="5758235" cy="5181599"/>
          </a:xfrm>
        </p:spPr>
        <p:txBody>
          <a:bodyPr>
            <a:normAutofit/>
          </a:bodyPr>
          <a:lstStyle>
            <a:lvl1pPr>
              <a:defRPr sz="3600"/>
            </a:lvl1pPr>
            <a:lvl2pPr>
              <a:defRPr sz="3200"/>
            </a:lvl2pPr>
            <a:lvl3pPr>
              <a:defRPr sz="2800"/>
            </a:lvl3pPr>
            <a:lvl4pPr>
              <a:defRPr sz="2400"/>
            </a:lvl4pPr>
            <a:lvl5pPr>
              <a:defRPr sz="2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484785D8-F112-415F-9AB4-5F2AC060D127}"/>
              </a:ext>
            </a:extLst>
          </p:cNvPr>
          <p:cNvSpPr>
            <a:spLocks noGrp="1"/>
          </p:cNvSpPr>
          <p:nvPr>
            <p:ph type="body" sz="half" idx="2"/>
          </p:nvPr>
        </p:nvSpPr>
        <p:spPr>
          <a:xfrm>
            <a:off x="839789" y="2666144"/>
            <a:ext cx="3046409" cy="319490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7670A0B3-4E9C-4FAC-B1D1-2673F7B5A10F}"/>
              </a:ext>
            </a:extLst>
          </p:cNvPr>
          <p:cNvSpPr>
            <a:spLocks noGrp="1"/>
          </p:cNvSpPr>
          <p:nvPr>
            <p:ph type="dt" sz="half" idx="10"/>
          </p:nvPr>
        </p:nvSpPr>
        <p:spPr/>
        <p:txBody>
          <a:bodyPr/>
          <a:lstStyle/>
          <a:p>
            <a:fld id="{326951E3-958F-4611-B170-D081BA0250F9}" type="datetimeFigureOut">
              <a:rPr lang="en-US" smtClean="0"/>
              <a:t>5/24/23</a:t>
            </a:fld>
            <a:endParaRPr lang="en-US"/>
          </a:p>
        </p:txBody>
      </p:sp>
      <p:sp>
        <p:nvSpPr>
          <p:cNvPr id="6" name="Footer Placeholder 5">
            <a:extLst>
              <a:ext uri="{FF2B5EF4-FFF2-40B4-BE49-F238E27FC236}">
                <a16:creationId xmlns:a16="http://schemas.microsoft.com/office/drawing/2014/main" id="{E1AA370A-33F5-48A6-962A-47C0F15D4C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8AD606-A37D-4697-AA7A-EAE4F101A707}"/>
              </a:ext>
            </a:extLst>
          </p:cNvPr>
          <p:cNvSpPr>
            <a:spLocks noGrp="1"/>
          </p:cNvSpPr>
          <p:nvPr>
            <p:ph type="sldNum" sz="quarter" idx="12"/>
          </p:nvPr>
        </p:nvSpPr>
        <p:spPr/>
        <p:txBody>
          <a:bodyPr/>
          <a:lstStyle/>
          <a:p>
            <a:fld id="{57871EFB-7B9E-4E86-A89E-697E8EBB06F2}" type="slidenum">
              <a:rPr lang="en-US" smtClean="0"/>
              <a:t>‹#›</a:t>
            </a:fld>
            <a:endParaRPr lang="en-US"/>
          </a:p>
        </p:txBody>
      </p:sp>
      <p:cxnSp>
        <p:nvCxnSpPr>
          <p:cNvPr id="9" name="Straight Connector 8">
            <a:extLst>
              <a:ext uri="{FF2B5EF4-FFF2-40B4-BE49-F238E27FC236}">
                <a16:creationId xmlns:a16="http://schemas.microsoft.com/office/drawing/2014/main" id="{644E0B5E-1030-4A34-AB09-05ACB45CE993}"/>
              </a:ext>
            </a:extLst>
          </p:cNvPr>
          <p:cNvCxnSpPr>
            <a:cxnSpLocks/>
          </p:cNvCxnSpPr>
          <p:nvPr/>
        </p:nvCxnSpPr>
        <p:spPr>
          <a:xfrm>
            <a:off x="4610100" y="898989"/>
            <a:ext cx="0" cy="51387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66639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21D4C-0A93-40A6-9645-5EF7DE6C5977}"/>
              </a:ext>
            </a:extLst>
          </p:cNvPr>
          <p:cNvSpPr>
            <a:spLocks noGrp="1"/>
          </p:cNvSpPr>
          <p:nvPr>
            <p:ph type="title"/>
          </p:nvPr>
        </p:nvSpPr>
        <p:spPr>
          <a:xfrm>
            <a:off x="839789" y="989314"/>
            <a:ext cx="3046409" cy="1487185"/>
          </a:xfrm>
        </p:spPr>
        <p:txBody>
          <a:bodyPr anchor="t">
            <a:normAutofit/>
          </a:bodyPr>
          <a:lstStyle>
            <a:lvl1pPr>
              <a:lnSpc>
                <a:spcPct val="110000"/>
              </a:lnSpc>
              <a:defRPr sz="2400" cap="all" spc="300" baseline="0"/>
            </a:lvl1pPr>
          </a:lstStyle>
          <a:p>
            <a:r>
              <a:rPr lang="en-US" dirty="0"/>
              <a:t>Click to edit Master title style</a:t>
            </a:r>
          </a:p>
        </p:txBody>
      </p:sp>
      <p:sp>
        <p:nvSpPr>
          <p:cNvPr id="3" name="Picture Placeholder 2">
            <a:extLst>
              <a:ext uri="{FF2B5EF4-FFF2-40B4-BE49-F238E27FC236}">
                <a16:creationId xmlns:a16="http://schemas.microsoft.com/office/drawing/2014/main" id="{222F9455-852F-4604-87D4-801E8D5DB502}"/>
              </a:ext>
            </a:extLst>
          </p:cNvPr>
          <p:cNvSpPr>
            <a:spLocks noGrp="1"/>
          </p:cNvSpPr>
          <p:nvPr>
            <p:ph type="pic" idx="1"/>
          </p:nvPr>
        </p:nvSpPr>
        <p:spPr>
          <a:xfrm>
            <a:off x="5334004" y="876300"/>
            <a:ext cx="5943596" cy="51815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48842061-B161-4973-9EE4-76D0B73FC18C}"/>
              </a:ext>
            </a:extLst>
          </p:cNvPr>
          <p:cNvSpPr>
            <a:spLocks noGrp="1"/>
          </p:cNvSpPr>
          <p:nvPr>
            <p:ph type="body" sz="half" idx="2"/>
          </p:nvPr>
        </p:nvSpPr>
        <p:spPr>
          <a:xfrm>
            <a:off x="839789" y="2666143"/>
            <a:ext cx="3046409" cy="319490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5DDCE2E0-050A-4BC2-91DF-7A00811D28EB}"/>
              </a:ext>
            </a:extLst>
          </p:cNvPr>
          <p:cNvSpPr>
            <a:spLocks noGrp="1"/>
          </p:cNvSpPr>
          <p:nvPr>
            <p:ph type="dt" sz="half" idx="10"/>
          </p:nvPr>
        </p:nvSpPr>
        <p:spPr/>
        <p:txBody>
          <a:bodyPr/>
          <a:lstStyle/>
          <a:p>
            <a:fld id="{326951E3-958F-4611-B170-D081BA0250F9}" type="datetimeFigureOut">
              <a:rPr lang="en-US" smtClean="0"/>
              <a:t>5/24/23</a:t>
            </a:fld>
            <a:endParaRPr lang="en-US"/>
          </a:p>
        </p:txBody>
      </p:sp>
      <p:sp>
        <p:nvSpPr>
          <p:cNvPr id="6" name="Footer Placeholder 5">
            <a:extLst>
              <a:ext uri="{FF2B5EF4-FFF2-40B4-BE49-F238E27FC236}">
                <a16:creationId xmlns:a16="http://schemas.microsoft.com/office/drawing/2014/main" id="{260AB003-B443-4B96-9DD9-4284E7E1ED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179DBA-16C0-4FFB-B367-B96169B4B005}"/>
              </a:ext>
            </a:extLst>
          </p:cNvPr>
          <p:cNvSpPr>
            <a:spLocks noGrp="1"/>
          </p:cNvSpPr>
          <p:nvPr>
            <p:ph type="sldNum" sz="quarter" idx="12"/>
          </p:nvPr>
        </p:nvSpPr>
        <p:spPr/>
        <p:txBody>
          <a:bodyPr/>
          <a:lstStyle/>
          <a:p>
            <a:fld id="{57871EFB-7B9E-4E86-A89E-697E8EBB06F2}" type="slidenum">
              <a:rPr lang="en-US" smtClean="0"/>
              <a:t>‹#›</a:t>
            </a:fld>
            <a:endParaRPr lang="en-US"/>
          </a:p>
        </p:txBody>
      </p:sp>
      <p:cxnSp>
        <p:nvCxnSpPr>
          <p:cNvPr id="13" name="Straight Connector 12">
            <a:extLst>
              <a:ext uri="{FF2B5EF4-FFF2-40B4-BE49-F238E27FC236}">
                <a16:creationId xmlns:a16="http://schemas.microsoft.com/office/drawing/2014/main" id="{C9F2BD78-1D6B-4742-9726-75646D91F4AC}"/>
              </a:ext>
            </a:extLst>
          </p:cNvPr>
          <p:cNvCxnSpPr>
            <a:cxnSpLocks/>
          </p:cNvCxnSpPr>
          <p:nvPr/>
        </p:nvCxnSpPr>
        <p:spPr>
          <a:xfrm>
            <a:off x="4610100" y="898989"/>
            <a:ext cx="0" cy="51387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0026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B5731-248B-49C2-93DE-8A3260C9FB36}"/>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46D4D5C5-3D5A-4F3D-8A08-7053DACF1F8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9E5372-3FC6-4227-B2DD-6CB24E65178F}"/>
              </a:ext>
            </a:extLst>
          </p:cNvPr>
          <p:cNvSpPr>
            <a:spLocks noGrp="1"/>
          </p:cNvSpPr>
          <p:nvPr>
            <p:ph type="dt" sz="half" idx="10"/>
          </p:nvPr>
        </p:nvSpPr>
        <p:spPr/>
        <p:txBody>
          <a:bodyPr/>
          <a:lstStyle/>
          <a:p>
            <a:fld id="{326951E3-958F-4611-B170-D081BA0250F9}" type="datetimeFigureOut">
              <a:rPr lang="en-US" smtClean="0"/>
              <a:t>5/24/23</a:t>
            </a:fld>
            <a:endParaRPr lang="en-US"/>
          </a:p>
        </p:txBody>
      </p:sp>
      <p:sp>
        <p:nvSpPr>
          <p:cNvPr id="5" name="Footer Placeholder 4">
            <a:extLst>
              <a:ext uri="{FF2B5EF4-FFF2-40B4-BE49-F238E27FC236}">
                <a16:creationId xmlns:a16="http://schemas.microsoft.com/office/drawing/2014/main" id="{B7C1B1B1-B637-4E46-B64C-F082B54C20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5567AD-4B78-41F6-B814-726D4BD4CE50}"/>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9686639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674D5E-67E6-4C23-B80A-0C66B53315EB}"/>
              </a:ext>
            </a:extLst>
          </p:cNvPr>
          <p:cNvSpPr>
            <a:spLocks noGrp="1"/>
          </p:cNvSpPr>
          <p:nvPr>
            <p:ph type="title" orient="vert"/>
          </p:nvPr>
        </p:nvSpPr>
        <p:spPr>
          <a:xfrm>
            <a:off x="8724900" y="876299"/>
            <a:ext cx="2628900" cy="5181601"/>
          </a:xfrm>
        </p:spPr>
        <p:txBody>
          <a:bodyPr vert="eaVert" anchor="b"/>
          <a:lstStyle/>
          <a:p>
            <a:r>
              <a:rPr lang="en-US" dirty="0"/>
              <a:t>Click to edit Master title style</a:t>
            </a:r>
          </a:p>
        </p:txBody>
      </p:sp>
      <p:sp>
        <p:nvSpPr>
          <p:cNvPr id="3" name="Vertical Text Placeholder 2">
            <a:extLst>
              <a:ext uri="{FF2B5EF4-FFF2-40B4-BE49-F238E27FC236}">
                <a16:creationId xmlns:a16="http://schemas.microsoft.com/office/drawing/2014/main" id="{42FEFF2A-08E8-447D-85C7-7D5A9C422C9D}"/>
              </a:ext>
            </a:extLst>
          </p:cNvPr>
          <p:cNvSpPr>
            <a:spLocks noGrp="1"/>
          </p:cNvSpPr>
          <p:nvPr>
            <p:ph type="body" orient="vert" idx="1"/>
          </p:nvPr>
        </p:nvSpPr>
        <p:spPr>
          <a:xfrm>
            <a:off x="838200" y="876299"/>
            <a:ext cx="7734300" cy="5181601"/>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D40030D-E580-4B0C-B5A8-2C8A094D9D8A}"/>
              </a:ext>
            </a:extLst>
          </p:cNvPr>
          <p:cNvSpPr>
            <a:spLocks noGrp="1"/>
          </p:cNvSpPr>
          <p:nvPr>
            <p:ph type="dt" sz="half" idx="10"/>
          </p:nvPr>
        </p:nvSpPr>
        <p:spPr/>
        <p:txBody>
          <a:bodyPr/>
          <a:lstStyle/>
          <a:p>
            <a:fld id="{326951E3-958F-4611-B170-D081BA0250F9}" type="datetimeFigureOut">
              <a:rPr lang="en-US" smtClean="0"/>
              <a:t>5/24/23</a:t>
            </a:fld>
            <a:endParaRPr lang="en-US"/>
          </a:p>
        </p:txBody>
      </p:sp>
      <p:sp>
        <p:nvSpPr>
          <p:cNvPr id="5" name="Footer Placeholder 4">
            <a:extLst>
              <a:ext uri="{FF2B5EF4-FFF2-40B4-BE49-F238E27FC236}">
                <a16:creationId xmlns:a16="http://schemas.microsoft.com/office/drawing/2014/main" id="{4F2DCAEB-1B6E-492E-918E-47179AF48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AE4A38-A745-436E-9E33-63B9F81C0917}"/>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137621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98CBCD-166B-4F97-A6DF-DAA3BF2B25A3}"/>
              </a:ext>
            </a:extLst>
          </p:cNvPr>
          <p:cNvSpPr>
            <a:spLocks noGrp="1"/>
          </p:cNvSpPr>
          <p:nvPr>
            <p:ph type="title"/>
          </p:nvPr>
        </p:nvSpPr>
        <p:spPr>
          <a:xfrm>
            <a:off x="849760" y="876302"/>
            <a:ext cx="10427840" cy="1086056"/>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0664D6D9-636D-450B-839A-22AE0CED2315}"/>
              </a:ext>
            </a:extLst>
          </p:cNvPr>
          <p:cNvSpPr>
            <a:spLocks noGrp="1"/>
          </p:cNvSpPr>
          <p:nvPr>
            <p:ph type="body" idx="1"/>
          </p:nvPr>
        </p:nvSpPr>
        <p:spPr>
          <a:xfrm>
            <a:off x="849758" y="2065984"/>
            <a:ext cx="10427841" cy="390329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E6CAEC-1EE5-4B71-9646-5C378EEBEFE8}"/>
              </a:ext>
            </a:extLst>
          </p:cNvPr>
          <p:cNvSpPr>
            <a:spLocks noGrp="1"/>
          </p:cNvSpPr>
          <p:nvPr>
            <p:ph type="dt" sz="half" idx="2"/>
          </p:nvPr>
        </p:nvSpPr>
        <p:spPr>
          <a:xfrm>
            <a:off x="7382838" y="6356350"/>
            <a:ext cx="3361362" cy="365125"/>
          </a:xfrm>
          <a:prstGeom prst="rect">
            <a:avLst/>
          </a:prstGeom>
        </p:spPr>
        <p:txBody>
          <a:bodyPr vert="horz" lIns="91440" tIns="45720" rIns="91440" bIns="45720" rtlCol="0" anchor="ctr"/>
          <a:lstStyle>
            <a:lvl1pPr algn="r">
              <a:defRPr sz="900">
                <a:solidFill>
                  <a:schemeClr val="tx2"/>
                </a:solidFill>
              </a:defRPr>
            </a:lvl1pPr>
          </a:lstStyle>
          <a:p>
            <a:fld id="{326951E3-958F-4611-B170-D081BA0250F9}" type="datetimeFigureOut">
              <a:rPr lang="en-US" smtClean="0"/>
              <a:pPr/>
              <a:t>5/24/23</a:t>
            </a:fld>
            <a:endParaRPr lang="en-US" dirty="0"/>
          </a:p>
        </p:txBody>
      </p:sp>
      <p:sp>
        <p:nvSpPr>
          <p:cNvPr id="5" name="Footer Placeholder 4">
            <a:extLst>
              <a:ext uri="{FF2B5EF4-FFF2-40B4-BE49-F238E27FC236}">
                <a16:creationId xmlns:a16="http://schemas.microsoft.com/office/drawing/2014/main" id="{66570EF8-70B2-4AFC-8388-691A146AA75A}"/>
              </a:ext>
            </a:extLst>
          </p:cNvPr>
          <p:cNvSpPr>
            <a:spLocks noGrp="1"/>
          </p:cNvSpPr>
          <p:nvPr>
            <p:ph type="ftr" sz="quarter" idx="3"/>
          </p:nvPr>
        </p:nvSpPr>
        <p:spPr>
          <a:xfrm>
            <a:off x="858748" y="6356350"/>
            <a:ext cx="4114800" cy="365125"/>
          </a:xfrm>
          <a:prstGeom prst="rect">
            <a:avLst/>
          </a:prstGeom>
        </p:spPr>
        <p:txBody>
          <a:bodyPr vert="horz" lIns="91440" tIns="45720" rIns="91440" bIns="45720" rtlCol="0" anchor="ctr"/>
          <a:lstStyle>
            <a:lvl1pPr algn="l">
              <a:defRPr sz="900" cap="none" spc="0" baseline="0">
                <a:solidFill>
                  <a:schemeClr val="tx2"/>
                </a:solidFill>
              </a:defRPr>
            </a:lvl1pPr>
          </a:lstStyle>
          <a:p>
            <a:endParaRPr lang="en-US" dirty="0"/>
          </a:p>
        </p:txBody>
      </p:sp>
      <p:sp>
        <p:nvSpPr>
          <p:cNvPr id="6" name="Slide Number Placeholder 5">
            <a:extLst>
              <a:ext uri="{FF2B5EF4-FFF2-40B4-BE49-F238E27FC236}">
                <a16:creationId xmlns:a16="http://schemas.microsoft.com/office/drawing/2014/main" id="{52F07DC7-D05C-4038-B51A-F00B7B9C996A}"/>
              </a:ext>
            </a:extLst>
          </p:cNvPr>
          <p:cNvSpPr>
            <a:spLocks noGrp="1"/>
          </p:cNvSpPr>
          <p:nvPr>
            <p:ph type="sldNum" sz="quarter" idx="4"/>
          </p:nvPr>
        </p:nvSpPr>
        <p:spPr>
          <a:xfrm>
            <a:off x="10820400" y="6356350"/>
            <a:ext cx="617669" cy="365125"/>
          </a:xfrm>
          <a:prstGeom prst="rect">
            <a:avLst/>
          </a:prstGeom>
        </p:spPr>
        <p:txBody>
          <a:bodyPr vert="horz" lIns="91440" tIns="45720" rIns="91440" bIns="45720" rtlCol="0" anchor="ctr"/>
          <a:lstStyle>
            <a:lvl1pPr algn="r">
              <a:defRPr sz="900" i="1">
                <a:solidFill>
                  <a:schemeClr val="tx2"/>
                </a:solidFill>
              </a:defRPr>
            </a:lvl1pPr>
          </a:lstStyle>
          <a:p>
            <a:fld id="{57871EFB-7B9E-4E86-A89E-697E8EBB06F2}" type="slidenum">
              <a:rPr lang="en-US" smtClean="0"/>
              <a:pPr/>
              <a:t>‹#›</a:t>
            </a:fld>
            <a:endParaRPr lang="en-US" dirty="0"/>
          </a:p>
        </p:txBody>
      </p:sp>
      <p:cxnSp>
        <p:nvCxnSpPr>
          <p:cNvPr id="34" name="Straight Connector 33">
            <a:extLst>
              <a:ext uri="{FF2B5EF4-FFF2-40B4-BE49-F238E27FC236}">
                <a16:creationId xmlns:a16="http://schemas.microsoft.com/office/drawing/2014/main" id="{EAD4CCDA-06BF-4D2A-B44F-195AEC0B5B22}"/>
              </a:ext>
            </a:extLst>
          </p:cNvPr>
          <p:cNvCxnSpPr>
            <a:cxnSpLocks/>
          </p:cNvCxnSpPr>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3119177"/>
      </p:ext>
    </p:extLst>
  </p:cSld>
  <p:clrMap bg1="dk1" tx1="lt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72" r:id="rId6"/>
    <p:sldLayoutId id="2147483667" r:id="rId7"/>
    <p:sldLayoutId id="2147483668" r:id="rId8"/>
    <p:sldLayoutId id="2147483669" r:id="rId9"/>
    <p:sldLayoutId id="2147483671" r:id="rId10"/>
    <p:sldLayoutId id="2147483670" r:id="rId11"/>
  </p:sldLayoutIdLst>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SzPct val="70000"/>
        <a:buFont typeface="Arial" panose="020B0604020202020204" pitchFamily="34" charset="0"/>
        <a:buChar char="•"/>
        <a:defRPr sz="2000" kern="1200">
          <a:solidFill>
            <a:schemeClr val="tx2"/>
          </a:solidFill>
          <a:latin typeface="+mn-lt"/>
          <a:ea typeface="+mn-ea"/>
          <a:cs typeface="+mn-cs"/>
        </a:defRPr>
      </a:lvl1pPr>
      <a:lvl2pPr marL="274320" indent="0" algn="l" defTabSz="914400" rtl="0" eaLnBrk="1" latinLnBrk="0" hangingPunct="1">
        <a:lnSpc>
          <a:spcPct val="120000"/>
        </a:lnSpc>
        <a:spcBef>
          <a:spcPts val="500"/>
        </a:spcBef>
        <a:buSzPct val="70000"/>
        <a:buFontTx/>
        <a:buNone/>
        <a:defRPr sz="1800" i="1" kern="1200">
          <a:solidFill>
            <a:schemeClr val="tx2"/>
          </a:solidFill>
          <a:latin typeface="+mn-lt"/>
          <a:ea typeface="+mn-ea"/>
          <a:cs typeface="+mn-cs"/>
        </a:defRPr>
      </a:lvl2pPr>
      <a:lvl3pPr marL="502920" indent="-228600" algn="l" defTabSz="914400" rtl="0" eaLnBrk="1" latinLnBrk="0" hangingPunct="1">
        <a:lnSpc>
          <a:spcPct val="120000"/>
        </a:lnSpc>
        <a:spcBef>
          <a:spcPts val="500"/>
        </a:spcBef>
        <a:buSzPct val="70000"/>
        <a:buFont typeface="Arial" panose="020B0604020202020204" pitchFamily="34" charset="0"/>
        <a:buChar char="•"/>
        <a:defRPr sz="1800" kern="1200">
          <a:solidFill>
            <a:schemeClr val="tx2"/>
          </a:solidFill>
          <a:latin typeface="+mn-lt"/>
          <a:ea typeface="+mn-ea"/>
          <a:cs typeface="+mn-cs"/>
        </a:defRPr>
      </a:lvl3pPr>
      <a:lvl4pPr marL="548640" indent="0" algn="l" defTabSz="914400" rtl="0" eaLnBrk="1" latinLnBrk="0" hangingPunct="1">
        <a:lnSpc>
          <a:spcPct val="120000"/>
        </a:lnSpc>
        <a:spcBef>
          <a:spcPts val="500"/>
        </a:spcBef>
        <a:buSzPct val="70000"/>
        <a:buFont typeface="Arial" panose="020B0604020202020204" pitchFamily="34" charset="0"/>
        <a:buNone/>
        <a:defRPr sz="1600" i="1" kern="1200">
          <a:solidFill>
            <a:schemeClr val="tx2"/>
          </a:solidFill>
          <a:latin typeface="+mn-lt"/>
          <a:ea typeface="+mn-ea"/>
          <a:cs typeface="+mn-cs"/>
        </a:defRPr>
      </a:lvl4pPr>
      <a:lvl5pPr marL="822960" indent="-228600" algn="l" defTabSz="914400" rtl="0" eaLnBrk="1" latinLnBrk="0" hangingPunct="1">
        <a:lnSpc>
          <a:spcPct val="120000"/>
        </a:lnSpc>
        <a:spcBef>
          <a:spcPts val="500"/>
        </a:spcBef>
        <a:buSzPct val="7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F69F96FE-C3F5-4F02-8428-78ADCB975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14244F-AABE-14FF-F62E-3DC78F3BE1D9}"/>
              </a:ext>
            </a:extLst>
          </p:cNvPr>
          <p:cNvSpPr>
            <a:spLocks noGrp="1"/>
          </p:cNvSpPr>
          <p:nvPr>
            <p:ph type="ctrTitle"/>
          </p:nvPr>
        </p:nvSpPr>
        <p:spPr>
          <a:xfrm>
            <a:off x="608420" y="843722"/>
            <a:ext cx="5036476" cy="4391007"/>
          </a:xfrm>
        </p:spPr>
        <p:txBody>
          <a:bodyPr anchor="b">
            <a:normAutofit/>
          </a:bodyPr>
          <a:lstStyle/>
          <a:p>
            <a:r>
              <a:rPr lang="en-US" sz="1800" dirty="0" err="1">
                <a:latin typeface="Calibri" panose="020F0502020204030204" pitchFamily="34" charset="0"/>
                <a:cs typeface="Calibri" panose="020F0502020204030204" pitchFamily="34" charset="0"/>
              </a:rPr>
              <a:t>OhmGrid</a:t>
            </a:r>
            <a:r>
              <a:rPr lang="en-US" sz="1800" dirty="0">
                <a:latin typeface="Calibri" panose="020F0502020204030204" pitchFamily="34" charset="0"/>
                <a:cs typeface="Calibri" panose="020F0502020204030204" pitchFamily="34" charset="0"/>
              </a:rPr>
              <a:t> and </a:t>
            </a:r>
            <a:r>
              <a:rPr lang="en-US" sz="1800" dirty="0" err="1">
                <a:latin typeface="Calibri" panose="020F0502020204030204" pitchFamily="34" charset="0"/>
                <a:cs typeface="Calibri" panose="020F0502020204030204" pitchFamily="34" charset="0"/>
              </a:rPr>
              <a:t>SunMoksha</a:t>
            </a:r>
            <a:r>
              <a:rPr lang="en-US" sz="1800" dirty="0">
                <a:latin typeface="Calibri" panose="020F0502020204030204" pitchFamily="34" charset="0"/>
                <a:cs typeface="Calibri" panose="020F0502020204030204" pitchFamily="34" charset="0"/>
              </a:rPr>
              <a:t> are partnering with the </a:t>
            </a:r>
            <a:r>
              <a:rPr lang="en-US" sz="1800" dirty="0" err="1">
                <a:latin typeface="Calibri" panose="020F0502020204030204" pitchFamily="34" charset="0"/>
                <a:cs typeface="Calibri" panose="020F0502020204030204" pitchFamily="34" charset="0"/>
              </a:rPr>
              <a:t>Marbletown</a:t>
            </a:r>
            <a:r>
              <a:rPr lang="en-US" sz="1800" dirty="0">
                <a:latin typeface="Calibri" panose="020F0502020204030204" pitchFamily="34" charset="0"/>
                <a:cs typeface="Calibri" panose="020F0502020204030204" pitchFamily="34" charset="0"/>
              </a:rPr>
              <a:t> Environmental Conservation Commission to deliver resiliency and clean energy to this mountainous community. This </a:t>
            </a:r>
            <a:r>
              <a:rPr lang="en-US" sz="1800" kern="100" dirty="0">
                <a:effectLst/>
                <a:latin typeface="Calibri" panose="020F0502020204030204" pitchFamily="34" charset="0"/>
                <a:ea typeface="Calibri" panose="020F0502020204030204" pitchFamily="34" charset="0"/>
                <a:cs typeface="Calibri" panose="020F0502020204030204" pitchFamily="34" charset="0"/>
              </a:rPr>
              <a:t>remote area struggles with resiliency of power delivered to their homes and businesses. Residents experience regular outages that can last for multiple days. Our mission is</a:t>
            </a:r>
            <a:r>
              <a:rPr lang="en-US" sz="1800" kern="100" dirty="0">
                <a:latin typeface="Calibri" panose="020F0502020204030204" pitchFamily="34" charset="0"/>
                <a:ea typeface="Calibri" panose="020F0502020204030204" pitchFamily="34" charset="0"/>
                <a:cs typeface="Calibri" panose="020F0502020204030204" pitchFamily="34" charset="0"/>
              </a:rPr>
              <a:t> to </a:t>
            </a:r>
            <a:r>
              <a:rPr lang="en-US" sz="1800" dirty="0">
                <a:latin typeface="Calibri" panose="020F0502020204030204" pitchFamily="34" charset="0"/>
                <a:cs typeface="Calibri" panose="020F0502020204030204" pitchFamily="34" charset="0"/>
              </a:rPr>
              <a:t>create a project development and finance plan to drastically increase resiliency for its residents and implement the town’s 100% Renewable Energy Action Plan.</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br>
              <a:rPr lang="en-US" sz="1600" dirty="0"/>
            </a:br>
            <a:endParaRPr lang="en-US" sz="1600" dirty="0"/>
          </a:p>
        </p:txBody>
      </p:sp>
      <p:pic>
        <p:nvPicPr>
          <p:cNvPr id="17" name="Picture 16" descr="A picture containing cloud, outdoor, tree, landscape&#10;&#10;Description automatically generated">
            <a:extLst>
              <a:ext uri="{FF2B5EF4-FFF2-40B4-BE49-F238E27FC236}">
                <a16:creationId xmlns:a16="http://schemas.microsoft.com/office/drawing/2014/main" id="{30DB89DA-0450-CD4D-2085-F880363778E1}"/>
              </a:ext>
            </a:extLst>
          </p:cNvPr>
          <p:cNvPicPr>
            <a:picLocks noChangeAspect="1"/>
          </p:cNvPicPr>
          <p:nvPr/>
        </p:nvPicPr>
        <p:blipFill>
          <a:blip r:embed="rId2"/>
          <a:stretch>
            <a:fillRect/>
          </a:stretch>
        </p:blipFill>
        <p:spPr>
          <a:xfrm>
            <a:off x="5927812" y="677168"/>
            <a:ext cx="5655768" cy="4241825"/>
          </a:xfrm>
          <a:prstGeom prst="rect">
            <a:avLst/>
          </a:prstGeom>
        </p:spPr>
      </p:pic>
      <p:cxnSp>
        <p:nvCxnSpPr>
          <p:cNvPr id="24" name="Straight Connector 23">
            <a:extLst>
              <a:ext uri="{FF2B5EF4-FFF2-40B4-BE49-F238E27FC236}">
                <a16:creationId xmlns:a16="http://schemas.microsoft.com/office/drawing/2014/main" id="{16BEECB0-0766-4C59-B86E-5D26B7D8EF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4990" y="5503528"/>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pic>
        <p:nvPicPr>
          <p:cNvPr id="19" name="Picture 18" descr="A picture containing font, logo, graphics, symbol&#10;&#10;Description automatically generated">
            <a:extLst>
              <a:ext uri="{FF2B5EF4-FFF2-40B4-BE49-F238E27FC236}">
                <a16:creationId xmlns:a16="http://schemas.microsoft.com/office/drawing/2014/main" id="{83B661E6-9255-AC93-061A-0BE60618599A}"/>
              </a:ext>
            </a:extLst>
          </p:cNvPr>
          <p:cNvPicPr>
            <a:picLocks noChangeAspect="1"/>
          </p:cNvPicPr>
          <p:nvPr/>
        </p:nvPicPr>
        <p:blipFill>
          <a:blip r:embed="rId3"/>
          <a:stretch>
            <a:fillRect/>
          </a:stretch>
        </p:blipFill>
        <p:spPr>
          <a:xfrm>
            <a:off x="2999533" y="5847317"/>
            <a:ext cx="2621492" cy="637335"/>
          </a:xfrm>
          <a:prstGeom prst="rect">
            <a:avLst/>
          </a:prstGeom>
        </p:spPr>
      </p:pic>
      <p:pic>
        <p:nvPicPr>
          <p:cNvPr id="21" name="Picture 20" descr="A picture containing text, logo, businesscard, font&#10;&#10;Description automatically generated">
            <a:extLst>
              <a:ext uri="{FF2B5EF4-FFF2-40B4-BE49-F238E27FC236}">
                <a16:creationId xmlns:a16="http://schemas.microsoft.com/office/drawing/2014/main" id="{5351BDDD-F0FB-94DE-3A21-879DCF7DF56D}"/>
              </a:ext>
            </a:extLst>
          </p:cNvPr>
          <p:cNvPicPr>
            <a:picLocks noChangeAspect="1"/>
          </p:cNvPicPr>
          <p:nvPr/>
        </p:nvPicPr>
        <p:blipFill>
          <a:blip r:embed="rId4"/>
          <a:stretch>
            <a:fillRect/>
          </a:stretch>
        </p:blipFill>
        <p:spPr>
          <a:xfrm>
            <a:off x="6304304" y="5721528"/>
            <a:ext cx="2154943" cy="888914"/>
          </a:xfrm>
          <a:prstGeom prst="rect">
            <a:avLst/>
          </a:prstGeom>
        </p:spPr>
      </p:pic>
      <p:pic>
        <p:nvPicPr>
          <p:cNvPr id="25" name="Picture 24" descr="A blue sign with white text&#10;&#10;Description automatically generated with medium confidence">
            <a:extLst>
              <a:ext uri="{FF2B5EF4-FFF2-40B4-BE49-F238E27FC236}">
                <a16:creationId xmlns:a16="http://schemas.microsoft.com/office/drawing/2014/main" id="{D218C683-3987-C81F-4C08-4F189F52E07E}"/>
              </a:ext>
            </a:extLst>
          </p:cNvPr>
          <p:cNvPicPr>
            <a:picLocks noChangeAspect="1"/>
          </p:cNvPicPr>
          <p:nvPr/>
        </p:nvPicPr>
        <p:blipFill>
          <a:blip r:embed="rId5"/>
          <a:stretch>
            <a:fillRect/>
          </a:stretch>
        </p:blipFill>
        <p:spPr>
          <a:xfrm>
            <a:off x="1417150" y="676216"/>
            <a:ext cx="2965284" cy="788208"/>
          </a:xfrm>
          <a:prstGeom prst="rect">
            <a:avLst/>
          </a:prstGeom>
        </p:spPr>
      </p:pic>
      <p:pic>
        <p:nvPicPr>
          <p:cNvPr id="37" name="Picture 36" descr="A blue letter on a black background&#10;&#10;Description automatically generated with low confidence">
            <a:extLst>
              <a:ext uri="{FF2B5EF4-FFF2-40B4-BE49-F238E27FC236}">
                <a16:creationId xmlns:a16="http://schemas.microsoft.com/office/drawing/2014/main" id="{8C0FDB04-3036-35F6-35E1-D6EA87ED5D9E}"/>
              </a:ext>
            </a:extLst>
          </p:cNvPr>
          <p:cNvPicPr>
            <a:picLocks noChangeAspect="1"/>
          </p:cNvPicPr>
          <p:nvPr/>
        </p:nvPicPr>
        <p:blipFill>
          <a:blip r:embed="rId6"/>
          <a:stretch>
            <a:fillRect/>
          </a:stretch>
        </p:blipFill>
        <p:spPr>
          <a:xfrm>
            <a:off x="270063" y="6033337"/>
            <a:ext cx="2156142" cy="382777"/>
          </a:xfrm>
          <a:prstGeom prst="rect">
            <a:avLst/>
          </a:prstGeom>
        </p:spPr>
      </p:pic>
      <p:pic>
        <p:nvPicPr>
          <p:cNvPr id="41" name="Picture 40" descr="A picture containing logo, trademark, symbol, font&#10;&#10;Description automatically generated">
            <a:extLst>
              <a:ext uri="{FF2B5EF4-FFF2-40B4-BE49-F238E27FC236}">
                <a16:creationId xmlns:a16="http://schemas.microsoft.com/office/drawing/2014/main" id="{F5DA002E-EEC4-8497-EB30-84EC0DEF6412}"/>
              </a:ext>
            </a:extLst>
          </p:cNvPr>
          <p:cNvPicPr>
            <a:picLocks noChangeAspect="1"/>
          </p:cNvPicPr>
          <p:nvPr/>
        </p:nvPicPr>
        <p:blipFill>
          <a:blip r:embed="rId7"/>
          <a:stretch>
            <a:fillRect/>
          </a:stretch>
        </p:blipFill>
        <p:spPr>
          <a:xfrm>
            <a:off x="9043965" y="5721835"/>
            <a:ext cx="2676636" cy="938422"/>
          </a:xfrm>
          <a:prstGeom prst="rect">
            <a:avLst/>
          </a:prstGeom>
        </p:spPr>
      </p:pic>
    </p:spTree>
    <p:extLst>
      <p:ext uri="{BB962C8B-B14F-4D97-AF65-F5344CB8AC3E}">
        <p14:creationId xmlns:p14="http://schemas.microsoft.com/office/powerpoint/2010/main" val="115940473"/>
      </p:ext>
    </p:extLst>
  </p:cSld>
  <p:clrMapOvr>
    <a:masterClrMapping/>
  </p:clrMapOvr>
</p:sld>
</file>

<file path=ppt/theme/theme1.xml><?xml version="1.0" encoding="utf-8"?>
<a:theme xmlns:a="http://schemas.openxmlformats.org/drawingml/2006/main" name="VaultVTI">
  <a:themeElements>
    <a:clrScheme name="archway">
      <a:dk1>
        <a:sysClr val="windowText" lastClr="000000"/>
      </a:dk1>
      <a:lt1>
        <a:sysClr val="window" lastClr="FFFFFF"/>
      </a:lt1>
      <a:dk2>
        <a:srgbClr val="262626"/>
      </a:dk2>
      <a:lt2>
        <a:srgbClr val="CCC9C2"/>
      </a:lt2>
      <a:accent1>
        <a:srgbClr val="A85E3E"/>
      </a:accent1>
      <a:accent2>
        <a:srgbClr val="C3743C"/>
      </a:accent2>
      <a:accent3>
        <a:srgbClr val="CF6749"/>
      </a:accent3>
      <a:accent4>
        <a:srgbClr val="7D8B71"/>
      </a:accent4>
      <a:accent5>
        <a:srgbClr val="A37A59"/>
      </a:accent5>
      <a:accent6>
        <a:srgbClr val="AB8244"/>
      </a:accent6>
      <a:hlink>
        <a:srgbClr val="B94F31"/>
      </a:hlink>
      <a:folHlink>
        <a:srgbClr val="667458"/>
      </a:folHlink>
    </a:clrScheme>
    <a:fontScheme name="Custom 5">
      <a:majorFont>
        <a:latin typeface="Georgia Pro Light"/>
        <a:ea typeface=""/>
        <a:cs typeface=""/>
      </a:majorFont>
      <a:minorFont>
        <a:latin typeface="Georgia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ultVTI" id="{144E1EB0-F9F9-4F8D-8264-A2820BA0C47A}" vid="{3A992A48-7697-4A22-A884-B4A11E62184D}"/>
    </a:ext>
  </a:extLst>
</a:theme>
</file>

<file path=docProps/app.xml><?xml version="1.0" encoding="utf-8"?>
<Properties xmlns="http://schemas.openxmlformats.org/officeDocument/2006/extended-properties" xmlns:vt="http://schemas.openxmlformats.org/officeDocument/2006/docPropsVTypes">
  <TotalTime>1446</TotalTime>
  <Words>79</Words>
  <Application>Microsoft Macintosh PowerPoint</Application>
  <PresentationFormat>Widescreen</PresentationFormat>
  <Paragraphs>1</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Georgia Pro Light</vt:lpstr>
      <vt:lpstr>VaultVTI</vt:lpstr>
      <vt:lpstr>OhmGrid and SunMoksha are partnering with the Marbletown Environmental Conservation Commission to deliver resiliency and clean energy to this mountainous community. This remote area struggles with resiliency of power delivered to their homes and businesses. Residents experience regular outages that can last for multiple days. Our mission is to create a project development and finance plan to drastically increase resiliency for its residents and implement the town’s 100% Renewable Energy Action Plan.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Nicole DelMonte</dc:creator>
  <cp:lastModifiedBy>Nicole DelMonte</cp:lastModifiedBy>
  <cp:revision>7</cp:revision>
  <dcterms:created xsi:type="dcterms:W3CDTF">2023-05-23T18:03:13Z</dcterms:created>
  <dcterms:modified xsi:type="dcterms:W3CDTF">2023-05-24T18:47:36Z</dcterms:modified>
</cp:coreProperties>
</file>