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478"/>
    <a:srgbClr val="038FA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248"/>
    <p:restoredTop sz="96327"/>
  </p:normalViewPr>
  <p:slideViewPr>
    <p:cSldViewPr snapToGrid="0">
      <p:cViewPr varScale="1">
        <p:scale>
          <a:sx n="109" d="100"/>
          <a:sy n="109" d="100"/>
        </p:scale>
        <p:origin x="192" y="4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FC69AD-9113-D6D0-6027-BA289BCDA8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41492FD-EC9E-A5D3-6A9D-B808454E6EA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E7A0A43-2049-21FD-5693-6C5800E7E949}"/>
              </a:ext>
            </a:extLst>
          </p:cNvPr>
          <p:cNvSpPr>
            <a:spLocks noGrp="1"/>
          </p:cNvSpPr>
          <p:nvPr>
            <p:ph type="dt" sz="half" idx="10"/>
          </p:nvPr>
        </p:nvSpPr>
        <p:spPr/>
        <p:txBody>
          <a:bodyPr/>
          <a:lstStyle/>
          <a:p>
            <a:fld id="{CCD7D3B7-77AA-F64C-9377-7066E06431A1}" type="datetimeFigureOut">
              <a:rPr lang="en-US" smtClean="0"/>
              <a:t>5/24/23</a:t>
            </a:fld>
            <a:endParaRPr lang="en-US"/>
          </a:p>
        </p:txBody>
      </p:sp>
      <p:sp>
        <p:nvSpPr>
          <p:cNvPr id="5" name="Footer Placeholder 4">
            <a:extLst>
              <a:ext uri="{FF2B5EF4-FFF2-40B4-BE49-F238E27FC236}">
                <a16:creationId xmlns:a16="http://schemas.microsoft.com/office/drawing/2014/main" id="{A075E2E1-9CC7-CA6E-5380-6A1E53E6D1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E76CF45-77D3-B45F-943A-3DE363DE3C34}"/>
              </a:ext>
            </a:extLst>
          </p:cNvPr>
          <p:cNvSpPr>
            <a:spLocks noGrp="1"/>
          </p:cNvSpPr>
          <p:nvPr>
            <p:ph type="sldNum" sz="quarter" idx="12"/>
          </p:nvPr>
        </p:nvSpPr>
        <p:spPr/>
        <p:txBody>
          <a:bodyPr/>
          <a:lstStyle/>
          <a:p>
            <a:fld id="{6F79D8F4-6B22-C444-B2EA-A71801CDA68B}" type="slidenum">
              <a:rPr lang="en-US" smtClean="0"/>
              <a:t>‹#›</a:t>
            </a:fld>
            <a:endParaRPr lang="en-US"/>
          </a:p>
        </p:txBody>
      </p:sp>
    </p:spTree>
    <p:extLst>
      <p:ext uri="{BB962C8B-B14F-4D97-AF65-F5344CB8AC3E}">
        <p14:creationId xmlns:p14="http://schemas.microsoft.com/office/powerpoint/2010/main" val="11144346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5D71DB-4CCD-E9F7-805F-DD5469DEDEF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137FBB2-DA83-8836-7704-10B7355361E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74124F-179C-FA5B-87E9-181C6BFDCBCC}"/>
              </a:ext>
            </a:extLst>
          </p:cNvPr>
          <p:cNvSpPr>
            <a:spLocks noGrp="1"/>
          </p:cNvSpPr>
          <p:nvPr>
            <p:ph type="dt" sz="half" idx="10"/>
          </p:nvPr>
        </p:nvSpPr>
        <p:spPr/>
        <p:txBody>
          <a:bodyPr/>
          <a:lstStyle/>
          <a:p>
            <a:fld id="{CCD7D3B7-77AA-F64C-9377-7066E06431A1}" type="datetimeFigureOut">
              <a:rPr lang="en-US" smtClean="0"/>
              <a:t>5/24/23</a:t>
            </a:fld>
            <a:endParaRPr lang="en-US"/>
          </a:p>
        </p:txBody>
      </p:sp>
      <p:sp>
        <p:nvSpPr>
          <p:cNvPr id="5" name="Footer Placeholder 4">
            <a:extLst>
              <a:ext uri="{FF2B5EF4-FFF2-40B4-BE49-F238E27FC236}">
                <a16:creationId xmlns:a16="http://schemas.microsoft.com/office/drawing/2014/main" id="{5AA3A8C2-A0CF-76C4-2229-6C5EC58DD51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A574AC-5AA5-60F7-CE9C-D6DDD9AA0AA5}"/>
              </a:ext>
            </a:extLst>
          </p:cNvPr>
          <p:cNvSpPr>
            <a:spLocks noGrp="1"/>
          </p:cNvSpPr>
          <p:nvPr>
            <p:ph type="sldNum" sz="quarter" idx="12"/>
          </p:nvPr>
        </p:nvSpPr>
        <p:spPr/>
        <p:txBody>
          <a:bodyPr/>
          <a:lstStyle/>
          <a:p>
            <a:fld id="{6F79D8F4-6B22-C444-B2EA-A71801CDA68B}" type="slidenum">
              <a:rPr lang="en-US" smtClean="0"/>
              <a:t>‹#›</a:t>
            </a:fld>
            <a:endParaRPr lang="en-US"/>
          </a:p>
        </p:txBody>
      </p:sp>
    </p:spTree>
    <p:extLst>
      <p:ext uri="{BB962C8B-B14F-4D97-AF65-F5344CB8AC3E}">
        <p14:creationId xmlns:p14="http://schemas.microsoft.com/office/powerpoint/2010/main" val="1089554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4EAB5F-AC80-82A0-FB84-5FDC8DF692F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8E5BEFF-AE7F-4F6D-B859-51F36B56D56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4F152ED-9A3A-5582-28B1-604ED25CC189}"/>
              </a:ext>
            </a:extLst>
          </p:cNvPr>
          <p:cNvSpPr>
            <a:spLocks noGrp="1"/>
          </p:cNvSpPr>
          <p:nvPr>
            <p:ph type="dt" sz="half" idx="10"/>
          </p:nvPr>
        </p:nvSpPr>
        <p:spPr/>
        <p:txBody>
          <a:bodyPr/>
          <a:lstStyle/>
          <a:p>
            <a:fld id="{CCD7D3B7-77AA-F64C-9377-7066E06431A1}" type="datetimeFigureOut">
              <a:rPr lang="en-US" smtClean="0"/>
              <a:t>5/24/23</a:t>
            </a:fld>
            <a:endParaRPr lang="en-US"/>
          </a:p>
        </p:txBody>
      </p:sp>
      <p:sp>
        <p:nvSpPr>
          <p:cNvPr id="5" name="Footer Placeholder 4">
            <a:extLst>
              <a:ext uri="{FF2B5EF4-FFF2-40B4-BE49-F238E27FC236}">
                <a16:creationId xmlns:a16="http://schemas.microsoft.com/office/drawing/2014/main" id="{88D607E3-DA67-C2AC-31F4-21D282E4C3A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D68F1FF-E205-EDB1-C19C-C1F88A20DFAC}"/>
              </a:ext>
            </a:extLst>
          </p:cNvPr>
          <p:cNvSpPr>
            <a:spLocks noGrp="1"/>
          </p:cNvSpPr>
          <p:nvPr>
            <p:ph type="sldNum" sz="quarter" idx="12"/>
          </p:nvPr>
        </p:nvSpPr>
        <p:spPr/>
        <p:txBody>
          <a:bodyPr/>
          <a:lstStyle/>
          <a:p>
            <a:fld id="{6F79D8F4-6B22-C444-B2EA-A71801CDA68B}" type="slidenum">
              <a:rPr lang="en-US" smtClean="0"/>
              <a:t>‹#›</a:t>
            </a:fld>
            <a:endParaRPr lang="en-US"/>
          </a:p>
        </p:txBody>
      </p:sp>
    </p:spTree>
    <p:extLst>
      <p:ext uri="{BB962C8B-B14F-4D97-AF65-F5344CB8AC3E}">
        <p14:creationId xmlns:p14="http://schemas.microsoft.com/office/powerpoint/2010/main" val="36874871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AF6071-A9FD-E2F7-60CE-A37C10D1F7F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08ABA15-4AF3-8227-CD8C-5E605348519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C622B22-EAEF-7744-537F-EF900655C33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A3FDF6D-73D6-8E21-C277-38493644273E}"/>
              </a:ext>
            </a:extLst>
          </p:cNvPr>
          <p:cNvSpPr>
            <a:spLocks noGrp="1"/>
          </p:cNvSpPr>
          <p:nvPr>
            <p:ph type="dt" sz="half" idx="10"/>
          </p:nvPr>
        </p:nvSpPr>
        <p:spPr/>
        <p:txBody>
          <a:bodyPr/>
          <a:lstStyle/>
          <a:p>
            <a:fld id="{CCD7D3B7-77AA-F64C-9377-7066E06431A1}" type="datetimeFigureOut">
              <a:rPr lang="en-US" smtClean="0"/>
              <a:t>5/24/23</a:t>
            </a:fld>
            <a:endParaRPr lang="en-US"/>
          </a:p>
        </p:txBody>
      </p:sp>
      <p:sp>
        <p:nvSpPr>
          <p:cNvPr id="6" name="Footer Placeholder 5">
            <a:extLst>
              <a:ext uri="{FF2B5EF4-FFF2-40B4-BE49-F238E27FC236}">
                <a16:creationId xmlns:a16="http://schemas.microsoft.com/office/drawing/2014/main" id="{C5B8EDC6-D704-76CC-A62B-B9257A09DA0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8D08729-B94A-F564-1244-48B74903747C}"/>
              </a:ext>
            </a:extLst>
          </p:cNvPr>
          <p:cNvSpPr>
            <a:spLocks noGrp="1"/>
          </p:cNvSpPr>
          <p:nvPr>
            <p:ph type="sldNum" sz="quarter" idx="12"/>
          </p:nvPr>
        </p:nvSpPr>
        <p:spPr/>
        <p:txBody>
          <a:bodyPr/>
          <a:lstStyle/>
          <a:p>
            <a:fld id="{6F79D8F4-6B22-C444-B2EA-A71801CDA68B}" type="slidenum">
              <a:rPr lang="en-US" smtClean="0"/>
              <a:t>‹#›</a:t>
            </a:fld>
            <a:endParaRPr lang="en-US"/>
          </a:p>
        </p:txBody>
      </p:sp>
    </p:spTree>
    <p:extLst>
      <p:ext uri="{BB962C8B-B14F-4D97-AF65-F5344CB8AC3E}">
        <p14:creationId xmlns:p14="http://schemas.microsoft.com/office/powerpoint/2010/main" val="28354334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65DEC-CC6C-86A1-AA74-CB66CA07CD7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E09AA32-C762-FB16-8382-BDFC390C31D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F4D3C75-8ACE-441B-F4C5-82B39FD293D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BA151E3-3B44-0C36-37CF-32A915EB06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3070F17-D61E-2B44-7627-36A4FB8EE1A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E1E2D70-641E-93B3-1C6E-957021793FD2}"/>
              </a:ext>
            </a:extLst>
          </p:cNvPr>
          <p:cNvSpPr>
            <a:spLocks noGrp="1"/>
          </p:cNvSpPr>
          <p:nvPr>
            <p:ph type="dt" sz="half" idx="10"/>
          </p:nvPr>
        </p:nvSpPr>
        <p:spPr/>
        <p:txBody>
          <a:bodyPr/>
          <a:lstStyle/>
          <a:p>
            <a:fld id="{CCD7D3B7-77AA-F64C-9377-7066E06431A1}" type="datetimeFigureOut">
              <a:rPr lang="en-US" smtClean="0"/>
              <a:t>5/24/23</a:t>
            </a:fld>
            <a:endParaRPr lang="en-US"/>
          </a:p>
        </p:txBody>
      </p:sp>
      <p:sp>
        <p:nvSpPr>
          <p:cNvPr id="8" name="Footer Placeholder 7">
            <a:extLst>
              <a:ext uri="{FF2B5EF4-FFF2-40B4-BE49-F238E27FC236}">
                <a16:creationId xmlns:a16="http://schemas.microsoft.com/office/drawing/2014/main" id="{BBF6F14A-0DF4-3CD4-D87E-6549107A94E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21BCD1F-A2EB-B07C-4215-C2CA9FCB59EF}"/>
              </a:ext>
            </a:extLst>
          </p:cNvPr>
          <p:cNvSpPr>
            <a:spLocks noGrp="1"/>
          </p:cNvSpPr>
          <p:nvPr>
            <p:ph type="sldNum" sz="quarter" idx="12"/>
          </p:nvPr>
        </p:nvSpPr>
        <p:spPr/>
        <p:txBody>
          <a:bodyPr/>
          <a:lstStyle/>
          <a:p>
            <a:fld id="{6F79D8F4-6B22-C444-B2EA-A71801CDA68B}" type="slidenum">
              <a:rPr lang="en-US" smtClean="0"/>
              <a:t>‹#›</a:t>
            </a:fld>
            <a:endParaRPr lang="en-US"/>
          </a:p>
        </p:txBody>
      </p:sp>
    </p:spTree>
    <p:extLst>
      <p:ext uri="{BB962C8B-B14F-4D97-AF65-F5344CB8AC3E}">
        <p14:creationId xmlns:p14="http://schemas.microsoft.com/office/powerpoint/2010/main" val="13799542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235C5E-A29A-0A3F-002B-A600A558F4A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88F4B63-89FD-72BD-9724-FF216223614B}"/>
              </a:ext>
            </a:extLst>
          </p:cNvPr>
          <p:cNvSpPr>
            <a:spLocks noGrp="1"/>
          </p:cNvSpPr>
          <p:nvPr>
            <p:ph type="dt" sz="half" idx="10"/>
          </p:nvPr>
        </p:nvSpPr>
        <p:spPr/>
        <p:txBody>
          <a:bodyPr/>
          <a:lstStyle/>
          <a:p>
            <a:fld id="{CCD7D3B7-77AA-F64C-9377-7066E06431A1}" type="datetimeFigureOut">
              <a:rPr lang="en-US" smtClean="0"/>
              <a:t>5/24/23</a:t>
            </a:fld>
            <a:endParaRPr lang="en-US"/>
          </a:p>
        </p:txBody>
      </p:sp>
      <p:sp>
        <p:nvSpPr>
          <p:cNvPr id="4" name="Footer Placeholder 3">
            <a:extLst>
              <a:ext uri="{FF2B5EF4-FFF2-40B4-BE49-F238E27FC236}">
                <a16:creationId xmlns:a16="http://schemas.microsoft.com/office/drawing/2014/main" id="{87A3BE96-6080-12C4-70A1-1F77D1FD965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40318A0-5498-8C9E-BA15-D7B30B27593D}"/>
              </a:ext>
            </a:extLst>
          </p:cNvPr>
          <p:cNvSpPr>
            <a:spLocks noGrp="1"/>
          </p:cNvSpPr>
          <p:nvPr>
            <p:ph type="sldNum" sz="quarter" idx="12"/>
          </p:nvPr>
        </p:nvSpPr>
        <p:spPr/>
        <p:txBody>
          <a:bodyPr/>
          <a:lstStyle/>
          <a:p>
            <a:fld id="{6F79D8F4-6B22-C444-B2EA-A71801CDA68B}" type="slidenum">
              <a:rPr lang="en-US" smtClean="0"/>
              <a:t>‹#›</a:t>
            </a:fld>
            <a:endParaRPr lang="en-US"/>
          </a:p>
        </p:txBody>
      </p:sp>
    </p:spTree>
    <p:extLst>
      <p:ext uri="{BB962C8B-B14F-4D97-AF65-F5344CB8AC3E}">
        <p14:creationId xmlns:p14="http://schemas.microsoft.com/office/powerpoint/2010/main" val="2804829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1FBE06-417A-4DF3-7B0E-B23EBCD0151E}"/>
              </a:ext>
            </a:extLst>
          </p:cNvPr>
          <p:cNvSpPr>
            <a:spLocks noGrp="1"/>
          </p:cNvSpPr>
          <p:nvPr>
            <p:ph type="dt" sz="half" idx="10"/>
          </p:nvPr>
        </p:nvSpPr>
        <p:spPr/>
        <p:txBody>
          <a:bodyPr/>
          <a:lstStyle/>
          <a:p>
            <a:fld id="{CCD7D3B7-77AA-F64C-9377-7066E06431A1}" type="datetimeFigureOut">
              <a:rPr lang="en-US" smtClean="0"/>
              <a:t>5/24/23</a:t>
            </a:fld>
            <a:endParaRPr lang="en-US"/>
          </a:p>
        </p:txBody>
      </p:sp>
      <p:sp>
        <p:nvSpPr>
          <p:cNvPr id="3" name="Footer Placeholder 2">
            <a:extLst>
              <a:ext uri="{FF2B5EF4-FFF2-40B4-BE49-F238E27FC236}">
                <a16:creationId xmlns:a16="http://schemas.microsoft.com/office/drawing/2014/main" id="{4105E2CE-67B9-1B11-30C1-928E6A046B0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C4FDD7C-A196-B51C-3921-CF915EEA4884}"/>
              </a:ext>
            </a:extLst>
          </p:cNvPr>
          <p:cNvSpPr>
            <a:spLocks noGrp="1"/>
          </p:cNvSpPr>
          <p:nvPr>
            <p:ph type="sldNum" sz="quarter" idx="12"/>
          </p:nvPr>
        </p:nvSpPr>
        <p:spPr/>
        <p:txBody>
          <a:bodyPr/>
          <a:lstStyle/>
          <a:p>
            <a:fld id="{6F79D8F4-6B22-C444-B2EA-A71801CDA68B}" type="slidenum">
              <a:rPr lang="en-US" smtClean="0"/>
              <a:t>‹#›</a:t>
            </a:fld>
            <a:endParaRPr lang="en-US"/>
          </a:p>
        </p:txBody>
      </p:sp>
    </p:spTree>
    <p:extLst>
      <p:ext uri="{BB962C8B-B14F-4D97-AF65-F5344CB8AC3E}">
        <p14:creationId xmlns:p14="http://schemas.microsoft.com/office/powerpoint/2010/main" val="12994814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5F88F-1194-EE66-03FF-4B8BD8ADA5D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29740CE-BD05-D53B-5CD7-49DEA350562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65CC6C6-4EA5-F36C-3066-837E2082BF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F823330-1107-78D7-4658-002AB3FA8140}"/>
              </a:ext>
            </a:extLst>
          </p:cNvPr>
          <p:cNvSpPr>
            <a:spLocks noGrp="1"/>
          </p:cNvSpPr>
          <p:nvPr>
            <p:ph type="dt" sz="half" idx="10"/>
          </p:nvPr>
        </p:nvSpPr>
        <p:spPr/>
        <p:txBody>
          <a:bodyPr/>
          <a:lstStyle/>
          <a:p>
            <a:fld id="{CCD7D3B7-77AA-F64C-9377-7066E06431A1}" type="datetimeFigureOut">
              <a:rPr lang="en-US" smtClean="0"/>
              <a:t>5/24/23</a:t>
            </a:fld>
            <a:endParaRPr lang="en-US"/>
          </a:p>
        </p:txBody>
      </p:sp>
      <p:sp>
        <p:nvSpPr>
          <p:cNvPr id="6" name="Footer Placeholder 5">
            <a:extLst>
              <a:ext uri="{FF2B5EF4-FFF2-40B4-BE49-F238E27FC236}">
                <a16:creationId xmlns:a16="http://schemas.microsoft.com/office/drawing/2014/main" id="{008B5A60-D7AD-8FD1-FE31-AD756EB9C6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17F5110-E5DE-B24A-A0FB-D8ED8C20826B}"/>
              </a:ext>
            </a:extLst>
          </p:cNvPr>
          <p:cNvSpPr>
            <a:spLocks noGrp="1"/>
          </p:cNvSpPr>
          <p:nvPr>
            <p:ph type="sldNum" sz="quarter" idx="12"/>
          </p:nvPr>
        </p:nvSpPr>
        <p:spPr/>
        <p:txBody>
          <a:bodyPr/>
          <a:lstStyle/>
          <a:p>
            <a:fld id="{6F79D8F4-6B22-C444-B2EA-A71801CDA68B}" type="slidenum">
              <a:rPr lang="en-US" smtClean="0"/>
              <a:t>‹#›</a:t>
            </a:fld>
            <a:endParaRPr lang="en-US"/>
          </a:p>
        </p:txBody>
      </p:sp>
    </p:spTree>
    <p:extLst>
      <p:ext uri="{BB962C8B-B14F-4D97-AF65-F5344CB8AC3E}">
        <p14:creationId xmlns:p14="http://schemas.microsoft.com/office/powerpoint/2010/main" val="17318183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E90DA-B846-9104-3FBB-767968F0E5A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4C4D42F-7F35-74D9-59A5-E809D476CAC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439DA29-91CE-E54F-F605-AD17AC3948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F96939F-0C22-1A16-F30A-EBF27C3A915E}"/>
              </a:ext>
            </a:extLst>
          </p:cNvPr>
          <p:cNvSpPr>
            <a:spLocks noGrp="1"/>
          </p:cNvSpPr>
          <p:nvPr>
            <p:ph type="dt" sz="half" idx="10"/>
          </p:nvPr>
        </p:nvSpPr>
        <p:spPr/>
        <p:txBody>
          <a:bodyPr/>
          <a:lstStyle/>
          <a:p>
            <a:fld id="{CCD7D3B7-77AA-F64C-9377-7066E06431A1}" type="datetimeFigureOut">
              <a:rPr lang="en-US" smtClean="0"/>
              <a:t>5/24/23</a:t>
            </a:fld>
            <a:endParaRPr lang="en-US"/>
          </a:p>
        </p:txBody>
      </p:sp>
      <p:sp>
        <p:nvSpPr>
          <p:cNvPr id="6" name="Footer Placeholder 5">
            <a:extLst>
              <a:ext uri="{FF2B5EF4-FFF2-40B4-BE49-F238E27FC236}">
                <a16:creationId xmlns:a16="http://schemas.microsoft.com/office/drawing/2014/main" id="{BFB93749-4ED9-FCAF-ED91-72FF7EF2E9C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048A02E-4B42-3184-3D18-B02122A934E7}"/>
              </a:ext>
            </a:extLst>
          </p:cNvPr>
          <p:cNvSpPr>
            <a:spLocks noGrp="1"/>
          </p:cNvSpPr>
          <p:nvPr>
            <p:ph type="sldNum" sz="quarter" idx="12"/>
          </p:nvPr>
        </p:nvSpPr>
        <p:spPr/>
        <p:txBody>
          <a:bodyPr/>
          <a:lstStyle/>
          <a:p>
            <a:fld id="{6F79D8F4-6B22-C444-B2EA-A71801CDA68B}" type="slidenum">
              <a:rPr lang="en-US" smtClean="0"/>
              <a:t>‹#›</a:t>
            </a:fld>
            <a:endParaRPr lang="en-US"/>
          </a:p>
        </p:txBody>
      </p:sp>
    </p:spTree>
    <p:extLst>
      <p:ext uri="{BB962C8B-B14F-4D97-AF65-F5344CB8AC3E}">
        <p14:creationId xmlns:p14="http://schemas.microsoft.com/office/powerpoint/2010/main" val="17737478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81172C-3728-BF79-8E47-664DAC18A9D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F8974D8-8274-B80C-3711-25C5638894E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BBBA7D0-577B-33A3-3A93-6FCD75073894}"/>
              </a:ext>
            </a:extLst>
          </p:cNvPr>
          <p:cNvSpPr>
            <a:spLocks noGrp="1"/>
          </p:cNvSpPr>
          <p:nvPr>
            <p:ph type="dt" sz="half" idx="10"/>
          </p:nvPr>
        </p:nvSpPr>
        <p:spPr/>
        <p:txBody>
          <a:bodyPr/>
          <a:lstStyle/>
          <a:p>
            <a:fld id="{CCD7D3B7-77AA-F64C-9377-7066E06431A1}" type="datetimeFigureOut">
              <a:rPr lang="en-US" smtClean="0"/>
              <a:t>5/24/23</a:t>
            </a:fld>
            <a:endParaRPr lang="en-US"/>
          </a:p>
        </p:txBody>
      </p:sp>
      <p:sp>
        <p:nvSpPr>
          <p:cNvPr id="5" name="Footer Placeholder 4">
            <a:extLst>
              <a:ext uri="{FF2B5EF4-FFF2-40B4-BE49-F238E27FC236}">
                <a16:creationId xmlns:a16="http://schemas.microsoft.com/office/drawing/2014/main" id="{161986AF-B3D5-1E09-745D-48C6DE754E7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2BF62DA-F755-9F1B-965A-13E1F5DC8BA6}"/>
              </a:ext>
            </a:extLst>
          </p:cNvPr>
          <p:cNvSpPr>
            <a:spLocks noGrp="1"/>
          </p:cNvSpPr>
          <p:nvPr>
            <p:ph type="sldNum" sz="quarter" idx="12"/>
          </p:nvPr>
        </p:nvSpPr>
        <p:spPr/>
        <p:txBody>
          <a:bodyPr/>
          <a:lstStyle/>
          <a:p>
            <a:fld id="{6F79D8F4-6B22-C444-B2EA-A71801CDA68B}" type="slidenum">
              <a:rPr lang="en-US" smtClean="0"/>
              <a:t>‹#›</a:t>
            </a:fld>
            <a:endParaRPr lang="en-US"/>
          </a:p>
        </p:txBody>
      </p:sp>
    </p:spTree>
    <p:extLst>
      <p:ext uri="{BB962C8B-B14F-4D97-AF65-F5344CB8AC3E}">
        <p14:creationId xmlns:p14="http://schemas.microsoft.com/office/powerpoint/2010/main" val="35125109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9B8B7F6-6D8D-BCDA-2540-F1C421AA850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2D3E976-7A6E-5DC9-DD67-58DC338DEFB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F25C840-D497-7701-0D77-E1B5B661D91F}"/>
              </a:ext>
            </a:extLst>
          </p:cNvPr>
          <p:cNvSpPr>
            <a:spLocks noGrp="1"/>
          </p:cNvSpPr>
          <p:nvPr>
            <p:ph type="dt" sz="half" idx="10"/>
          </p:nvPr>
        </p:nvSpPr>
        <p:spPr/>
        <p:txBody>
          <a:bodyPr/>
          <a:lstStyle/>
          <a:p>
            <a:fld id="{CCD7D3B7-77AA-F64C-9377-7066E06431A1}" type="datetimeFigureOut">
              <a:rPr lang="en-US" smtClean="0"/>
              <a:t>5/24/23</a:t>
            </a:fld>
            <a:endParaRPr lang="en-US"/>
          </a:p>
        </p:txBody>
      </p:sp>
      <p:sp>
        <p:nvSpPr>
          <p:cNvPr id="5" name="Footer Placeholder 4">
            <a:extLst>
              <a:ext uri="{FF2B5EF4-FFF2-40B4-BE49-F238E27FC236}">
                <a16:creationId xmlns:a16="http://schemas.microsoft.com/office/drawing/2014/main" id="{BCF6399E-2013-B913-7DB1-FF1E2AF415F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9CC6ED1-3AE5-8F52-8A96-777670E47ED3}"/>
              </a:ext>
            </a:extLst>
          </p:cNvPr>
          <p:cNvSpPr>
            <a:spLocks noGrp="1"/>
          </p:cNvSpPr>
          <p:nvPr>
            <p:ph type="sldNum" sz="quarter" idx="12"/>
          </p:nvPr>
        </p:nvSpPr>
        <p:spPr/>
        <p:txBody>
          <a:bodyPr/>
          <a:lstStyle/>
          <a:p>
            <a:fld id="{6F79D8F4-6B22-C444-B2EA-A71801CDA68B}" type="slidenum">
              <a:rPr lang="en-US" smtClean="0"/>
              <a:t>‹#›</a:t>
            </a:fld>
            <a:endParaRPr lang="en-US"/>
          </a:p>
        </p:txBody>
      </p:sp>
    </p:spTree>
    <p:extLst>
      <p:ext uri="{BB962C8B-B14F-4D97-AF65-F5344CB8AC3E}">
        <p14:creationId xmlns:p14="http://schemas.microsoft.com/office/powerpoint/2010/main" val="1537939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FEBDC7F-8DA7-A9F8-9ED0-C84C155DA34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14F925B-3BBF-AE44-FBA7-40E1CBDD38A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4A99A26-3590-4806-7C1A-24A8DC61F49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D7D3B7-77AA-F64C-9377-7066E06431A1}" type="datetimeFigureOut">
              <a:rPr lang="en-US" smtClean="0"/>
              <a:t>5/24/23</a:t>
            </a:fld>
            <a:endParaRPr lang="en-US"/>
          </a:p>
        </p:txBody>
      </p:sp>
      <p:sp>
        <p:nvSpPr>
          <p:cNvPr id="5" name="Footer Placeholder 4">
            <a:extLst>
              <a:ext uri="{FF2B5EF4-FFF2-40B4-BE49-F238E27FC236}">
                <a16:creationId xmlns:a16="http://schemas.microsoft.com/office/drawing/2014/main" id="{DE1453DD-5860-D2DC-7382-3DA17077ECE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13EA8C9-C4C1-E0B7-D7A1-8737A22A43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79D8F4-6B22-C444-B2EA-A71801CDA68B}" type="slidenum">
              <a:rPr lang="en-US" smtClean="0"/>
              <a:t>‹#›</a:t>
            </a:fld>
            <a:endParaRPr lang="en-US"/>
          </a:p>
        </p:txBody>
      </p:sp>
    </p:spTree>
    <p:extLst>
      <p:ext uri="{BB962C8B-B14F-4D97-AF65-F5344CB8AC3E}">
        <p14:creationId xmlns:p14="http://schemas.microsoft.com/office/powerpoint/2010/main" val="31048643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microsoft.com/office/2007/relationships/hdphoto" Target="../media/hdphoto1.wdp"/><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extLst>
              <a:ext uri="{BEBA8EAE-BF5A-486C-A8C5-ECC9F3942E4B}">
                <a14:imgProps xmlns:a14="http://schemas.microsoft.com/office/drawing/2010/main">
                  <a14:imgLayer r:embed="rId3">
                    <a14:imgEffect>
                      <a14:colorTemperature colorTemp="8800"/>
                    </a14:imgEffect>
                    <a14:imgEffect>
                      <a14:brightnessContrast bright="-20000" contrast="40000"/>
                    </a14:imgEffect>
                  </a14:imgLayer>
                </a14:imgProps>
              </a:ext>
            </a:extLst>
          </a:blip>
          <a:srcRect/>
          <a:stretch>
            <a:fillRect/>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C750B2-CAEE-ECBA-0D51-E7450DCF5066}"/>
              </a:ext>
            </a:extLst>
          </p:cNvPr>
          <p:cNvSpPr>
            <a:spLocks noGrp="1"/>
          </p:cNvSpPr>
          <p:nvPr>
            <p:ph type="ctrTitle"/>
          </p:nvPr>
        </p:nvSpPr>
        <p:spPr>
          <a:xfrm>
            <a:off x="9289327" y="3057929"/>
            <a:ext cx="2324130" cy="742141"/>
          </a:xfrm>
          <a:effectLst>
            <a:outerShdw blurRad="50800" dist="38100" dir="2700000" algn="tl" rotWithShape="0">
              <a:prstClr val="black">
                <a:alpha val="40000"/>
              </a:prstClr>
            </a:outerShdw>
          </a:effectLst>
        </p:spPr>
        <p:txBody>
          <a:bodyPr>
            <a:normAutofit fontScale="90000"/>
          </a:bodyPr>
          <a:lstStyle/>
          <a:p>
            <a:r>
              <a:rPr lang="en-US" sz="3600" b="1" dirty="0">
                <a:solidFill>
                  <a:schemeClr val="bg1"/>
                </a:solidFill>
                <a:latin typeface=""/>
                <a:cs typeface="Forte Forward" panose="020F0502020204030204" pitchFamily="34" charset="0"/>
              </a:rPr>
              <a:t>Chili’s Clean Crusaders</a:t>
            </a:r>
            <a:endParaRPr lang="en-US" sz="2000" b="1" dirty="0">
              <a:solidFill>
                <a:schemeClr val="bg1"/>
              </a:solidFill>
              <a:latin typeface=""/>
              <a:cs typeface="Forte Forward" panose="020F0502020204030204" pitchFamily="34" charset="0"/>
            </a:endParaRPr>
          </a:p>
        </p:txBody>
      </p:sp>
      <p:pic>
        <p:nvPicPr>
          <p:cNvPr id="6" name="Picture 5" descr="A picture containing font, logo, graphics, symbol&#10;&#10;Description automatically generated">
            <a:extLst>
              <a:ext uri="{FF2B5EF4-FFF2-40B4-BE49-F238E27FC236}">
                <a16:creationId xmlns:a16="http://schemas.microsoft.com/office/drawing/2014/main" id="{ADD6B740-8900-1094-51AA-7F026903F1FC}"/>
              </a:ext>
            </a:extLst>
          </p:cNvPr>
          <p:cNvPicPr>
            <a:picLocks noChangeAspect="1"/>
          </p:cNvPicPr>
          <p:nvPr/>
        </p:nvPicPr>
        <p:blipFill>
          <a:blip r:embed="rId4"/>
          <a:stretch>
            <a:fillRect/>
          </a:stretch>
        </p:blipFill>
        <p:spPr>
          <a:xfrm>
            <a:off x="-3049" y="6108864"/>
            <a:ext cx="3189299" cy="775380"/>
          </a:xfrm>
          <a:prstGeom prst="rect">
            <a:avLst/>
          </a:prstGeom>
          <a:ln>
            <a:noFill/>
          </a:ln>
          <a:effectLst>
            <a:softEdge rad="60025"/>
          </a:effectLst>
        </p:spPr>
      </p:pic>
      <p:pic>
        <p:nvPicPr>
          <p:cNvPr id="7" name="Picture 6">
            <a:extLst>
              <a:ext uri="{FF2B5EF4-FFF2-40B4-BE49-F238E27FC236}">
                <a16:creationId xmlns:a16="http://schemas.microsoft.com/office/drawing/2014/main" id="{3A621DCF-6735-C189-D8E4-68BC4FCB3919}"/>
              </a:ext>
            </a:extLst>
          </p:cNvPr>
          <p:cNvPicPr>
            <a:picLocks noChangeAspect="1"/>
          </p:cNvPicPr>
          <p:nvPr/>
        </p:nvPicPr>
        <p:blipFill>
          <a:blip r:embed="rId5"/>
          <a:stretch>
            <a:fillRect/>
          </a:stretch>
        </p:blipFill>
        <p:spPr>
          <a:xfrm>
            <a:off x="4188941" y="5912452"/>
            <a:ext cx="3190851" cy="1107413"/>
          </a:xfrm>
          <a:prstGeom prst="rect">
            <a:avLst/>
          </a:prstGeom>
        </p:spPr>
      </p:pic>
      <p:pic>
        <p:nvPicPr>
          <p:cNvPr id="1026" name="Picture 2" descr="Duane &quot;Chili&quot; Yazzie - Castanea Fellowship">
            <a:extLst>
              <a:ext uri="{FF2B5EF4-FFF2-40B4-BE49-F238E27FC236}">
                <a16:creationId xmlns:a16="http://schemas.microsoft.com/office/drawing/2014/main" id="{3DFBF271-F058-6784-01EC-DAFACA9DE84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424793" y="394807"/>
            <a:ext cx="2053199" cy="196582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30" name="Picture 6" descr="Navajo Agricultural Products Industry – Farming with NAVAJO PRIDE™">
            <a:extLst>
              <a:ext uri="{FF2B5EF4-FFF2-40B4-BE49-F238E27FC236}">
                <a16:creationId xmlns:a16="http://schemas.microsoft.com/office/drawing/2014/main" id="{B1C49C66-0545-B649-BE7C-B7ACA80FE2C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5865" y="97553"/>
            <a:ext cx="2324130" cy="2324130"/>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a:extLst>
              <a:ext uri="{FF2B5EF4-FFF2-40B4-BE49-F238E27FC236}">
                <a16:creationId xmlns:a16="http://schemas.microsoft.com/office/drawing/2014/main" id="{96B4EF6D-B8E1-064A-1DDE-DE89C4634CD2}"/>
              </a:ext>
            </a:extLst>
          </p:cNvPr>
          <p:cNvPicPr>
            <a:picLocks noChangeAspect="1"/>
          </p:cNvPicPr>
          <p:nvPr/>
        </p:nvPicPr>
        <p:blipFill>
          <a:blip r:embed="rId8"/>
          <a:stretch>
            <a:fillRect/>
          </a:stretch>
        </p:blipFill>
        <p:spPr>
          <a:xfrm>
            <a:off x="8092915" y="6160131"/>
            <a:ext cx="4096035" cy="697869"/>
          </a:xfrm>
          <a:prstGeom prst="rect">
            <a:avLst/>
          </a:prstGeom>
        </p:spPr>
      </p:pic>
      <p:sp>
        <p:nvSpPr>
          <p:cNvPr id="18" name="TextBox 17">
            <a:extLst>
              <a:ext uri="{FF2B5EF4-FFF2-40B4-BE49-F238E27FC236}">
                <a16:creationId xmlns:a16="http://schemas.microsoft.com/office/drawing/2014/main" id="{5ECE7E38-9EA9-466B-888F-8535649F94E3}"/>
              </a:ext>
            </a:extLst>
          </p:cNvPr>
          <p:cNvSpPr txBox="1"/>
          <p:nvPr/>
        </p:nvSpPr>
        <p:spPr>
          <a:xfrm>
            <a:off x="182793" y="2447927"/>
            <a:ext cx="3833153" cy="3693319"/>
          </a:xfrm>
          <a:prstGeom prst="rect">
            <a:avLst/>
          </a:prstGeom>
          <a:solidFill>
            <a:schemeClr val="accent1">
              <a:lumMod val="60000"/>
              <a:lumOff val="40000"/>
              <a:alpha val="61000"/>
            </a:schemeClr>
          </a:solidFill>
          <a:effectLst>
            <a:softEdge rad="120411"/>
          </a:effectLst>
        </p:spPr>
        <p:txBody>
          <a:bodyPr wrap="square">
            <a:spAutoFit/>
          </a:bodyPr>
          <a:lstStyle/>
          <a:p>
            <a:r>
              <a:rPr lang="en-US" dirty="0" err="1">
                <a:solidFill>
                  <a:schemeClr val="bg1"/>
                </a:solidFill>
                <a:effectLst/>
                <a:latin typeface="Helvetica" pitchFamily="2" charset="0"/>
              </a:rPr>
              <a:t>SunMoksha</a:t>
            </a:r>
            <a:r>
              <a:rPr lang="en-US" dirty="0">
                <a:solidFill>
                  <a:schemeClr val="bg1"/>
                </a:solidFill>
                <a:effectLst/>
                <a:latin typeface="Helvetica" pitchFamily="2" charset="0"/>
              </a:rPr>
              <a:t> and BlueSky Power are partnering with the Navajo Nation </a:t>
            </a:r>
            <a:r>
              <a:rPr lang="en-US" dirty="0">
                <a:solidFill>
                  <a:schemeClr val="bg1"/>
                </a:solidFill>
                <a:latin typeface="Helvetica" pitchFamily="2" charset="0"/>
              </a:rPr>
              <a:t>c</a:t>
            </a:r>
            <a:r>
              <a:rPr lang="en-US" dirty="0">
                <a:solidFill>
                  <a:schemeClr val="bg1"/>
                </a:solidFill>
                <a:effectLst/>
                <a:latin typeface="Helvetica" pitchFamily="2" charset="0"/>
              </a:rPr>
              <a:t>ommunity of Shiprock and its Traditional Farmers led by “Chili” Yazzie to achieve their sustainability goals. We will develop a plan to preserve their natural resources, while bringing clean energy through solar and solar thermal, as well as delivering resiliency to areas of this Navajo community that have limited access to reliable power. </a:t>
            </a:r>
          </a:p>
        </p:txBody>
      </p:sp>
    </p:spTree>
    <p:extLst>
      <p:ext uri="{BB962C8B-B14F-4D97-AF65-F5344CB8AC3E}">
        <p14:creationId xmlns:p14="http://schemas.microsoft.com/office/powerpoint/2010/main" val="1846469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1380</TotalTime>
  <Words>72</Words>
  <Application>Microsoft Macintosh PowerPoint</Application>
  <PresentationFormat>Widescreen</PresentationFormat>
  <Paragraphs>2</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Helvetica</vt:lpstr>
      <vt:lpstr>Office Theme</vt:lpstr>
      <vt:lpstr>Chili’s Clean Crusaders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Team Corn Hustlers Our mission is to improve the quality of life for our customers and their communities.  We are passionate about customer happiness Equal Opportunity Providers of Clean Energy for Everyone </dc:title>
  <dc:creator>Nicole DelMonte</dc:creator>
  <cp:lastModifiedBy>Nicole DelMonte</cp:lastModifiedBy>
  <cp:revision>2</cp:revision>
  <dcterms:created xsi:type="dcterms:W3CDTF">2023-05-23T17:51:18Z</dcterms:created>
  <dcterms:modified xsi:type="dcterms:W3CDTF">2023-05-24T18:47:44Z</dcterms:modified>
</cp:coreProperties>
</file>