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5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7DF4DF-3D60-F682-0C21-83646DCF3A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D08897-D069-1A74-F8FD-5EE279BBD5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C4087A-87CE-B215-9B2A-EABBB696DA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BD49A-0F95-449B-BCB4-0AB023424777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481407-761E-62B1-D272-A470009E9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F344AD-CC59-4308-4818-F90BB439B8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8B85B-DF5F-4E9B-872A-E497E50854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909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D5BB2D-80FF-05BC-3CBB-F74EF7E2C6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A27188-EAE3-1ED9-81F5-CE9E2E3DC1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267F3A-7DEA-A7C3-E3DC-F8BF0E68FE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BD49A-0F95-449B-BCB4-0AB023424777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F6882C-045A-3D90-D28D-F03CC47D3A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A842B0-0378-DECE-C74A-9BEDD12E8D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8B85B-DF5F-4E9B-872A-E497E50854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840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B3D66-E170-1DED-16D4-5374869BA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606123-814C-6FF3-DCD1-20720A868F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0808B4-6487-F96B-984E-0A6185DC13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BD49A-0F95-449B-BCB4-0AB023424777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CC86A4-7114-6E0D-521B-19F7A1732D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4C77D3-E40B-FE18-8E3C-2F2EA5A77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8B85B-DF5F-4E9B-872A-E497E50854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23205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759DDD-ABEC-BB43-99A6-6755F02DC9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EC9420-5B83-3206-BC9B-BA9AB2A001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483DC8-E3C1-E137-AE59-B03C01A052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925E03-9F33-1842-362F-73725C2586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BD49A-0F95-449B-BCB4-0AB023424777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E74A82-F14C-D6FD-402C-11342BD7D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4A04F6-A41F-FFCD-F3E7-CF872D128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8B85B-DF5F-4E9B-872A-E497E50854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0258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1F8347-9882-791B-F795-E74AEC455E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402005-8AA0-8697-7B25-D24B45F530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819075-A646-E5E5-BA41-D49244FECB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D47A984-C358-A32E-1DB0-77B8E53655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47CE43C-2DF9-A3F0-221C-86C22E566A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A2EF135-7C76-8F82-0B81-ABA7E365A2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BD49A-0F95-449B-BCB4-0AB023424777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8841DF-7D2C-6E03-B706-E594B9B77B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AFAA28D-3A11-CFEC-5BAD-7D7535F72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8B85B-DF5F-4E9B-872A-E497E50854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63309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321C57-9592-0AF9-15C6-32A9FEE5A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9296B8-ED58-EF69-84BE-5ECC79854B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BD49A-0F95-449B-BCB4-0AB023424777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FC78A1-E9AC-7227-6995-C88538E8E9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8810497-3E56-6F59-8974-7FA5E2E0CD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8B85B-DF5F-4E9B-872A-E497E50854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74025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D87DDC5-B5E7-11C1-C7D1-D4EF61F26B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BD49A-0F95-449B-BCB4-0AB023424777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83F39C7-5AAE-C2BB-CF11-CA22781994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42DFAB-BCB4-6D5E-EE1C-74357EACB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8B85B-DF5F-4E9B-872A-E497E50854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112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B95193-276E-3648-6F8A-6CEFABC157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4F1BA5-11C3-354E-FDEC-F7E0B0F534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56E2AF-5383-963E-F57B-C8B46D7297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0F3F90-6C61-CCBE-9829-607497367D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BD49A-0F95-449B-BCB4-0AB023424777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FF0104-AEDA-02F9-6BDE-2699D3FBC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8C9715-D2BD-627C-4EDD-15E6FC407B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8B85B-DF5F-4E9B-872A-E497E50854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44837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676B38-9FCE-888F-ED1C-4C71B6FEBC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10B618-40FB-C317-13B7-E80372F73A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7238E7-AFF7-3D98-D312-26F77658C3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9CAE56-272E-F2D6-54B4-72EBCECB9E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BD49A-0F95-449B-BCB4-0AB023424777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A97372-A56B-3195-3209-471212333B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EB5054-E966-CA38-0DCD-EEF51648C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8B85B-DF5F-4E9B-872A-E497E50854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8328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7DDE40-EE42-F606-BDA3-1E4D46BD90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6A81F1-A161-5BEF-2C3B-9E99E330CC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86CAB3-E0A3-1936-4CEE-5D53488C2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BD49A-0F95-449B-BCB4-0AB023424777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D69A8A-B8C8-94A1-51E2-22DEB370D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307C36-9E9A-EB48-670F-BA27AA4DA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8B85B-DF5F-4E9B-872A-E497E50854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567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282F981-707C-E016-57F2-02B18BBADA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155461-BB36-0843-4A7E-C4DA8FF8BA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3FDDFC-27F5-61A7-1027-3D4DF650DA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BD49A-0F95-449B-BCB4-0AB023424777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6F7A10-C2E6-C139-2D5A-1A55F5455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BA810C-CDC2-2647-C895-5D531093A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8B85B-DF5F-4E9B-872A-E497E50854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332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0FB5773-ADA6-48CA-F96B-7C4E46919B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1020E8-C1FF-F56A-0859-D52A809F6D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4EB67B-D799-B527-6F52-F8BC553ABD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1BD49A-0F95-449B-BCB4-0AB023424777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7062BA-C025-5963-F193-BF1D42D19A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16CD63-4974-5551-C44C-F8D0C29C0D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A8B85B-DF5F-4E9B-872A-E497E50854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853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ollage of several bicycles&#10;&#10;Description automatically generated with low confidence">
            <a:extLst>
              <a:ext uri="{FF2B5EF4-FFF2-40B4-BE49-F238E27FC236}">
                <a16:creationId xmlns:a16="http://schemas.microsoft.com/office/drawing/2014/main" id="{43B69BF2-99C2-9B7B-0BBA-36A0A9061B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64" y="736147"/>
            <a:ext cx="7624143" cy="508276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380FF7-C7CC-15DE-C8AC-4713B17BE772}"/>
              </a:ext>
            </a:extLst>
          </p:cNvPr>
          <p:cNvSpPr txBox="1"/>
          <p:nvPr/>
        </p:nvSpPr>
        <p:spPr>
          <a:xfrm>
            <a:off x="7967707" y="1846366"/>
            <a:ext cx="380287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A clean energy mobility partnership between </a:t>
            </a:r>
            <a:r>
              <a:rPr lang="en-US" sz="2000" b="1" dirty="0" err="1"/>
              <a:t>FattE</a:t>
            </a:r>
            <a:r>
              <a:rPr lang="en-US" sz="2000" b="1" dirty="0"/>
              <a:t>-Bikes, Boys &amp; Girls Club of the San Luis Valley, and the Alamosa Bicycle Coalition to create electric bike libraries for underserved communities in the City of Alamosa, a rural based area in Colorado.  </a:t>
            </a:r>
          </a:p>
        </p:txBody>
      </p:sp>
    </p:spTree>
    <p:extLst>
      <p:ext uri="{BB962C8B-B14F-4D97-AF65-F5344CB8AC3E}">
        <p14:creationId xmlns:p14="http://schemas.microsoft.com/office/powerpoint/2010/main" val="34553139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44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Brunner</dc:creator>
  <cp:lastModifiedBy>Victoria Brunner</cp:lastModifiedBy>
  <cp:revision>1</cp:revision>
  <dcterms:created xsi:type="dcterms:W3CDTF">2023-05-23T19:43:50Z</dcterms:created>
  <dcterms:modified xsi:type="dcterms:W3CDTF">2023-05-23T21:23:36Z</dcterms:modified>
</cp:coreProperties>
</file>