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
  </p:notesMasterIdLst>
  <p:handoutMasterIdLst>
    <p:handoutMasterId r:id="rId4"/>
  </p:handoutMasterIdLst>
  <p:sldIdLst>
    <p:sldId id="258" r:id="rId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3B4B98B0-60AC-42C2-AFA5-B58CD77FA1E5}">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5294" autoAdjust="0"/>
  </p:normalViewPr>
  <p:slideViewPr>
    <p:cSldViewPr snapToGrid="0">
      <p:cViewPr varScale="1">
        <p:scale>
          <a:sx n="114" d="100"/>
          <a:sy n="114" d="100"/>
        </p:scale>
        <p:origin x="414" y="102"/>
      </p:cViewPr>
      <p:guideLst>
        <p:guide orient="horz" pos="2160"/>
        <p:guide pos="3840"/>
      </p:guideLst>
    </p:cSldViewPr>
  </p:slideViewPr>
  <p:notesTextViewPr>
    <p:cViewPr>
      <p:scale>
        <a:sx n="3" d="2"/>
        <a:sy n="3" d="2"/>
      </p:scale>
      <p:origin x="0" y="0"/>
    </p:cViewPr>
  </p:notesTextViewPr>
  <p:notesViewPr>
    <p:cSldViewPr snapToGrid="0">
      <p:cViewPr varScale="1">
        <p:scale>
          <a:sx n="68" d="100"/>
          <a:sy n="68" d="100"/>
        </p:scale>
        <p:origin x="2808" y="54"/>
      </p:cViewPr>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tableStyles" Target="tableStyles.xml"/><Relationship Id="rId3" Type="http://schemas.openxmlformats.org/officeDocument/2006/relationships/notesMaster" Target="notesMasters/notesMaster1.xml"/><Relationship Id="rId7"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viewProps" Target="viewProps.xml"/><Relationship Id="rId5" Type="http://schemas.openxmlformats.org/officeDocument/2006/relationships/presProps" Target="presProps.xml"/><Relationship Id="rId4" Type="http://schemas.openxmlformats.org/officeDocument/2006/relationships/handoutMaster" Target="handoutMasters/handout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30E08F2E-5F06-4CE2-A139-452A1382A6F0}" type="datetimeFigureOut">
              <a:rPr lang="en-US"/>
              <a:t>5/24/2023</a:t>
            </a:fld>
            <a:endParaRPr/>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B828588A-5C4E-401A-AECC-B6F63A9DE965}" type="slidenum">
              <a:rPr/>
              <a:t>‹#›</a:t>
            </a:fld>
            <a:endParaRPr/>
          </a:p>
        </p:txBody>
      </p:sp>
    </p:spTree>
    <p:extLst>
      <p:ext uri="{BB962C8B-B14F-4D97-AF65-F5344CB8AC3E}">
        <p14:creationId xmlns:p14="http://schemas.microsoft.com/office/powerpoint/2010/main" val="105997978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A4C5DC6-1594-414D-9341-ABA08739246C}" type="datetimeFigureOut">
              <a:rPr lang="en-US"/>
              <a:t>5/24/2023</a:t>
            </a:fld>
            <a:endParaRPr/>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t>Click to edit Master text styles</a:t>
            </a:r>
          </a:p>
          <a:p>
            <a:pPr lvl="1"/>
            <a:r>
              <a:t>Second level</a:t>
            </a:r>
          </a:p>
          <a:p>
            <a:pPr lvl="2"/>
            <a:r>
              <a:t>Third level</a:t>
            </a:r>
          </a:p>
          <a:p>
            <a:pPr lvl="3"/>
            <a:r>
              <a:t>Fourth level</a:t>
            </a:r>
          </a:p>
          <a:p>
            <a:pPr lvl="4"/>
            <a:r>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7542409-6A04-4DC6-AC3A-D3758287A8F2}" type="slidenum">
              <a:rPr/>
              <a:t>‹#›</a:t>
            </a:fld>
            <a:endParaRPr/>
          </a:p>
        </p:txBody>
      </p:sp>
    </p:spTree>
    <p:extLst>
      <p:ext uri="{BB962C8B-B14F-4D97-AF65-F5344CB8AC3E}">
        <p14:creationId xmlns:p14="http://schemas.microsoft.com/office/powerpoint/2010/main" val="254115059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77542409-6A04-4DC6-AC3A-D3758287A8F2}" type="slidenum">
              <a:rPr lang="en-US" smtClean="0"/>
              <a:t>1</a:t>
            </a:fld>
            <a:endParaRPr lang="en-US"/>
          </a:p>
        </p:txBody>
      </p:sp>
    </p:spTree>
    <p:extLst>
      <p:ext uri="{BB962C8B-B14F-4D97-AF65-F5344CB8AC3E}">
        <p14:creationId xmlns:p14="http://schemas.microsoft.com/office/powerpoint/2010/main" val="3300829815"/>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Master" Target="../slideMasters/slideMaster1.xml"/><Relationship Id="rId4" Type="http://schemas.openxmlformats.org/officeDocument/2006/relationships/image" Target="../media/image3.jpe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9" name="Rectangle 8"/>
          <p:cNvSpPr/>
          <p:nvPr/>
        </p:nvSpPr>
        <p:spPr>
          <a:xfrm>
            <a:off x="1600200" y="0"/>
            <a:ext cx="5029200" cy="5943600"/>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2" name="Title 1"/>
          <p:cNvSpPr>
            <a:spLocks noGrp="1"/>
          </p:cNvSpPr>
          <p:nvPr>
            <p:ph type="ctrTitle"/>
          </p:nvPr>
        </p:nvSpPr>
        <p:spPr>
          <a:xfrm>
            <a:off x="1751777" y="3019706"/>
            <a:ext cx="4846320" cy="2387600"/>
          </a:xfrm>
        </p:spPr>
        <p:txBody>
          <a:bodyPr anchor="b">
            <a:normAutofit/>
          </a:bodyPr>
          <a:lstStyle>
            <a:lvl1pPr algn="l">
              <a:lnSpc>
                <a:spcPct val="90000"/>
              </a:lnSpc>
              <a:defRPr sz="4800">
                <a:solidFill>
                  <a:schemeClr val="bg1"/>
                </a:solidFill>
              </a:defRPr>
            </a:lvl1pPr>
          </a:lstStyle>
          <a:p>
            <a:r>
              <a:rPr lang="en-US"/>
              <a:t>Click to edit Master title style</a:t>
            </a:r>
            <a:endParaRPr/>
          </a:p>
        </p:txBody>
      </p:sp>
      <p:sp>
        <p:nvSpPr>
          <p:cNvPr id="3" name="Subtitle 2"/>
          <p:cNvSpPr>
            <a:spLocks noGrp="1"/>
          </p:cNvSpPr>
          <p:nvPr>
            <p:ph type="subTitle" idx="1"/>
          </p:nvPr>
        </p:nvSpPr>
        <p:spPr>
          <a:xfrm>
            <a:off x="1751777" y="5381894"/>
            <a:ext cx="4846320" cy="448056"/>
          </a:xfrm>
        </p:spPr>
        <p:txBody>
          <a:bodyPr>
            <a:normAutofit/>
          </a:bodyPr>
          <a:lstStyle>
            <a:lvl1pPr marL="0" indent="0" algn="l">
              <a:spcBef>
                <a:spcPts val="0"/>
              </a:spcBef>
              <a:buNone/>
              <a:defRPr sz="18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a:p>
        </p:txBody>
      </p:sp>
      <p:pic>
        <p:nvPicPr>
          <p:cNvPr id="8" name="Picture 7" descr="Puffy white clouds in deep blue sky"/>
          <p:cNvPicPr>
            <a:picLocks noChangeAspect="1"/>
          </p:cNvPicPr>
          <p:nvPr/>
        </p:nvPicPr>
        <p:blipFill rotWithShape="1">
          <a:blip r:embed="rId2" cstate="print">
            <a:extLst>
              <a:ext uri="{28A0092B-C50C-407E-A947-70E740481C1C}">
                <a14:useLocalDpi xmlns:a14="http://schemas.microsoft.com/office/drawing/2010/main" val="0"/>
              </a:ext>
            </a:extLst>
          </a:blip>
          <a:srcRect/>
          <a:stretch/>
        </p:blipFill>
        <p:spPr>
          <a:xfrm>
            <a:off x="0" y="2057400"/>
            <a:ext cx="1490472" cy="3886200"/>
          </a:xfrm>
          <a:prstGeom prst="rect">
            <a:avLst/>
          </a:prstGeom>
        </p:spPr>
      </p:pic>
      <p:pic>
        <p:nvPicPr>
          <p:cNvPr id="10" name="Picture 9" descr="Closeup of plant shoot"/>
          <p:cNvPicPr>
            <a:picLocks noChangeAspect="1"/>
          </p:cNvPicPr>
          <p:nvPr/>
        </p:nvPicPr>
        <p:blipFill rotWithShape="1">
          <a:blip r:embed="rId3" cstate="print">
            <a:extLst>
              <a:ext uri="{28A0092B-C50C-407E-A947-70E740481C1C}">
                <a14:useLocalDpi xmlns:a14="http://schemas.microsoft.com/office/drawing/2010/main" val="0"/>
              </a:ext>
            </a:extLst>
          </a:blip>
          <a:srcRect/>
          <a:stretch/>
        </p:blipFill>
        <p:spPr>
          <a:xfrm>
            <a:off x="6739128" y="2057400"/>
            <a:ext cx="2060767" cy="3886200"/>
          </a:xfrm>
          <a:prstGeom prst="rect">
            <a:avLst/>
          </a:prstGeom>
        </p:spPr>
      </p:pic>
      <p:pic>
        <p:nvPicPr>
          <p:cNvPr id="11" name="Picture 10" descr="Waves"/>
          <p:cNvPicPr>
            <a:picLocks noChangeAspect="1"/>
          </p:cNvPicPr>
          <p:nvPr/>
        </p:nvPicPr>
        <p:blipFill rotWithShape="1">
          <a:blip r:embed="rId4" cstate="print">
            <a:extLst>
              <a:ext uri="{28A0092B-C50C-407E-A947-70E740481C1C}">
                <a14:useLocalDpi xmlns:a14="http://schemas.microsoft.com/office/drawing/2010/main" val="0"/>
              </a:ext>
            </a:extLst>
          </a:blip>
          <a:srcRect/>
          <a:stretch/>
        </p:blipFill>
        <p:spPr>
          <a:xfrm>
            <a:off x="8909623" y="2057400"/>
            <a:ext cx="3282696" cy="3886200"/>
          </a:xfrm>
          <a:prstGeom prst="rect">
            <a:avLst/>
          </a:prstGeom>
        </p:spPr>
      </p:pic>
    </p:spTree>
    <p:extLst>
      <p:ext uri="{BB962C8B-B14F-4D97-AF65-F5344CB8AC3E}">
        <p14:creationId xmlns:p14="http://schemas.microsoft.com/office/powerpoint/2010/main" val="6987310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dirty="0"/>
          </a:p>
        </p:txBody>
      </p:sp>
      <p:sp>
        <p:nvSpPr>
          <p:cNvPr id="6" name="Slide Number Placeholder 5"/>
          <p:cNvSpPr>
            <a:spLocks noGrp="1"/>
          </p:cNvSpPr>
          <p:nvPr>
            <p:ph type="sldNum" sz="quarter" idx="12"/>
          </p:nvPr>
        </p:nvSpPr>
        <p:spPr/>
        <p:txBody>
          <a:bodyPr/>
          <a:lstStyle/>
          <a:p>
            <a:fld id="{9CD8D479-8942-46E8-A226-A4E01F7A105C}" type="slidenum">
              <a:rPr/>
              <a:t>‹#›</a:t>
            </a:fld>
            <a:endParaRPr/>
          </a:p>
        </p:txBody>
      </p:sp>
      <p:sp>
        <p:nvSpPr>
          <p:cNvPr id="4" name="Date Placeholder 3"/>
          <p:cNvSpPr>
            <a:spLocks noGrp="1"/>
          </p:cNvSpPr>
          <p:nvPr>
            <p:ph type="dt" sz="half" idx="10"/>
          </p:nvPr>
        </p:nvSpPr>
        <p:spPr/>
        <p:txBody>
          <a:bodyPr/>
          <a:lstStyle/>
          <a:p>
            <a:fld id="{6DD1B487-36FD-4CED-B07A-1A81FC6540B1}" type="datetime1">
              <a:rPr lang="en-US" smtClean="0"/>
              <a:pPr/>
              <a:t>5/24/2023</a:t>
            </a:fld>
            <a:endParaRPr lang="en-US" dirty="0"/>
          </a:p>
        </p:txBody>
      </p:sp>
      <p:sp>
        <p:nvSpPr>
          <p:cNvPr id="5" name="Footer Placeholder 4"/>
          <p:cNvSpPr>
            <a:spLocks noGrp="1"/>
          </p:cNvSpPr>
          <p:nvPr>
            <p:ph type="ftr" sz="quarter" idx="11"/>
          </p:nvPr>
        </p:nvSpPr>
        <p:spPr/>
        <p:txBody>
          <a:bodyPr/>
          <a:lstStyle>
            <a:lvl1pPr>
              <a:defRPr/>
            </a:lvl1pPr>
          </a:lstStyle>
          <a:p>
            <a:r>
              <a:rPr lang="en-US" dirty="0"/>
              <a:t>Add a footer</a:t>
            </a:r>
          </a:p>
        </p:txBody>
      </p:sp>
    </p:spTree>
    <p:extLst>
      <p:ext uri="{BB962C8B-B14F-4D97-AF65-F5344CB8AC3E}">
        <p14:creationId xmlns:p14="http://schemas.microsoft.com/office/powerpoint/2010/main" val="340511684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8" name="Rectangle 7"/>
          <p:cNvSpPr/>
          <p:nvPr/>
        </p:nvSpPr>
        <p:spPr>
          <a:xfrm>
            <a:off x="1600199" y="2059146"/>
            <a:ext cx="7199696" cy="3886200"/>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2" name="Title 1"/>
          <p:cNvSpPr>
            <a:spLocks noGrp="1"/>
          </p:cNvSpPr>
          <p:nvPr>
            <p:ph type="title"/>
          </p:nvPr>
        </p:nvSpPr>
        <p:spPr>
          <a:xfrm>
            <a:off x="1751777" y="2263913"/>
            <a:ext cx="6949440" cy="3143393"/>
          </a:xfrm>
        </p:spPr>
        <p:txBody>
          <a:bodyPr anchor="b"/>
          <a:lstStyle>
            <a:lvl1pPr>
              <a:defRPr sz="6000">
                <a:solidFill>
                  <a:schemeClr val="bg1"/>
                </a:solidFill>
              </a:defRPr>
            </a:lvl1pPr>
          </a:lstStyle>
          <a:p>
            <a:r>
              <a:rPr lang="en-US"/>
              <a:t>Click to edit Master title style</a:t>
            </a:r>
            <a:endParaRPr/>
          </a:p>
        </p:txBody>
      </p:sp>
      <p:sp>
        <p:nvSpPr>
          <p:cNvPr id="3" name="Text Placeholder 2"/>
          <p:cNvSpPr>
            <a:spLocks noGrp="1"/>
          </p:cNvSpPr>
          <p:nvPr>
            <p:ph type="body" idx="1"/>
          </p:nvPr>
        </p:nvSpPr>
        <p:spPr>
          <a:xfrm>
            <a:off x="1751777" y="5381893"/>
            <a:ext cx="6949440" cy="449523"/>
          </a:xfrm>
        </p:spPr>
        <p:txBody>
          <a:bodyPr/>
          <a:lstStyle>
            <a:lvl1pPr marL="0" indent="0">
              <a:spcBef>
                <a:spcPts val="0"/>
              </a:spcBef>
              <a:buNone/>
              <a:defRPr sz="2400">
                <a:solidFill>
                  <a:schemeClr val="bg1"/>
                </a:solidFill>
              </a:defRPr>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a:t>Click to edit Master text styles</a:t>
            </a:r>
          </a:p>
        </p:txBody>
      </p:sp>
      <p:pic>
        <p:nvPicPr>
          <p:cNvPr id="11" name="Picture 10" descr="Closeup of green plants"/>
          <p:cNvPicPr>
            <a:picLocks noChangeAspect="1"/>
          </p:cNvPicPr>
          <p:nvPr/>
        </p:nvPicPr>
        <p:blipFill rotWithShape="1">
          <a:blip r:embed="rId2" cstate="print">
            <a:extLst>
              <a:ext uri="{28A0092B-C50C-407E-A947-70E740481C1C}">
                <a14:useLocalDpi xmlns:a14="http://schemas.microsoft.com/office/drawing/2010/main" val="0"/>
              </a:ext>
            </a:extLst>
          </a:blip>
          <a:srcRect/>
          <a:stretch/>
        </p:blipFill>
        <p:spPr>
          <a:xfrm>
            <a:off x="0" y="2059146"/>
            <a:ext cx="1490472" cy="3886200"/>
          </a:xfrm>
          <a:prstGeom prst="rect">
            <a:avLst/>
          </a:prstGeom>
        </p:spPr>
      </p:pic>
      <p:pic>
        <p:nvPicPr>
          <p:cNvPr id="9" name="Picture 8" descr="Waves"/>
          <p:cNvPicPr>
            <a:picLocks noChangeAspect="1"/>
          </p:cNvPicPr>
          <p:nvPr/>
        </p:nvPicPr>
        <p:blipFill rotWithShape="1">
          <a:blip r:embed="rId3" cstate="print">
            <a:extLst>
              <a:ext uri="{28A0092B-C50C-407E-A947-70E740481C1C}">
                <a14:useLocalDpi xmlns:a14="http://schemas.microsoft.com/office/drawing/2010/main" val="0"/>
              </a:ext>
            </a:extLst>
          </a:blip>
          <a:srcRect/>
          <a:stretch/>
        </p:blipFill>
        <p:spPr>
          <a:xfrm>
            <a:off x="8909623" y="2059146"/>
            <a:ext cx="3282696" cy="3886200"/>
          </a:xfrm>
          <a:prstGeom prst="rect">
            <a:avLst/>
          </a:prstGeom>
        </p:spPr>
      </p:pic>
    </p:spTree>
    <p:extLst>
      <p:ext uri="{BB962C8B-B14F-4D97-AF65-F5344CB8AC3E}">
        <p14:creationId xmlns:p14="http://schemas.microsoft.com/office/powerpoint/2010/main" val="12898942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1" orient="horz" pos="3768">
          <p15:clr>
            <a:srgbClr val="FDE53C"/>
          </p15:clr>
        </p15:guide>
        <p15:guide id="2" orient="horz" pos="1296">
          <p15:clr>
            <a:srgbClr val="FDE53C"/>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a:p>
        </p:txBody>
      </p:sp>
      <p:sp>
        <p:nvSpPr>
          <p:cNvPr id="3" name="Content Placeholder 2"/>
          <p:cNvSpPr>
            <a:spLocks noGrp="1"/>
          </p:cNvSpPr>
          <p:nvPr>
            <p:ph sz="half" idx="1"/>
          </p:nvPr>
        </p:nvSpPr>
        <p:spPr>
          <a:xfrm>
            <a:off x="1409700" y="1556281"/>
            <a:ext cx="4610099" cy="4620682"/>
          </a:xfrm>
        </p:spPr>
        <p:txBody>
          <a:bodyPr/>
          <a:lstStyle>
            <a:lvl1pPr>
              <a:defRPr sz="22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dirty="0"/>
          </a:p>
        </p:txBody>
      </p:sp>
      <p:sp>
        <p:nvSpPr>
          <p:cNvPr id="4" name="Content Placeholder 3"/>
          <p:cNvSpPr>
            <a:spLocks noGrp="1"/>
          </p:cNvSpPr>
          <p:nvPr>
            <p:ph sz="half" idx="2"/>
          </p:nvPr>
        </p:nvSpPr>
        <p:spPr>
          <a:xfrm>
            <a:off x="6172200" y="1556281"/>
            <a:ext cx="4609775" cy="4620682"/>
          </a:xfrm>
        </p:spPr>
        <p:txBody>
          <a:bodyPr/>
          <a:lstStyle>
            <a:lvl1pPr>
              <a:defRPr sz="22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dirty="0"/>
          </a:p>
        </p:txBody>
      </p:sp>
      <p:sp>
        <p:nvSpPr>
          <p:cNvPr id="7" name="Slide Number Placeholder 6"/>
          <p:cNvSpPr>
            <a:spLocks noGrp="1"/>
          </p:cNvSpPr>
          <p:nvPr>
            <p:ph type="sldNum" sz="quarter" idx="12"/>
          </p:nvPr>
        </p:nvSpPr>
        <p:spPr/>
        <p:txBody>
          <a:bodyPr/>
          <a:lstStyle/>
          <a:p>
            <a:fld id="{9CD8D479-8942-46E8-A226-A4E01F7A105C}" type="slidenum">
              <a:rPr/>
              <a:t>‹#›</a:t>
            </a:fld>
            <a:endParaRPr/>
          </a:p>
        </p:txBody>
      </p:sp>
      <p:sp>
        <p:nvSpPr>
          <p:cNvPr id="5" name="Date Placeholder 4"/>
          <p:cNvSpPr>
            <a:spLocks noGrp="1"/>
          </p:cNvSpPr>
          <p:nvPr>
            <p:ph type="dt" sz="half" idx="10"/>
          </p:nvPr>
        </p:nvSpPr>
        <p:spPr/>
        <p:txBody>
          <a:bodyPr/>
          <a:lstStyle/>
          <a:p>
            <a:fld id="{93A66BA0-BF77-43AC-894A-20AD8220B887}" type="datetime1">
              <a:rPr lang="en-US" smtClean="0"/>
              <a:pPr/>
              <a:t>5/24/2023</a:t>
            </a:fld>
            <a:endParaRPr lang="en-US" dirty="0"/>
          </a:p>
        </p:txBody>
      </p:sp>
      <p:sp>
        <p:nvSpPr>
          <p:cNvPr id="6" name="Footer Placeholder 5"/>
          <p:cNvSpPr>
            <a:spLocks noGrp="1"/>
          </p:cNvSpPr>
          <p:nvPr>
            <p:ph type="ftr" sz="quarter" idx="11"/>
          </p:nvPr>
        </p:nvSpPr>
        <p:spPr/>
        <p:txBody>
          <a:bodyPr/>
          <a:lstStyle>
            <a:lvl1pPr>
              <a:defRPr/>
            </a:lvl1pPr>
          </a:lstStyle>
          <a:p>
            <a:r>
              <a:rPr lang="en-US" dirty="0"/>
              <a:t>Add a footer</a:t>
            </a:r>
          </a:p>
        </p:txBody>
      </p:sp>
    </p:spTree>
    <p:extLst>
      <p:ext uri="{BB962C8B-B14F-4D97-AF65-F5344CB8AC3E}">
        <p14:creationId xmlns:p14="http://schemas.microsoft.com/office/powerpoint/2010/main" val="27816878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a:p>
        </p:txBody>
      </p:sp>
      <p:sp>
        <p:nvSpPr>
          <p:cNvPr id="3" name="Text Placeholder 2"/>
          <p:cNvSpPr>
            <a:spLocks noGrp="1"/>
          </p:cNvSpPr>
          <p:nvPr>
            <p:ph type="body" idx="1"/>
          </p:nvPr>
        </p:nvSpPr>
        <p:spPr>
          <a:xfrm>
            <a:off x="1409699" y="1554480"/>
            <a:ext cx="4608576" cy="823912"/>
          </a:xfrm>
        </p:spPr>
        <p:txBody>
          <a:bodyPr anchor="b">
            <a:normAutofit/>
          </a:bodyPr>
          <a:lstStyle>
            <a:lvl1pPr marL="0" indent="0">
              <a:spcBef>
                <a:spcPts val="0"/>
              </a:spcBef>
              <a:buNone/>
              <a:defRPr sz="22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409699" y="2434147"/>
            <a:ext cx="4608576" cy="3811271"/>
          </a:xfrm>
        </p:spPr>
        <p:txBody>
          <a:bodyPr/>
          <a:lstStyle>
            <a:lvl1pPr>
              <a:defRPr sz="22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dirty="0"/>
          </a:p>
        </p:txBody>
      </p:sp>
      <p:sp>
        <p:nvSpPr>
          <p:cNvPr id="5" name="Text Placeholder 4"/>
          <p:cNvSpPr>
            <a:spLocks noGrp="1"/>
          </p:cNvSpPr>
          <p:nvPr>
            <p:ph type="body" sz="quarter" idx="3"/>
          </p:nvPr>
        </p:nvSpPr>
        <p:spPr>
          <a:xfrm>
            <a:off x="6172200" y="1554480"/>
            <a:ext cx="4610100" cy="823912"/>
          </a:xfrm>
        </p:spPr>
        <p:txBody>
          <a:bodyPr anchor="b">
            <a:normAutofit/>
          </a:bodyPr>
          <a:lstStyle>
            <a:lvl1pPr marL="0" indent="0">
              <a:spcBef>
                <a:spcPts val="0"/>
              </a:spcBef>
              <a:buNone/>
              <a:defRPr sz="22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434147"/>
            <a:ext cx="4610100" cy="3811271"/>
          </a:xfrm>
        </p:spPr>
        <p:txBody>
          <a:bodyPr/>
          <a:lstStyle>
            <a:lvl1pPr>
              <a:defRPr sz="22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dirty="0"/>
          </a:p>
        </p:txBody>
      </p:sp>
      <p:sp>
        <p:nvSpPr>
          <p:cNvPr id="9" name="Slide Number Placeholder 8"/>
          <p:cNvSpPr>
            <a:spLocks noGrp="1"/>
          </p:cNvSpPr>
          <p:nvPr>
            <p:ph type="sldNum" sz="quarter" idx="12"/>
          </p:nvPr>
        </p:nvSpPr>
        <p:spPr/>
        <p:txBody>
          <a:bodyPr/>
          <a:lstStyle/>
          <a:p>
            <a:fld id="{9CD8D479-8942-46E8-A226-A4E01F7A105C}" type="slidenum">
              <a:rPr/>
              <a:t>‹#›</a:t>
            </a:fld>
            <a:endParaRPr dirty="0"/>
          </a:p>
        </p:txBody>
      </p:sp>
      <p:sp>
        <p:nvSpPr>
          <p:cNvPr id="7" name="Date Placeholder 6"/>
          <p:cNvSpPr>
            <a:spLocks noGrp="1"/>
          </p:cNvSpPr>
          <p:nvPr>
            <p:ph type="dt" sz="half" idx="10"/>
          </p:nvPr>
        </p:nvSpPr>
        <p:spPr/>
        <p:txBody>
          <a:bodyPr/>
          <a:lstStyle/>
          <a:p>
            <a:fld id="{94C81B4D-F060-418E-A958-B2BDC1A258F8}" type="datetime1">
              <a:rPr lang="en-US" smtClean="0"/>
              <a:pPr/>
              <a:t>5/24/2023</a:t>
            </a:fld>
            <a:endParaRPr lang="en-US" dirty="0"/>
          </a:p>
        </p:txBody>
      </p:sp>
      <p:sp>
        <p:nvSpPr>
          <p:cNvPr id="8" name="Footer Placeholder 7"/>
          <p:cNvSpPr>
            <a:spLocks noGrp="1"/>
          </p:cNvSpPr>
          <p:nvPr>
            <p:ph type="ftr" sz="quarter" idx="11"/>
          </p:nvPr>
        </p:nvSpPr>
        <p:spPr/>
        <p:txBody>
          <a:bodyPr/>
          <a:lstStyle>
            <a:lvl1pPr>
              <a:defRPr/>
            </a:lvl1pPr>
          </a:lstStyle>
          <a:p>
            <a:r>
              <a:rPr lang="en-US" dirty="0"/>
              <a:t>Add a footer</a:t>
            </a:r>
          </a:p>
        </p:txBody>
      </p:sp>
    </p:spTree>
    <p:extLst>
      <p:ext uri="{BB962C8B-B14F-4D97-AF65-F5344CB8AC3E}">
        <p14:creationId xmlns:p14="http://schemas.microsoft.com/office/powerpoint/2010/main" val="28271807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a:p>
        </p:txBody>
      </p:sp>
      <p:sp>
        <p:nvSpPr>
          <p:cNvPr id="5" name="Slide Number Placeholder 4"/>
          <p:cNvSpPr>
            <a:spLocks noGrp="1"/>
          </p:cNvSpPr>
          <p:nvPr>
            <p:ph type="sldNum" sz="quarter" idx="12"/>
          </p:nvPr>
        </p:nvSpPr>
        <p:spPr/>
        <p:txBody>
          <a:bodyPr/>
          <a:lstStyle/>
          <a:p>
            <a:fld id="{9CD8D479-8942-46E8-A226-A4E01F7A105C}" type="slidenum">
              <a:rPr/>
              <a:t>‹#›</a:t>
            </a:fld>
            <a:endParaRPr/>
          </a:p>
        </p:txBody>
      </p:sp>
      <p:sp>
        <p:nvSpPr>
          <p:cNvPr id="3" name="Date Placeholder 2"/>
          <p:cNvSpPr>
            <a:spLocks noGrp="1"/>
          </p:cNvSpPr>
          <p:nvPr>
            <p:ph type="dt" sz="half" idx="10"/>
          </p:nvPr>
        </p:nvSpPr>
        <p:spPr/>
        <p:txBody>
          <a:bodyPr/>
          <a:lstStyle/>
          <a:p>
            <a:fld id="{9386AC23-C97B-41FB-9B89-C7FE0FB631CA}" type="datetime1">
              <a:rPr lang="en-US" smtClean="0"/>
              <a:pPr/>
              <a:t>5/24/2023</a:t>
            </a:fld>
            <a:endParaRPr lang="en-US" dirty="0"/>
          </a:p>
        </p:txBody>
      </p:sp>
      <p:sp>
        <p:nvSpPr>
          <p:cNvPr id="4" name="Footer Placeholder 3"/>
          <p:cNvSpPr>
            <a:spLocks noGrp="1"/>
          </p:cNvSpPr>
          <p:nvPr>
            <p:ph type="ftr" sz="quarter" idx="11"/>
          </p:nvPr>
        </p:nvSpPr>
        <p:spPr/>
        <p:txBody>
          <a:bodyPr/>
          <a:lstStyle>
            <a:lvl1pPr>
              <a:defRPr/>
            </a:lvl1pPr>
          </a:lstStyle>
          <a:p>
            <a:r>
              <a:rPr lang="en-US" dirty="0"/>
              <a:t>Add a footer</a:t>
            </a:r>
          </a:p>
        </p:txBody>
      </p:sp>
    </p:spTree>
    <p:extLst>
      <p:ext uri="{BB962C8B-B14F-4D97-AF65-F5344CB8AC3E}">
        <p14:creationId xmlns:p14="http://schemas.microsoft.com/office/powerpoint/2010/main" val="246587752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Blank">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9CD8D479-8942-46E8-A226-A4E01F7A105C}" type="slidenum">
              <a:rPr/>
              <a:t>‹#›</a:t>
            </a:fld>
            <a:endParaRPr/>
          </a:p>
        </p:txBody>
      </p:sp>
      <p:sp>
        <p:nvSpPr>
          <p:cNvPr id="2" name="Date Placeholder 1"/>
          <p:cNvSpPr>
            <a:spLocks noGrp="1"/>
          </p:cNvSpPr>
          <p:nvPr>
            <p:ph type="dt" sz="half" idx="10"/>
          </p:nvPr>
        </p:nvSpPr>
        <p:spPr/>
        <p:txBody>
          <a:bodyPr/>
          <a:lstStyle/>
          <a:p>
            <a:fld id="{C81B9673-AC7F-4F1F-84E4-F0E5EAAE106D}" type="datetime1">
              <a:rPr lang="en-US" smtClean="0"/>
              <a:pPr/>
              <a:t>5/24/2023</a:t>
            </a:fld>
            <a:endParaRPr lang="en-US" dirty="0"/>
          </a:p>
        </p:txBody>
      </p:sp>
      <p:sp>
        <p:nvSpPr>
          <p:cNvPr id="3" name="Footer Placeholder 2"/>
          <p:cNvSpPr>
            <a:spLocks noGrp="1"/>
          </p:cNvSpPr>
          <p:nvPr>
            <p:ph type="ftr" sz="quarter" idx="11"/>
          </p:nvPr>
        </p:nvSpPr>
        <p:spPr/>
        <p:txBody>
          <a:bodyPr/>
          <a:lstStyle>
            <a:lvl1pPr>
              <a:defRPr/>
            </a:lvl1pPr>
          </a:lstStyle>
          <a:p>
            <a:r>
              <a:rPr lang="en-US" dirty="0"/>
              <a:t>Add a footer</a:t>
            </a:r>
          </a:p>
        </p:txBody>
      </p:sp>
    </p:spTree>
    <p:extLst>
      <p:ext uri="{BB962C8B-B14F-4D97-AF65-F5344CB8AC3E}">
        <p14:creationId xmlns:p14="http://schemas.microsoft.com/office/powerpoint/2010/main" val="110739377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682434" y="919616"/>
            <a:ext cx="4155622" cy="2532888"/>
          </a:xfrm>
        </p:spPr>
        <p:txBody>
          <a:bodyPr anchor="b"/>
          <a:lstStyle>
            <a:lvl1pPr>
              <a:defRPr sz="3200"/>
            </a:lvl1pPr>
          </a:lstStyle>
          <a:p>
            <a:r>
              <a:rPr lang="en-US"/>
              <a:t>Click to edit Master title style</a:t>
            </a:r>
            <a:endParaRPr/>
          </a:p>
        </p:txBody>
      </p:sp>
      <p:sp>
        <p:nvSpPr>
          <p:cNvPr id="3" name="Content Placeholder 2"/>
          <p:cNvSpPr>
            <a:spLocks noGrp="1"/>
          </p:cNvSpPr>
          <p:nvPr>
            <p:ph idx="1"/>
          </p:nvPr>
        </p:nvSpPr>
        <p:spPr>
          <a:xfrm>
            <a:off x="1409699" y="915923"/>
            <a:ext cx="5216979" cy="5065776"/>
          </a:xfrm>
        </p:spPr>
        <p:txBody>
          <a:bodyPr/>
          <a:lstStyle>
            <a:lvl1pPr>
              <a:defRPr sz="22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dirty="0"/>
          </a:p>
        </p:txBody>
      </p:sp>
      <p:sp>
        <p:nvSpPr>
          <p:cNvPr id="4" name="Text Placeholder 3"/>
          <p:cNvSpPr>
            <a:spLocks noGrp="1"/>
          </p:cNvSpPr>
          <p:nvPr>
            <p:ph type="body" sz="half" idx="2"/>
          </p:nvPr>
        </p:nvSpPr>
        <p:spPr>
          <a:xfrm>
            <a:off x="6682434" y="3502152"/>
            <a:ext cx="4155622" cy="2479548"/>
          </a:xfrm>
        </p:spPr>
        <p:txBody>
          <a:bodyPr>
            <a:normAutofit/>
          </a:bodyPr>
          <a:lstStyle>
            <a:lvl1pPr marL="0" indent="0">
              <a:spcBef>
                <a:spcPts val="900"/>
              </a:spcBef>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7" name="Slide Number Placeholder 6"/>
          <p:cNvSpPr>
            <a:spLocks noGrp="1"/>
          </p:cNvSpPr>
          <p:nvPr>
            <p:ph type="sldNum" sz="quarter" idx="12"/>
          </p:nvPr>
        </p:nvSpPr>
        <p:spPr/>
        <p:txBody>
          <a:bodyPr/>
          <a:lstStyle/>
          <a:p>
            <a:fld id="{9CD8D479-8942-46E8-A226-A4E01F7A105C}" type="slidenum">
              <a:rPr/>
              <a:t>‹#›</a:t>
            </a:fld>
            <a:endParaRPr/>
          </a:p>
        </p:txBody>
      </p:sp>
      <p:sp>
        <p:nvSpPr>
          <p:cNvPr id="5" name="Date Placeholder 4"/>
          <p:cNvSpPr>
            <a:spLocks noGrp="1"/>
          </p:cNvSpPr>
          <p:nvPr>
            <p:ph type="dt" sz="half" idx="10"/>
          </p:nvPr>
        </p:nvSpPr>
        <p:spPr/>
        <p:txBody>
          <a:bodyPr/>
          <a:lstStyle/>
          <a:p>
            <a:fld id="{BA2A3310-D664-4933-9402-AB5DB0887727}" type="datetime1">
              <a:rPr lang="en-US" smtClean="0"/>
              <a:pPr/>
              <a:t>5/24/2023</a:t>
            </a:fld>
            <a:endParaRPr lang="en-US" dirty="0"/>
          </a:p>
        </p:txBody>
      </p:sp>
      <p:sp>
        <p:nvSpPr>
          <p:cNvPr id="6" name="Footer Placeholder 5"/>
          <p:cNvSpPr>
            <a:spLocks noGrp="1"/>
          </p:cNvSpPr>
          <p:nvPr>
            <p:ph type="ftr" sz="quarter" idx="11"/>
          </p:nvPr>
        </p:nvSpPr>
        <p:spPr/>
        <p:txBody>
          <a:bodyPr/>
          <a:lstStyle>
            <a:lvl1pPr>
              <a:defRPr/>
            </a:lvl1pPr>
          </a:lstStyle>
          <a:p>
            <a:r>
              <a:rPr lang="en-US" dirty="0"/>
              <a:t>Add a footer</a:t>
            </a:r>
          </a:p>
        </p:txBody>
      </p:sp>
    </p:spTree>
    <p:extLst>
      <p:ext uri="{BB962C8B-B14F-4D97-AF65-F5344CB8AC3E}">
        <p14:creationId xmlns:p14="http://schemas.microsoft.com/office/powerpoint/2010/main" val="302354957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682435" y="919616"/>
            <a:ext cx="4155622" cy="2532888"/>
          </a:xfrm>
        </p:spPr>
        <p:txBody>
          <a:bodyPr anchor="b"/>
          <a:lstStyle>
            <a:lvl1pPr>
              <a:defRPr sz="3200"/>
            </a:lvl1pPr>
          </a:lstStyle>
          <a:p>
            <a:r>
              <a:rPr lang="en-US"/>
              <a:t>Click to edit Master title style</a:t>
            </a:r>
            <a:endParaRPr dirty="0"/>
          </a:p>
        </p:txBody>
      </p:sp>
      <p:sp>
        <p:nvSpPr>
          <p:cNvPr id="3" name="Picture Placeholder 2" descr="An empty placeholder to add an image. Click on the placeholder and select the image that you wish to add"/>
          <p:cNvSpPr>
            <a:spLocks noGrp="1"/>
          </p:cNvSpPr>
          <p:nvPr>
            <p:ph type="pic" idx="1"/>
          </p:nvPr>
        </p:nvSpPr>
        <p:spPr>
          <a:xfrm>
            <a:off x="0" y="915923"/>
            <a:ext cx="6626677" cy="5065776"/>
          </a:xfrm>
        </p:spPr>
        <p:txBody>
          <a:bodyPr tIns="1371600">
            <a:normAutofit/>
          </a:bodyPr>
          <a:lstStyle>
            <a:lvl1pPr marL="0" indent="0" algn="ctr">
              <a:spcBef>
                <a:spcPts val="0"/>
              </a:spcBef>
              <a:buNone/>
              <a:defRPr sz="2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a:p>
        </p:txBody>
      </p:sp>
      <p:sp>
        <p:nvSpPr>
          <p:cNvPr id="4" name="Text Placeholder 3"/>
          <p:cNvSpPr>
            <a:spLocks noGrp="1"/>
          </p:cNvSpPr>
          <p:nvPr>
            <p:ph type="body" sz="half" idx="2"/>
          </p:nvPr>
        </p:nvSpPr>
        <p:spPr>
          <a:xfrm>
            <a:off x="6682435" y="3502152"/>
            <a:ext cx="4155622" cy="2479547"/>
          </a:xfrm>
        </p:spPr>
        <p:txBody>
          <a:bodyPr>
            <a:normAutofit/>
          </a:bodyPr>
          <a:lstStyle>
            <a:lvl1pPr marL="0" indent="0">
              <a:spcBef>
                <a:spcPts val="900"/>
              </a:spcBef>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7" name="Slide Number Placeholder 6"/>
          <p:cNvSpPr>
            <a:spLocks noGrp="1"/>
          </p:cNvSpPr>
          <p:nvPr>
            <p:ph type="sldNum" sz="quarter" idx="12"/>
          </p:nvPr>
        </p:nvSpPr>
        <p:spPr/>
        <p:txBody>
          <a:bodyPr/>
          <a:lstStyle/>
          <a:p>
            <a:fld id="{9CD8D479-8942-46E8-A226-A4E01F7A105C}" type="slidenum">
              <a:rPr/>
              <a:t>‹#›</a:t>
            </a:fld>
            <a:endParaRPr/>
          </a:p>
        </p:txBody>
      </p:sp>
      <p:sp>
        <p:nvSpPr>
          <p:cNvPr id="5" name="Date Placeholder 4"/>
          <p:cNvSpPr>
            <a:spLocks noGrp="1"/>
          </p:cNvSpPr>
          <p:nvPr>
            <p:ph type="dt" sz="half" idx="10"/>
          </p:nvPr>
        </p:nvSpPr>
        <p:spPr/>
        <p:txBody>
          <a:bodyPr/>
          <a:lstStyle/>
          <a:p>
            <a:fld id="{E1447A63-5E3D-469C-A0D1-119323F4F95E}" type="datetime1">
              <a:rPr lang="en-US" smtClean="0"/>
              <a:pPr/>
              <a:t>5/24/2023</a:t>
            </a:fld>
            <a:endParaRPr lang="en-US" dirty="0"/>
          </a:p>
        </p:txBody>
      </p:sp>
      <p:sp>
        <p:nvSpPr>
          <p:cNvPr id="6" name="Footer Placeholder 5"/>
          <p:cNvSpPr>
            <a:spLocks noGrp="1"/>
          </p:cNvSpPr>
          <p:nvPr>
            <p:ph type="ftr" sz="quarter" idx="11"/>
          </p:nvPr>
        </p:nvSpPr>
        <p:spPr/>
        <p:txBody>
          <a:bodyPr/>
          <a:lstStyle>
            <a:lvl1pPr>
              <a:defRPr/>
            </a:lvl1pPr>
          </a:lstStyle>
          <a:p>
            <a:r>
              <a:rPr lang="en-US" dirty="0"/>
              <a:t>Add a footer</a:t>
            </a:r>
          </a:p>
        </p:txBody>
      </p:sp>
    </p:spTree>
    <p:extLst>
      <p:ext uri="{BB962C8B-B14F-4D97-AF65-F5344CB8AC3E}">
        <p14:creationId xmlns:p14="http://schemas.microsoft.com/office/powerpoint/2010/main" val="21642247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dirty="0"/>
          </a:p>
        </p:txBody>
      </p:sp>
      <p:sp>
        <p:nvSpPr>
          <p:cNvPr id="6" name="Slide Number Placeholder 5"/>
          <p:cNvSpPr>
            <a:spLocks noGrp="1"/>
          </p:cNvSpPr>
          <p:nvPr>
            <p:ph type="sldNum" sz="quarter" idx="12"/>
          </p:nvPr>
        </p:nvSpPr>
        <p:spPr/>
        <p:txBody>
          <a:bodyPr/>
          <a:lstStyle/>
          <a:p>
            <a:fld id="{9CD8D479-8942-46E8-A226-A4E01F7A105C}" type="slidenum">
              <a:rPr/>
              <a:t>‹#›</a:t>
            </a:fld>
            <a:endParaRPr/>
          </a:p>
        </p:txBody>
      </p:sp>
      <p:sp>
        <p:nvSpPr>
          <p:cNvPr id="4" name="Date Placeholder 3"/>
          <p:cNvSpPr>
            <a:spLocks noGrp="1"/>
          </p:cNvSpPr>
          <p:nvPr>
            <p:ph type="dt" sz="half" idx="10"/>
          </p:nvPr>
        </p:nvSpPr>
        <p:spPr/>
        <p:txBody>
          <a:bodyPr/>
          <a:lstStyle/>
          <a:p>
            <a:fld id="{C9B55A74-0919-413E-865C-E0E8D1722ED7}" type="datetime1">
              <a:rPr lang="en-US" smtClean="0"/>
              <a:pPr/>
              <a:t>5/24/2023</a:t>
            </a:fld>
            <a:endParaRPr lang="en-US" dirty="0"/>
          </a:p>
        </p:txBody>
      </p:sp>
      <p:sp>
        <p:nvSpPr>
          <p:cNvPr id="5" name="Footer Placeholder 4"/>
          <p:cNvSpPr>
            <a:spLocks noGrp="1"/>
          </p:cNvSpPr>
          <p:nvPr>
            <p:ph type="ftr" sz="quarter" idx="11"/>
          </p:nvPr>
        </p:nvSpPr>
        <p:spPr/>
        <p:txBody>
          <a:bodyPr/>
          <a:lstStyle>
            <a:lvl1pPr>
              <a:defRPr/>
            </a:lvl1pPr>
          </a:lstStyle>
          <a:p>
            <a:r>
              <a:rPr lang="en-US" dirty="0"/>
              <a:t>Add a footer</a:t>
            </a:r>
          </a:p>
        </p:txBody>
      </p:sp>
    </p:spTree>
    <p:extLst>
      <p:ext uri="{BB962C8B-B14F-4D97-AF65-F5344CB8AC3E}">
        <p14:creationId xmlns:p14="http://schemas.microsoft.com/office/powerpoint/2010/main" val="72070925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190500"/>
            <a:ext cx="2057400" cy="5986463"/>
          </a:xfrm>
        </p:spPr>
        <p:txBody>
          <a:bodyPr vert="eaVert"/>
          <a:lstStyle/>
          <a:p>
            <a:r>
              <a:rPr lang="en-US"/>
              <a:t>Click to edit Master title style</a:t>
            </a:r>
            <a:endParaRPr/>
          </a:p>
        </p:txBody>
      </p:sp>
      <p:sp>
        <p:nvSpPr>
          <p:cNvPr id="3" name="Vertical Text Placeholder 2"/>
          <p:cNvSpPr>
            <a:spLocks noGrp="1"/>
          </p:cNvSpPr>
          <p:nvPr>
            <p:ph type="body" orient="vert" idx="1"/>
          </p:nvPr>
        </p:nvSpPr>
        <p:spPr>
          <a:xfrm>
            <a:off x="838200" y="190500"/>
            <a:ext cx="7734300" cy="5986463"/>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dirty="0"/>
          </a:p>
        </p:txBody>
      </p:sp>
      <p:sp>
        <p:nvSpPr>
          <p:cNvPr id="6" name="Slide Number Placeholder 5"/>
          <p:cNvSpPr>
            <a:spLocks noGrp="1"/>
          </p:cNvSpPr>
          <p:nvPr>
            <p:ph type="sldNum" sz="quarter" idx="12"/>
          </p:nvPr>
        </p:nvSpPr>
        <p:spPr/>
        <p:txBody>
          <a:bodyPr/>
          <a:lstStyle/>
          <a:p>
            <a:fld id="{9CD8D479-8942-46E8-A226-A4E01F7A105C}" type="slidenum">
              <a:rPr/>
              <a:t>‹#›</a:t>
            </a:fld>
            <a:endParaRPr/>
          </a:p>
        </p:txBody>
      </p:sp>
      <p:sp>
        <p:nvSpPr>
          <p:cNvPr id="4" name="Date Placeholder 3"/>
          <p:cNvSpPr>
            <a:spLocks noGrp="1"/>
          </p:cNvSpPr>
          <p:nvPr>
            <p:ph type="dt" sz="half" idx="10"/>
          </p:nvPr>
        </p:nvSpPr>
        <p:spPr/>
        <p:txBody>
          <a:bodyPr/>
          <a:lstStyle/>
          <a:p>
            <a:fld id="{25BFE46A-5893-4F80-829A-F37AF8AAC03B}" type="datetime1">
              <a:rPr lang="en-US" smtClean="0"/>
              <a:pPr/>
              <a:t>5/24/2023</a:t>
            </a:fld>
            <a:endParaRPr lang="en-US" dirty="0"/>
          </a:p>
        </p:txBody>
      </p:sp>
      <p:sp>
        <p:nvSpPr>
          <p:cNvPr id="5" name="Footer Placeholder 4"/>
          <p:cNvSpPr>
            <a:spLocks noGrp="1"/>
          </p:cNvSpPr>
          <p:nvPr>
            <p:ph type="ftr" sz="quarter" idx="11"/>
          </p:nvPr>
        </p:nvSpPr>
        <p:spPr/>
        <p:txBody>
          <a:bodyPr/>
          <a:lstStyle>
            <a:lvl1pPr>
              <a:defRPr/>
            </a:lvl1pPr>
          </a:lstStyle>
          <a:p>
            <a:r>
              <a:rPr lang="en-US" dirty="0"/>
              <a:t>Add a footer</a:t>
            </a:r>
          </a:p>
        </p:txBody>
      </p:sp>
    </p:spTree>
    <p:extLst>
      <p:ext uri="{BB962C8B-B14F-4D97-AF65-F5344CB8AC3E}">
        <p14:creationId xmlns:p14="http://schemas.microsoft.com/office/powerpoint/2010/main" val="10210142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 name="Rectangle 9"/>
          <p:cNvSpPr/>
          <p:nvPr userDrawn="1"/>
        </p:nvSpPr>
        <p:spPr>
          <a:xfrm>
            <a:off x="0" y="6629400"/>
            <a:ext cx="1499616" cy="228600"/>
          </a:xfrm>
          <a:prstGeom prst="rect">
            <a:avLst/>
          </a:prstGeom>
          <a:gradFill>
            <a:gsLst>
              <a:gs pos="0">
                <a:schemeClr val="accent1">
                  <a:lumMod val="15000"/>
                  <a:lumOff val="85000"/>
                </a:schemeClr>
              </a:gs>
              <a:gs pos="100000">
                <a:schemeClr val="accent1">
                  <a:lumMod val="15000"/>
                  <a:lumOff val="8500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11" name="Rectangle 10"/>
          <p:cNvSpPr/>
          <p:nvPr/>
        </p:nvSpPr>
        <p:spPr>
          <a:xfrm>
            <a:off x="1609344" y="6629400"/>
            <a:ext cx="10582656" cy="228600"/>
          </a:xfrm>
          <a:prstGeom prst="rect">
            <a:avLst/>
          </a:prstGeom>
          <a:gradFill>
            <a:gsLst>
              <a:gs pos="0">
                <a:schemeClr val="accent1">
                  <a:lumMod val="35000"/>
                  <a:lumOff val="65000"/>
                </a:schemeClr>
              </a:gs>
              <a:gs pos="100000">
                <a:schemeClr val="accent1">
                  <a:lumMod val="35000"/>
                  <a:lumOff val="6500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solidFill>
                <a:schemeClr val="accent1">
                  <a:lumMod val="75000"/>
                </a:schemeClr>
              </a:solidFill>
            </a:endParaRPr>
          </a:p>
        </p:txBody>
      </p:sp>
      <p:sp>
        <p:nvSpPr>
          <p:cNvPr id="2" name="Title Placeholder 1"/>
          <p:cNvSpPr>
            <a:spLocks noGrp="1"/>
          </p:cNvSpPr>
          <p:nvPr>
            <p:ph type="title"/>
          </p:nvPr>
        </p:nvSpPr>
        <p:spPr>
          <a:xfrm>
            <a:off x="1410026" y="276087"/>
            <a:ext cx="9371949" cy="1183566"/>
          </a:xfrm>
          <a:prstGeom prst="rect">
            <a:avLst/>
          </a:prstGeom>
        </p:spPr>
        <p:txBody>
          <a:bodyPr vert="horz" lIns="91440" tIns="45720" rIns="91440" bIns="45720" rtlCol="0" anchor="b">
            <a:normAutofit/>
          </a:bodyPr>
          <a:lstStyle/>
          <a:p>
            <a:r>
              <a:rPr lang="en-US"/>
              <a:t>Click to edit Master title style</a:t>
            </a:r>
            <a:endParaRPr dirty="0"/>
          </a:p>
        </p:txBody>
      </p:sp>
      <p:sp>
        <p:nvSpPr>
          <p:cNvPr id="3" name="Text Placeholder 2"/>
          <p:cNvSpPr>
            <a:spLocks noGrp="1"/>
          </p:cNvSpPr>
          <p:nvPr>
            <p:ph type="body" idx="1"/>
          </p:nvPr>
        </p:nvSpPr>
        <p:spPr>
          <a:xfrm>
            <a:off x="1410027" y="1566001"/>
            <a:ext cx="9371948" cy="4620682"/>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dirty="0"/>
          </a:p>
        </p:txBody>
      </p:sp>
      <p:sp>
        <p:nvSpPr>
          <p:cNvPr id="6" name="Slide Number Placeholder 5"/>
          <p:cNvSpPr>
            <a:spLocks noGrp="1"/>
          </p:cNvSpPr>
          <p:nvPr>
            <p:ph type="sldNum" sz="quarter" idx="4"/>
          </p:nvPr>
        </p:nvSpPr>
        <p:spPr>
          <a:xfrm>
            <a:off x="0" y="6629400"/>
            <a:ext cx="410402" cy="228600"/>
          </a:xfrm>
          <a:prstGeom prst="rect">
            <a:avLst/>
          </a:prstGeom>
        </p:spPr>
        <p:txBody>
          <a:bodyPr vert="horz" lIns="91440" tIns="45720" rIns="91440" bIns="45720" rtlCol="0" anchor="ctr"/>
          <a:lstStyle>
            <a:lvl1pPr algn="r">
              <a:defRPr sz="1100">
                <a:solidFill>
                  <a:schemeClr val="accent1">
                    <a:lumMod val="50000"/>
                  </a:schemeClr>
                </a:solidFill>
              </a:defRPr>
            </a:lvl1pPr>
          </a:lstStyle>
          <a:p>
            <a:fld id="{9CD8D479-8942-46E8-A226-A4E01F7A105C}" type="slidenum">
              <a:rPr lang="en-US" smtClean="0"/>
              <a:pPr/>
              <a:t>‹#›</a:t>
            </a:fld>
            <a:endParaRPr lang="en-US" dirty="0"/>
          </a:p>
        </p:txBody>
      </p:sp>
      <p:sp>
        <p:nvSpPr>
          <p:cNvPr id="4" name="Date Placeholder 3"/>
          <p:cNvSpPr>
            <a:spLocks noGrp="1"/>
          </p:cNvSpPr>
          <p:nvPr>
            <p:ph type="dt" sz="half" idx="2"/>
          </p:nvPr>
        </p:nvSpPr>
        <p:spPr>
          <a:xfrm>
            <a:off x="453403" y="6629400"/>
            <a:ext cx="1000662" cy="228600"/>
          </a:xfrm>
          <a:prstGeom prst="rect">
            <a:avLst/>
          </a:prstGeom>
        </p:spPr>
        <p:txBody>
          <a:bodyPr vert="horz" lIns="91440" tIns="45720" rIns="91440" bIns="45720" rtlCol="0" anchor="ctr"/>
          <a:lstStyle>
            <a:lvl1pPr algn="r">
              <a:defRPr sz="1100">
                <a:solidFill>
                  <a:schemeClr val="accent1">
                    <a:lumMod val="50000"/>
                  </a:schemeClr>
                </a:solidFill>
              </a:defRPr>
            </a:lvl1pPr>
          </a:lstStyle>
          <a:p>
            <a:fld id="{1E56E745-E731-42F7-BC46-83DD513FC98F}" type="datetime1">
              <a:rPr lang="en-US" smtClean="0"/>
              <a:pPr/>
              <a:t>5/24/2023</a:t>
            </a:fld>
            <a:endParaRPr lang="en-US" dirty="0"/>
          </a:p>
        </p:txBody>
      </p:sp>
      <p:sp>
        <p:nvSpPr>
          <p:cNvPr id="5" name="Footer Placeholder 4"/>
          <p:cNvSpPr>
            <a:spLocks noGrp="1"/>
          </p:cNvSpPr>
          <p:nvPr>
            <p:ph type="ftr" sz="quarter" idx="3"/>
          </p:nvPr>
        </p:nvSpPr>
        <p:spPr>
          <a:xfrm>
            <a:off x="1637716" y="6629400"/>
            <a:ext cx="9144259" cy="228600"/>
          </a:xfrm>
          <a:prstGeom prst="rect">
            <a:avLst/>
          </a:prstGeom>
        </p:spPr>
        <p:txBody>
          <a:bodyPr vert="horz" lIns="91440" tIns="45720" rIns="91440" bIns="45720" rtlCol="0" anchor="ctr"/>
          <a:lstStyle>
            <a:lvl1pPr algn="l">
              <a:defRPr sz="1100">
                <a:solidFill>
                  <a:schemeClr val="accent1">
                    <a:lumMod val="50000"/>
                  </a:schemeClr>
                </a:solidFill>
              </a:defRPr>
            </a:lvl1pPr>
          </a:lstStyle>
          <a:p>
            <a:r>
              <a:rPr lang="en-US"/>
              <a:t>Add a footer</a:t>
            </a:r>
            <a:endParaRPr lang="en-US" dirty="0"/>
          </a:p>
        </p:txBody>
      </p:sp>
    </p:spTree>
    <p:extLst>
      <p:ext uri="{BB962C8B-B14F-4D97-AF65-F5344CB8AC3E}">
        <p14:creationId xmlns:p14="http://schemas.microsoft.com/office/powerpoint/2010/main" val="286604646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hf hdr="0"/>
  <p:txStyles>
    <p:titleStyle>
      <a:lvl1pPr algn="l" defTabSz="914400" rtl="0" eaLnBrk="1" latinLnBrk="0" hangingPunct="1">
        <a:spcBef>
          <a:spcPct val="0"/>
        </a:spcBef>
        <a:buNone/>
        <a:defRPr sz="3400" kern="1200">
          <a:solidFill>
            <a:schemeClr val="accent1">
              <a:lumMod val="75000"/>
            </a:schemeClr>
          </a:solidFill>
          <a:latin typeface="+mj-lt"/>
          <a:ea typeface="+mj-ea"/>
          <a:cs typeface="+mj-cs"/>
        </a:defRPr>
      </a:lvl1pPr>
    </p:titleStyle>
    <p:bodyStyle>
      <a:lvl1pPr marL="210312" indent="-210312" algn="l" defTabSz="914400" rtl="0" eaLnBrk="1" latinLnBrk="0" hangingPunct="1">
        <a:lnSpc>
          <a:spcPct val="90000"/>
        </a:lnSpc>
        <a:spcBef>
          <a:spcPts val="1100"/>
        </a:spcBef>
        <a:buFont typeface="Arial" panose="020B0604020202020204" pitchFamily="34" charset="0"/>
        <a:buChar char="•"/>
        <a:defRPr sz="2200" kern="1200">
          <a:solidFill>
            <a:schemeClr val="tx1"/>
          </a:solidFill>
          <a:latin typeface="+mn-lt"/>
          <a:ea typeface="+mn-ea"/>
          <a:cs typeface="+mn-cs"/>
        </a:defRPr>
      </a:lvl1pPr>
      <a:lvl2pPr marL="438912" indent="-155448" algn="l" defTabSz="914400" rtl="0" eaLnBrk="1" latinLnBrk="0" hangingPunct="1">
        <a:lnSpc>
          <a:spcPct val="90000"/>
        </a:lnSpc>
        <a:spcBef>
          <a:spcPts val="400"/>
        </a:spcBef>
        <a:buFont typeface="Arial" panose="020B0604020202020204" pitchFamily="34" charset="0"/>
        <a:buChar char="•"/>
        <a:defRPr sz="1800" kern="1200">
          <a:solidFill>
            <a:schemeClr val="tx1"/>
          </a:solidFill>
          <a:latin typeface="+mn-lt"/>
          <a:ea typeface="+mn-ea"/>
          <a:cs typeface="+mn-cs"/>
        </a:defRPr>
      </a:lvl2pPr>
      <a:lvl3pPr marL="676656" indent="-155448" algn="l" defTabSz="914400" rtl="0" eaLnBrk="1" latinLnBrk="0" hangingPunct="1">
        <a:lnSpc>
          <a:spcPct val="90000"/>
        </a:lnSpc>
        <a:spcBef>
          <a:spcPts val="400"/>
        </a:spcBef>
        <a:buFont typeface="Arial" panose="020B0604020202020204" pitchFamily="34" charset="0"/>
        <a:buChar char="•"/>
        <a:defRPr sz="1600" kern="1200">
          <a:solidFill>
            <a:schemeClr val="tx1"/>
          </a:solidFill>
          <a:latin typeface="+mn-lt"/>
          <a:ea typeface="+mn-ea"/>
          <a:cs typeface="+mn-cs"/>
        </a:defRPr>
      </a:lvl3pPr>
      <a:lvl4pPr marL="905256" indent="-155448" algn="l" defTabSz="914400" rtl="0" eaLnBrk="1" latinLnBrk="0" hangingPunct="1">
        <a:lnSpc>
          <a:spcPct val="90000"/>
        </a:lnSpc>
        <a:spcBef>
          <a:spcPts val="400"/>
        </a:spcBef>
        <a:buFont typeface="Arial" panose="020B0604020202020204" pitchFamily="34" charset="0"/>
        <a:buChar char="•"/>
        <a:defRPr sz="1600" kern="1200">
          <a:solidFill>
            <a:schemeClr val="tx1"/>
          </a:solidFill>
          <a:latin typeface="+mn-lt"/>
          <a:ea typeface="+mn-ea"/>
          <a:cs typeface="+mn-cs"/>
        </a:defRPr>
      </a:lvl4pPr>
      <a:lvl5pPr marL="1133856" indent="-155448" algn="l" defTabSz="914400" rtl="0" eaLnBrk="1" latinLnBrk="0" hangingPunct="1">
        <a:lnSpc>
          <a:spcPct val="90000"/>
        </a:lnSpc>
        <a:spcBef>
          <a:spcPts val="400"/>
        </a:spcBef>
        <a:buFont typeface="Arial" panose="020B0604020202020204" pitchFamily="34" charset="0"/>
        <a:buChar char="•"/>
        <a:defRPr sz="1600" kern="1200">
          <a:solidFill>
            <a:schemeClr val="tx1"/>
          </a:solidFill>
          <a:latin typeface="+mn-lt"/>
          <a:ea typeface="+mn-ea"/>
          <a:cs typeface="+mn-cs"/>
        </a:defRPr>
      </a:lvl5pPr>
      <a:lvl6pPr marL="1362456" indent="-155448" algn="l" defTabSz="914400" rtl="0" eaLnBrk="1" latinLnBrk="0" hangingPunct="1">
        <a:lnSpc>
          <a:spcPct val="90000"/>
        </a:lnSpc>
        <a:spcBef>
          <a:spcPts val="400"/>
        </a:spcBef>
        <a:buFont typeface="Arial" panose="020B0604020202020204" pitchFamily="34" charset="0"/>
        <a:buChar char="•"/>
        <a:defRPr sz="1600" kern="1200">
          <a:solidFill>
            <a:schemeClr val="tx1"/>
          </a:solidFill>
          <a:latin typeface="+mn-lt"/>
          <a:ea typeface="+mn-ea"/>
          <a:cs typeface="+mn-cs"/>
        </a:defRPr>
      </a:lvl6pPr>
      <a:lvl7pPr marL="1591056" indent="-155448" algn="l" defTabSz="914400" rtl="0" eaLnBrk="1" latinLnBrk="0" hangingPunct="1">
        <a:lnSpc>
          <a:spcPct val="90000"/>
        </a:lnSpc>
        <a:spcBef>
          <a:spcPts val="400"/>
        </a:spcBef>
        <a:buFont typeface="Arial" panose="020B0604020202020204" pitchFamily="34" charset="0"/>
        <a:buChar char="•"/>
        <a:defRPr sz="1600" kern="1200">
          <a:solidFill>
            <a:schemeClr val="tx1"/>
          </a:solidFill>
          <a:latin typeface="+mn-lt"/>
          <a:ea typeface="+mn-ea"/>
          <a:cs typeface="+mn-cs"/>
        </a:defRPr>
      </a:lvl7pPr>
      <a:lvl8pPr marL="1819656" indent="-155448" algn="l" defTabSz="914400" rtl="0" eaLnBrk="1" latinLnBrk="0" hangingPunct="1">
        <a:lnSpc>
          <a:spcPct val="90000"/>
        </a:lnSpc>
        <a:spcBef>
          <a:spcPts val="400"/>
        </a:spcBef>
        <a:buFont typeface="Arial" panose="020B0604020202020204" pitchFamily="34" charset="0"/>
        <a:buChar char="•"/>
        <a:defRPr sz="1600" kern="1200">
          <a:solidFill>
            <a:schemeClr val="tx1"/>
          </a:solidFill>
          <a:latin typeface="+mn-lt"/>
          <a:ea typeface="+mn-ea"/>
          <a:cs typeface="+mn-cs"/>
        </a:defRPr>
      </a:lvl8pPr>
      <a:lvl9pPr marL="2048256" indent="-155448" algn="l" defTabSz="914400" rtl="0" eaLnBrk="1" latinLnBrk="0" hangingPunct="1">
        <a:lnSpc>
          <a:spcPct val="90000"/>
        </a:lnSpc>
        <a:spcBef>
          <a:spcPts val="400"/>
        </a:spcBef>
        <a:buFont typeface="Arial" panose="020B0604020202020204" pitchFamily="34" charset="0"/>
        <a:buChar char="•"/>
        <a:defRPr sz="1600" kern="1200">
          <a:solidFill>
            <a:schemeClr val="tx1"/>
          </a:solidFill>
          <a:latin typeface="+mn-lt"/>
          <a:ea typeface="+mn-ea"/>
          <a:cs typeface="+mn-cs"/>
        </a:defRPr>
      </a:lvl9pPr>
    </p:bodyStyle>
    <p:otherStyle>
      <a:defPPr>
        <a:defRP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3840">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88BC223B-65B0-2405-DD49-689D8D863C23}"/>
              </a:ext>
            </a:extLst>
          </p:cNvPr>
          <p:cNvSpPr txBox="1">
            <a:spLocks noGrp="1"/>
          </p:cNvSpPr>
          <p:nvPr>
            <p:ph type="ctrTitle"/>
          </p:nvPr>
        </p:nvSpPr>
        <p:spPr>
          <a:xfrm>
            <a:off x="1744911" y="1408482"/>
            <a:ext cx="4846637" cy="4379469"/>
          </a:xfrm>
          <a:prstGeom prst="rect">
            <a:avLst/>
          </a:prstGeom>
          <a:noFill/>
        </p:spPr>
        <p:txBody>
          <a:bodyPr wrap="square" rtlCol="0">
            <a:spAutoFit/>
          </a:bodyPr>
          <a:lstStyle/>
          <a:p>
            <a:pPr marL="0" marR="0">
              <a:lnSpc>
                <a:spcPct val="107000"/>
              </a:lnSpc>
              <a:spcBef>
                <a:spcPts val="0"/>
              </a:spcBef>
              <a:spcAft>
                <a:spcPts val="1000"/>
              </a:spcAft>
            </a:pPr>
            <a:endParaRPr lang="en-US" sz="1400" dirty="0">
              <a:effectLst/>
              <a:latin typeface="Franklin Gothic Book" panose="020B0503020102020204" pitchFamily="34" charset="0"/>
              <a:ea typeface="Franklin Gothic Book" panose="020B0503020102020204" pitchFamily="34" charset="0"/>
              <a:cs typeface="Franklin Gothic Book" panose="020B0503020102020204" pitchFamily="34" charset="0"/>
            </a:endParaRPr>
          </a:p>
          <a:p>
            <a:pPr marL="0" marR="0">
              <a:lnSpc>
                <a:spcPct val="107000"/>
              </a:lnSpc>
              <a:spcBef>
                <a:spcPts val="0"/>
              </a:spcBef>
              <a:spcAft>
                <a:spcPts val="1000"/>
              </a:spcAft>
            </a:pPr>
            <a:r>
              <a:rPr lang="en-US" sz="1400" dirty="0">
                <a:effectLst/>
                <a:latin typeface="Franklin Gothic Book" panose="020B0503020102020204" pitchFamily="34" charset="0"/>
                <a:ea typeface="Franklin Gothic Book" panose="020B0503020102020204" pitchFamily="34" charset="0"/>
                <a:cs typeface="Franklin Gothic Book" panose="020B0503020102020204" pitchFamily="34" charset="0"/>
              </a:rPr>
              <a:t>Midi and Bloom have partnered to bring Bloom’s microgrid energy servers to Midi’s federal and tribal clientele. Bloom has been approved by the U.S. Small Business Administration (SBA) to serve as a mentor to Grose Construction, LLC, a subsidiary of Midi Enterprises, under the SBA All-Small Mentor-Protégé Program. </a:t>
            </a:r>
            <a:endParaRPr lang="en-US" sz="1400" dirty="0">
              <a:effectLst/>
              <a:latin typeface="Franklin Gothic Book" panose="020B0503020102020204" pitchFamily="34" charset="0"/>
              <a:ea typeface="Arial" panose="020B0604020202020204" pitchFamily="34" charset="0"/>
              <a:cs typeface="Arial" panose="020B0604020202020204" pitchFamily="34" charset="0"/>
            </a:endParaRPr>
          </a:p>
          <a:p>
            <a:pPr marL="0" marR="0">
              <a:lnSpc>
                <a:spcPct val="107000"/>
              </a:lnSpc>
              <a:spcBef>
                <a:spcPts val="0"/>
              </a:spcBef>
              <a:spcAft>
                <a:spcPts val="1000"/>
              </a:spcAft>
            </a:pPr>
            <a:r>
              <a:rPr lang="en-US" sz="1400" dirty="0">
                <a:effectLst/>
                <a:latin typeface="Franklin Gothic Book" panose="020B0503020102020204" pitchFamily="34" charset="0"/>
                <a:ea typeface="Franklin Gothic Book" panose="020B0503020102020204" pitchFamily="34" charset="0"/>
                <a:cs typeface="Franklin Gothic Book" panose="020B0503020102020204" pitchFamily="34" charset="0"/>
              </a:rPr>
              <a:t>The Midi-Bloom partnership is structured to facilitate meaningful engagement with rural tribal communities and to assist them in determining whether their needs can be met with the green solution of a solid oxide fuel cell microgrid. </a:t>
            </a:r>
          </a:p>
          <a:p>
            <a:pPr marL="0" marR="0">
              <a:lnSpc>
                <a:spcPct val="107000"/>
              </a:lnSpc>
              <a:spcBef>
                <a:spcPts val="0"/>
              </a:spcBef>
              <a:spcAft>
                <a:spcPts val="1000"/>
              </a:spcAft>
            </a:pPr>
            <a:r>
              <a:rPr lang="en-US" sz="1400" dirty="0">
                <a:effectLst/>
                <a:latin typeface="Franklin Gothic Book" panose="020B0503020102020204" pitchFamily="34" charset="0"/>
                <a:ea typeface="Franklin Gothic Book" panose="020B0503020102020204" pitchFamily="34" charset="0"/>
                <a:cs typeface="Franklin Gothic Book" panose="020B0503020102020204" pitchFamily="34" charset="0"/>
              </a:rPr>
              <a:t>Midi/Bloom will assist tribal communities with obtaining grants, loans, and contracts to finance the energy server solution they have selected. Once the financial path is in place, Midi/Bloom will furnish the requisite engineering, manufacturing, and construction services for microgrid installation.</a:t>
            </a:r>
            <a:endParaRPr lang="en-US" sz="1400" dirty="0">
              <a:effectLst/>
              <a:latin typeface="Franklin Gothic Book" panose="020B0503020102020204" pitchFamily="34" charset="0"/>
              <a:ea typeface="Arial" panose="020B0604020202020204" pitchFamily="34" charset="0"/>
              <a:cs typeface="Arial" panose="020B0604020202020204" pitchFamily="34" charset="0"/>
            </a:endParaRPr>
          </a:p>
        </p:txBody>
      </p:sp>
      <p:sp>
        <p:nvSpPr>
          <p:cNvPr id="5" name="TextBox 4">
            <a:extLst>
              <a:ext uri="{FF2B5EF4-FFF2-40B4-BE49-F238E27FC236}">
                <a16:creationId xmlns:a16="http://schemas.microsoft.com/office/drawing/2014/main" id="{C4CBCF00-248E-062A-69E3-58438DD93902}"/>
              </a:ext>
            </a:extLst>
          </p:cNvPr>
          <p:cNvSpPr txBox="1"/>
          <p:nvPr/>
        </p:nvSpPr>
        <p:spPr>
          <a:xfrm>
            <a:off x="1912690" y="423718"/>
            <a:ext cx="4370664" cy="646331"/>
          </a:xfrm>
          <a:prstGeom prst="rect">
            <a:avLst/>
          </a:prstGeom>
          <a:noFill/>
        </p:spPr>
        <p:txBody>
          <a:bodyPr wrap="square" rtlCol="0">
            <a:spAutoFit/>
          </a:bodyPr>
          <a:lstStyle/>
          <a:p>
            <a:pPr algn="ctr"/>
            <a:r>
              <a:rPr lang="en-US" dirty="0">
                <a:solidFill>
                  <a:schemeClr val="bg1"/>
                </a:solidFill>
              </a:rPr>
              <a:t>Midi Enterprises-Bloom Energy, Corp </a:t>
            </a:r>
          </a:p>
          <a:p>
            <a:pPr algn="ctr"/>
            <a:r>
              <a:rPr lang="en-US" dirty="0">
                <a:solidFill>
                  <a:schemeClr val="bg1"/>
                </a:solidFill>
              </a:rPr>
              <a:t>Partner Plan Summary Slide</a:t>
            </a:r>
          </a:p>
        </p:txBody>
      </p:sp>
    </p:spTree>
    <p:extLst>
      <p:ext uri="{BB962C8B-B14F-4D97-AF65-F5344CB8AC3E}">
        <p14:creationId xmlns:p14="http://schemas.microsoft.com/office/powerpoint/2010/main" val="426154690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theme1.xml><?xml version="1.0" encoding="utf-8"?>
<a:theme xmlns:a="http://schemas.openxmlformats.org/drawingml/2006/main" name="Ecology 16x9">
  <a:themeElements>
    <a:clrScheme name="Ecology">
      <a:dk1>
        <a:srgbClr val="4D3E2F"/>
      </a:dk1>
      <a:lt1>
        <a:sysClr val="window" lastClr="FFFFFF"/>
      </a:lt1>
      <a:dk2>
        <a:srgbClr val="000000"/>
      </a:dk2>
      <a:lt2>
        <a:srgbClr val="DDDDDD"/>
      </a:lt2>
      <a:accent1>
        <a:srgbClr val="8BAA00"/>
      </a:accent1>
      <a:accent2>
        <a:srgbClr val="2A6CB2"/>
      </a:accent2>
      <a:accent3>
        <a:srgbClr val="795837"/>
      </a:accent3>
      <a:accent4>
        <a:srgbClr val="D18316"/>
      </a:accent4>
      <a:accent5>
        <a:srgbClr val="79B4F0"/>
      </a:accent5>
      <a:accent6>
        <a:srgbClr val="CDC80F"/>
      </a:accent6>
      <a:hlink>
        <a:srgbClr val="2A6CB2"/>
      </a:hlink>
      <a:folHlink>
        <a:srgbClr val="808080"/>
      </a:folHlink>
    </a:clrScheme>
    <a:fontScheme name="Corbel">
      <a:majorFont>
        <a:latin typeface="Corbel" panose="020B0503020204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orbel" panose="020B0503020204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Nature ecology education photo presentation.potx" id="{C2041BFC-79DD-469A-9C9C-CE3A45FF64F3}" vid="{F6D325B2-35D9-40C5-B4CD-C0A8483D5659}"/>
    </a:ext>
  </a:extLst>
</a:theme>
</file>

<file path=ppt/theme/theme2.xml><?xml version="1.0" encoding="utf-8"?>
<a:theme xmlns:a="http://schemas.openxmlformats.org/drawingml/2006/main" name="Office Theme">
  <a:themeElements>
    <a:clrScheme name="Ecology">
      <a:dk1>
        <a:srgbClr val="4D3E2F"/>
      </a:dk1>
      <a:lt1>
        <a:sysClr val="window" lastClr="FFFFFF"/>
      </a:lt1>
      <a:dk2>
        <a:srgbClr val="000000"/>
      </a:dk2>
      <a:lt2>
        <a:srgbClr val="DDDDDD"/>
      </a:lt2>
      <a:accent1>
        <a:srgbClr val="8BAA00"/>
      </a:accent1>
      <a:accent2>
        <a:srgbClr val="2A6CB2"/>
      </a:accent2>
      <a:accent3>
        <a:srgbClr val="795837"/>
      </a:accent3>
      <a:accent4>
        <a:srgbClr val="D18316"/>
      </a:accent4>
      <a:accent5>
        <a:srgbClr val="79B4F0"/>
      </a:accent5>
      <a:accent6>
        <a:srgbClr val="CDC80F"/>
      </a:accent6>
      <a:hlink>
        <a:srgbClr val="2A6CB2"/>
      </a:hlink>
      <a:folHlink>
        <a:srgbClr val="808080"/>
      </a:folHlink>
    </a:clrScheme>
    <a:fontScheme name="Corbel">
      <a:majorFont>
        <a:latin typeface="Corbel" panose="020B0503020204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orbel" panose="020B0503020204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Ecology">
      <a:dk1>
        <a:srgbClr val="4D3E2F"/>
      </a:dk1>
      <a:lt1>
        <a:sysClr val="window" lastClr="FFFFFF"/>
      </a:lt1>
      <a:dk2>
        <a:srgbClr val="000000"/>
      </a:dk2>
      <a:lt2>
        <a:srgbClr val="DDDDDD"/>
      </a:lt2>
      <a:accent1>
        <a:srgbClr val="8BAA00"/>
      </a:accent1>
      <a:accent2>
        <a:srgbClr val="2A6CB2"/>
      </a:accent2>
      <a:accent3>
        <a:srgbClr val="795837"/>
      </a:accent3>
      <a:accent4>
        <a:srgbClr val="D18316"/>
      </a:accent4>
      <a:accent5>
        <a:srgbClr val="79B4F0"/>
      </a:accent5>
      <a:accent6>
        <a:srgbClr val="CDC80F"/>
      </a:accent6>
      <a:hlink>
        <a:srgbClr val="2A6CB2"/>
      </a:hlink>
      <a:folHlink>
        <a:srgbClr val="808080"/>
      </a:folHlink>
    </a:clrScheme>
    <a:fontScheme name="Corbel">
      <a:majorFont>
        <a:latin typeface="Corbel" panose="020B0503020204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orbel" panose="020B0503020204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{4AF32A0A-3604-454B-95E3-D916FB69E2FC}tf03098889_win32</Template>
  <TotalTime>38</TotalTime>
  <Words>156</Words>
  <Application>Microsoft Office PowerPoint</Application>
  <PresentationFormat>Widescreen</PresentationFormat>
  <Paragraphs>7</Paragraphs>
  <Slides>1</Slides>
  <Notes>1</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vt:i4>
      </vt:variant>
    </vt:vector>
  </HeadingPairs>
  <TitlesOfParts>
    <vt:vector size="5" baseType="lpstr">
      <vt:lpstr>Arial</vt:lpstr>
      <vt:lpstr>Corbel</vt:lpstr>
      <vt:lpstr>Franklin Gothic Book</vt:lpstr>
      <vt:lpstr>Ecology 16x9</vt:lpstr>
      <vt:lpstr> Midi and Bloom have partnered to bring Bloom’s microgrid energy servers to Midi’s federal and tribal clientele. Bloom has been approved by the U.S. Small Business Administration (SBA) to serve as a mentor to Grose Construction, LLC, a subsidiary of Midi Enterprises, under the SBA All-Small Mentor-Protégé Program.  The Midi-Bloom partnership is structured to facilitate meaningful engagement with rural tribal communities and to assist them in determining whether their needs can be met with the green solution of a solid oxide fuel cell microgrid.  Midi/Bloom will assist tribal communities with obtaining grants, loans, and contracts to finance the energy server solution they have selected. Once the financial path is in place, Midi/Bloom will furnish the requisite engineering, manufacturing, and construction services for microgrid installation.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Midi and Bloom have partnered to bring Bloom’s microgrid energy servers to Midi’s federal and tribal clientele. Bloom has been approved by the U.S. Small Business Administration (SBA) to serve as a mentor to Grose Construction, LLC, a subsidiary of Midi Enterprises, under the SBA All-Small Mentor-Protégé Program.  The Midi-Bloom partnership is structured to facilitate meaningful engagement with rural tribal communities and to assist them in determining whether their needs can be met with the green solution of a solid oxide fuel cell microgrid.  Midi/Bloom will assist tribal communities with obtaining grants, loans, and contracts to finance the energy server solution they have selected. Once the financial path is in place, Midi/Bloom will furnish the requisite engineering, manufacturing, and construction services for microgrid installation.</dc:title>
  <dc:creator>Amanda Fiedler</dc:creator>
  <cp:lastModifiedBy>Amanda Fiedler</cp:lastModifiedBy>
  <cp:revision>1</cp:revision>
  <dcterms:created xsi:type="dcterms:W3CDTF">2023-05-24T16:08:18Z</dcterms:created>
  <dcterms:modified xsi:type="dcterms:W3CDTF">2023-05-24T16:46:33Z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0x010100AA3F7D94069FF64A86F7DFF56D60E3BE</vt:lpwstr>
  </property>
</Properties>
</file>