
<file path=[Content_Types].xml><?xml version="1.0" encoding="utf-8"?>
<Types xmlns="http://schemas.openxmlformats.org/package/2006/content-types">
  <Default ContentType="image/jpeg" Extension="jpg"/>
  <Default ContentType="application/xml" Extension="xml"/>
  <Default ContentType="application/vnd.openxmlformats-package.relationships+xml" Extension="rels"/>
  <Override ContentType="application/vnd.openxmlformats-officedocument.presentationml.notesSlide+xml" PartName="/ppt/notesSlides/notesSlide1.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6" roundtripDataSignature="AMtx7mgVX9hQh4Pr+8EjljQ8P9X9P6/v9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5" Type="http://schemas.openxmlformats.org/officeDocument/2006/relationships/slide" Target="slides/slide1.xml"/><Relationship Id="rId6"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9" name="Google Shape;99;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14" name="Shape 14"/>
        <p:cNvGrpSpPr/>
        <p:nvPr/>
      </p:nvGrpSpPr>
      <p:grpSpPr>
        <a:xfrm>
          <a:off x="0" y="0"/>
          <a:ext cx="0" cy="0"/>
          <a:chOff x="0" y="0"/>
          <a:chExt cx="0" cy="0"/>
        </a:xfrm>
      </p:grpSpPr>
      <p:sp>
        <p:nvSpPr>
          <p:cNvPr id="15" name="Google Shape;15;p3"/>
          <p:cNvSpPr/>
          <p:nvPr/>
        </p:nvSpPr>
        <p:spPr>
          <a:xfrm>
            <a:off x="16" y="0"/>
            <a:ext cx="4050791" cy="68580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 name="Google Shape;16;p3"/>
          <p:cNvSpPr/>
          <p:nvPr/>
        </p:nvSpPr>
        <p:spPr>
          <a:xfrm>
            <a:off x="4040071" y="0"/>
            <a:ext cx="64008" cy="68580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 name="Google Shape;17;p3"/>
          <p:cNvSpPr txBox="1"/>
          <p:nvPr>
            <p:ph type="title"/>
          </p:nvPr>
        </p:nvSpPr>
        <p:spPr>
          <a:xfrm>
            <a:off x="457200" y="594359"/>
            <a:ext cx="3200400" cy="228600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FFFFFF"/>
              </a:buClr>
              <a:buSzPts val="3600"/>
              <a:buFont typeface="Calibri"/>
              <a:buNone/>
              <a:defRPr b="0" sz="3600">
                <a:solidFill>
                  <a:srgbClr val="FFFFFF"/>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 name="Google Shape;18;p3"/>
          <p:cNvSpPr txBox="1"/>
          <p:nvPr>
            <p:ph idx="1" type="body"/>
          </p:nvPr>
        </p:nvSpPr>
        <p:spPr>
          <a:xfrm>
            <a:off x="4800600" y="731520"/>
            <a:ext cx="6492240" cy="525780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19" name="Google Shape;19;p3"/>
          <p:cNvSpPr txBox="1"/>
          <p:nvPr>
            <p:ph idx="2" type="body"/>
          </p:nvPr>
        </p:nvSpPr>
        <p:spPr>
          <a:xfrm>
            <a:off x="457200" y="2926080"/>
            <a:ext cx="3200400" cy="3379124"/>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1500"/>
              <a:buNone/>
              <a:defRPr sz="1500">
                <a:solidFill>
                  <a:srgbClr val="FFFFFF"/>
                </a:solidFill>
              </a:defRPr>
            </a:lvl1pPr>
            <a:lvl2pPr indent="-228600" lvl="1" marL="914400" algn="l">
              <a:lnSpc>
                <a:spcPct val="90000"/>
              </a:lnSpc>
              <a:spcBef>
                <a:spcPts val="200"/>
              </a:spcBef>
              <a:spcAft>
                <a:spcPts val="0"/>
              </a:spcAft>
              <a:buSzPts val="1200"/>
              <a:buNone/>
              <a:defRPr sz="1200"/>
            </a:lvl2pPr>
            <a:lvl3pPr indent="-228600" lvl="2" marL="1371600" algn="l">
              <a:lnSpc>
                <a:spcPct val="90000"/>
              </a:lnSpc>
              <a:spcBef>
                <a:spcPts val="400"/>
              </a:spcBef>
              <a:spcAft>
                <a:spcPts val="0"/>
              </a:spcAft>
              <a:buSzPts val="1000"/>
              <a:buNone/>
              <a:defRPr sz="1000"/>
            </a:lvl3pPr>
            <a:lvl4pPr indent="-228600" lvl="3" marL="1828800" algn="l">
              <a:lnSpc>
                <a:spcPct val="90000"/>
              </a:lnSpc>
              <a:spcBef>
                <a:spcPts val="400"/>
              </a:spcBef>
              <a:spcAft>
                <a:spcPts val="0"/>
              </a:spcAft>
              <a:buSzPts val="900"/>
              <a:buNone/>
              <a:defRPr sz="900"/>
            </a:lvl4pPr>
            <a:lvl5pPr indent="-228600" lvl="4" marL="2286000" algn="l">
              <a:lnSpc>
                <a:spcPct val="90000"/>
              </a:lnSpc>
              <a:spcBef>
                <a:spcPts val="400"/>
              </a:spcBef>
              <a:spcAft>
                <a:spcPts val="0"/>
              </a:spcAft>
              <a:buSzPts val="900"/>
              <a:buNone/>
              <a:defRPr sz="900"/>
            </a:lvl5pPr>
            <a:lvl6pPr indent="-228600" lvl="5" marL="2743200" algn="l">
              <a:lnSpc>
                <a:spcPct val="90000"/>
              </a:lnSpc>
              <a:spcBef>
                <a:spcPts val="400"/>
              </a:spcBef>
              <a:spcAft>
                <a:spcPts val="0"/>
              </a:spcAft>
              <a:buSzPts val="900"/>
              <a:buNone/>
              <a:defRPr sz="900"/>
            </a:lvl6pPr>
            <a:lvl7pPr indent="-228600" lvl="6" marL="3200400" algn="l">
              <a:lnSpc>
                <a:spcPct val="90000"/>
              </a:lnSpc>
              <a:spcBef>
                <a:spcPts val="400"/>
              </a:spcBef>
              <a:spcAft>
                <a:spcPts val="0"/>
              </a:spcAft>
              <a:buSzPts val="900"/>
              <a:buNone/>
              <a:defRPr sz="900"/>
            </a:lvl7pPr>
            <a:lvl8pPr indent="-228600" lvl="7" marL="3657600" algn="l">
              <a:lnSpc>
                <a:spcPct val="90000"/>
              </a:lnSpc>
              <a:spcBef>
                <a:spcPts val="400"/>
              </a:spcBef>
              <a:spcAft>
                <a:spcPts val="0"/>
              </a:spcAft>
              <a:buSzPts val="900"/>
              <a:buNone/>
              <a:defRPr sz="900"/>
            </a:lvl8pPr>
            <a:lvl9pPr indent="-228600" lvl="8" marL="4114800" algn="l">
              <a:lnSpc>
                <a:spcPct val="90000"/>
              </a:lnSpc>
              <a:spcBef>
                <a:spcPts val="400"/>
              </a:spcBef>
              <a:spcAft>
                <a:spcPts val="400"/>
              </a:spcAft>
              <a:buSzPts val="900"/>
              <a:buNone/>
              <a:defRPr sz="900"/>
            </a:lvl9pPr>
          </a:lstStyle>
          <a:p/>
        </p:txBody>
      </p:sp>
      <p:sp>
        <p:nvSpPr>
          <p:cNvPr id="20" name="Google Shape;20;p3"/>
          <p:cNvSpPr txBox="1"/>
          <p:nvPr>
            <p:ph idx="10" type="dt"/>
          </p:nvPr>
        </p:nvSpPr>
        <p:spPr>
          <a:xfrm>
            <a:off x="465512" y="6459785"/>
            <a:ext cx="261851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3"/>
          <p:cNvSpPr txBox="1"/>
          <p:nvPr>
            <p:ph idx="11" type="ftr"/>
          </p:nvPr>
        </p:nvSpPr>
        <p:spPr>
          <a:xfrm>
            <a:off x="4800600" y="6459785"/>
            <a:ext cx="4648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solidFill>
                  <a:schemeClr val="dk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3"/>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50"/>
              <a:buFont typeface="Arial"/>
              <a:buNone/>
              <a:defRPr b="0" i="0" sz="1050" u="none" cap="none" strike="noStrike">
                <a:solidFill>
                  <a:schemeClr val="dk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050"/>
              <a:buFont typeface="Arial"/>
              <a:buNone/>
              <a:defRPr b="0" i="0" sz="1050" u="none" cap="none" strike="noStrike">
                <a:solidFill>
                  <a:schemeClr val="dk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050"/>
              <a:buFont typeface="Arial"/>
              <a:buNone/>
              <a:defRPr b="0" i="0" sz="1050" u="none" cap="none" strike="noStrike">
                <a:solidFill>
                  <a:schemeClr val="dk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050"/>
              <a:buFont typeface="Arial"/>
              <a:buNone/>
              <a:defRPr b="0" i="0" sz="1050" u="none" cap="none" strike="noStrike">
                <a:solidFill>
                  <a:schemeClr val="dk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050"/>
              <a:buFont typeface="Arial"/>
              <a:buNone/>
              <a:defRPr b="0" i="0" sz="1050" u="none" cap="none" strike="noStrike">
                <a:solidFill>
                  <a:schemeClr val="dk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050"/>
              <a:buFont typeface="Arial"/>
              <a:buNone/>
              <a:defRPr b="0" i="0" sz="1050" u="none" cap="none" strike="noStrike">
                <a:solidFill>
                  <a:schemeClr val="dk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050"/>
              <a:buFont typeface="Arial"/>
              <a:buNone/>
              <a:defRPr b="0" i="0" sz="1050" u="none" cap="none" strike="noStrike">
                <a:solidFill>
                  <a:schemeClr val="dk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050"/>
              <a:buFont typeface="Arial"/>
              <a:buNone/>
              <a:defRPr b="0" i="0" sz="1050" u="none" cap="none" strike="noStrike">
                <a:solidFill>
                  <a:schemeClr val="dk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050"/>
              <a:buFont typeface="Arial"/>
              <a:buNone/>
              <a:defRPr b="0" i="0" sz="1050" u="none" cap="none" strike="noStrike">
                <a:solidFill>
                  <a:schemeClr val="dk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23" name="Shape 23"/>
        <p:cNvGrpSpPr/>
        <p:nvPr/>
      </p:nvGrpSpPr>
      <p:grpSpPr>
        <a:xfrm>
          <a:off x="0" y="0"/>
          <a:ext cx="0" cy="0"/>
          <a:chOff x="0" y="0"/>
          <a:chExt cx="0" cy="0"/>
        </a:xfrm>
      </p:grpSpPr>
      <p:sp>
        <p:nvSpPr>
          <p:cNvPr id="24" name="Google Shape;24;p4"/>
          <p:cNvSpPr/>
          <p:nvPr/>
        </p:nvSpPr>
        <p:spPr>
          <a:xfrm>
            <a:off x="3175" y="6400800"/>
            <a:ext cx="12188825"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 name="Google Shape;25;p4"/>
          <p:cNvSpPr/>
          <p:nvPr/>
        </p:nvSpPr>
        <p:spPr>
          <a:xfrm>
            <a:off x="15" y="6334316"/>
            <a:ext cx="12188825" cy="64008"/>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 name="Google Shape;26;p4"/>
          <p:cNvSpPr txBox="1"/>
          <p:nvPr>
            <p:ph type="ctrTitle"/>
          </p:nvPr>
        </p:nvSpPr>
        <p:spPr>
          <a:xfrm>
            <a:off x="1097280" y="758952"/>
            <a:ext cx="10058400" cy="356616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262626"/>
              </a:buClr>
              <a:buSzPts val="8000"/>
              <a:buFont typeface="Calibri"/>
              <a:buNone/>
              <a:defRPr sz="8000">
                <a:solidFill>
                  <a:srgbClr val="262626"/>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4"/>
          <p:cNvSpPr txBox="1"/>
          <p:nvPr>
            <p:ph idx="1" type="subTitle"/>
          </p:nvPr>
        </p:nvSpPr>
        <p:spPr>
          <a:xfrm>
            <a:off x="1100051" y="4455621"/>
            <a:ext cx="10058400" cy="1143000"/>
          </a:xfrm>
          <a:prstGeom prst="rect">
            <a:avLst/>
          </a:prstGeom>
          <a:noFill/>
          <a:ln>
            <a:noFill/>
          </a:ln>
        </p:spPr>
        <p:txBody>
          <a:bodyPr anchorCtr="0" anchor="t" bIns="45700" lIns="91425" spcFirstLastPara="1" rIns="91425" wrap="square" tIns="45700">
            <a:normAutofit/>
          </a:bodyPr>
          <a:lstStyle>
            <a:lvl1pPr lvl="0" algn="l">
              <a:lnSpc>
                <a:spcPct val="90000"/>
              </a:lnSpc>
              <a:spcBef>
                <a:spcPts val="1200"/>
              </a:spcBef>
              <a:spcAft>
                <a:spcPts val="0"/>
              </a:spcAft>
              <a:buSzPts val="2400"/>
              <a:buNone/>
              <a:defRPr sz="2400" cap="none">
                <a:solidFill>
                  <a:schemeClr val="dk2"/>
                </a:solidFill>
                <a:latin typeface="Calibri"/>
                <a:ea typeface="Calibri"/>
                <a:cs typeface="Calibri"/>
                <a:sym typeface="Calibri"/>
              </a:defRPr>
            </a:lvl1pPr>
            <a:lvl2pPr lvl="1" algn="ctr">
              <a:lnSpc>
                <a:spcPct val="90000"/>
              </a:lnSpc>
              <a:spcBef>
                <a:spcPts val="200"/>
              </a:spcBef>
              <a:spcAft>
                <a:spcPts val="0"/>
              </a:spcAft>
              <a:buSzPts val="2400"/>
              <a:buNone/>
              <a:defRPr sz="2400"/>
            </a:lvl2pPr>
            <a:lvl3pPr lvl="2" algn="ctr">
              <a:lnSpc>
                <a:spcPct val="90000"/>
              </a:lnSpc>
              <a:spcBef>
                <a:spcPts val="400"/>
              </a:spcBef>
              <a:spcAft>
                <a:spcPts val="0"/>
              </a:spcAft>
              <a:buSzPts val="2400"/>
              <a:buNone/>
              <a:defRPr sz="2400"/>
            </a:lvl3pPr>
            <a:lvl4pPr lvl="3" algn="ctr">
              <a:lnSpc>
                <a:spcPct val="90000"/>
              </a:lnSpc>
              <a:spcBef>
                <a:spcPts val="400"/>
              </a:spcBef>
              <a:spcAft>
                <a:spcPts val="0"/>
              </a:spcAft>
              <a:buSzPts val="2000"/>
              <a:buNone/>
              <a:defRPr sz="2000"/>
            </a:lvl4pPr>
            <a:lvl5pPr lvl="4" algn="ctr">
              <a:lnSpc>
                <a:spcPct val="90000"/>
              </a:lnSpc>
              <a:spcBef>
                <a:spcPts val="400"/>
              </a:spcBef>
              <a:spcAft>
                <a:spcPts val="0"/>
              </a:spcAft>
              <a:buSzPts val="2000"/>
              <a:buNone/>
              <a:defRPr sz="2000"/>
            </a:lvl5pPr>
            <a:lvl6pPr lvl="5" algn="ctr">
              <a:lnSpc>
                <a:spcPct val="90000"/>
              </a:lnSpc>
              <a:spcBef>
                <a:spcPts val="400"/>
              </a:spcBef>
              <a:spcAft>
                <a:spcPts val="0"/>
              </a:spcAft>
              <a:buSzPts val="2000"/>
              <a:buNone/>
              <a:defRPr sz="2000"/>
            </a:lvl6pPr>
            <a:lvl7pPr lvl="6" algn="ctr">
              <a:lnSpc>
                <a:spcPct val="90000"/>
              </a:lnSpc>
              <a:spcBef>
                <a:spcPts val="400"/>
              </a:spcBef>
              <a:spcAft>
                <a:spcPts val="0"/>
              </a:spcAft>
              <a:buSzPts val="2000"/>
              <a:buNone/>
              <a:defRPr sz="2000"/>
            </a:lvl7pPr>
            <a:lvl8pPr lvl="7" algn="ctr">
              <a:lnSpc>
                <a:spcPct val="90000"/>
              </a:lnSpc>
              <a:spcBef>
                <a:spcPts val="400"/>
              </a:spcBef>
              <a:spcAft>
                <a:spcPts val="0"/>
              </a:spcAft>
              <a:buSzPts val="2000"/>
              <a:buNone/>
              <a:defRPr sz="2000"/>
            </a:lvl8pPr>
            <a:lvl9pPr lvl="8" algn="ctr">
              <a:lnSpc>
                <a:spcPct val="90000"/>
              </a:lnSpc>
              <a:spcBef>
                <a:spcPts val="400"/>
              </a:spcBef>
              <a:spcAft>
                <a:spcPts val="400"/>
              </a:spcAft>
              <a:buSzPts val="2000"/>
              <a:buNone/>
              <a:defRPr sz="2000"/>
            </a:lvl9pPr>
          </a:lstStyle>
          <a:p/>
        </p:txBody>
      </p:sp>
      <p:sp>
        <p:nvSpPr>
          <p:cNvPr id="28" name="Google Shape;28;p4"/>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4"/>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 name="Google Shape;30;p4"/>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cxnSp>
        <p:nvCxnSpPr>
          <p:cNvPr id="31" name="Google Shape;31;p4"/>
          <p:cNvCxnSpPr/>
          <p:nvPr/>
        </p:nvCxnSpPr>
        <p:spPr>
          <a:xfrm>
            <a:off x="1207658" y="4343400"/>
            <a:ext cx="9875520" cy="0"/>
          </a:xfrm>
          <a:prstGeom prst="straightConnector1">
            <a:avLst/>
          </a:prstGeom>
          <a:noFill/>
          <a:ln cap="flat" cmpd="sng" w="9525">
            <a:solidFill>
              <a:srgbClr val="7F7F7F"/>
            </a:solidFill>
            <a:prstDash val="solid"/>
            <a:round/>
            <a:headEnd len="sm" w="sm" type="none"/>
            <a:tailEnd len="sm" w="sm" type="none"/>
          </a:ln>
        </p:spPr>
      </p:cxn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2" name="Shape 32"/>
        <p:cNvGrpSpPr/>
        <p:nvPr/>
      </p:nvGrpSpPr>
      <p:grpSpPr>
        <a:xfrm>
          <a:off x="0" y="0"/>
          <a:ext cx="0" cy="0"/>
          <a:chOff x="0" y="0"/>
          <a:chExt cx="0" cy="0"/>
        </a:xfrm>
      </p:grpSpPr>
      <p:sp>
        <p:nvSpPr>
          <p:cNvPr id="33" name="Google Shape;33;p5"/>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5"/>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35" name="Google Shape;35;p5"/>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 name="Google Shape;36;p5"/>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 name="Google Shape;37;p5"/>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bg>
      <p:bgPr>
        <a:solidFill>
          <a:schemeClr val="lt1"/>
        </a:solidFill>
      </p:bgPr>
    </p:bg>
    <p:spTree>
      <p:nvGrpSpPr>
        <p:cNvPr id="38" name="Shape 38"/>
        <p:cNvGrpSpPr/>
        <p:nvPr/>
      </p:nvGrpSpPr>
      <p:grpSpPr>
        <a:xfrm>
          <a:off x="0" y="0"/>
          <a:ext cx="0" cy="0"/>
          <a:chOff x="0" y="0"/>
          <a:chExt cx="0" cy="0"/>
        </a:xfrm>
      </p:grpSpPr>
      <p:sp>
        <p:nvSpPr>
          <p:cNvPr id="39" name="Google Shape;39;p6"/>
          <p:cNvSpPr/>
          <p:nvPr/>
        </p:nvSpPr>
        <p:spPr>
          <a:xfrm>
            <a:off x="3175" y="6400800"/>
            <a:ext cx="12188825"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 name="Google Shape;40;p6"/>
          <p:cNvSpPr/>
          <p:nvPr/>
        </p:nvSpPr>
        <p:spPr>
          <a:xfrm>
            <a:off x="15" y="6334316"/>
            <a:ext cx="12188825" cy="64008"/>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 name="Google Shape;41;p6"/>
          <p:cNvSpPr txBox="1"/>
          <p:nvPr>
            <p:ph type="title"/>
          </p:nvPr>
        </p:nvSpPr>
        <p:spPr>
          <a:xfrm>
            <a:off x="1097280" y="758952"/>
            <a:ext cx="10058400" cy="356616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262626"/>
              </a:buClr>
              <a:buSzPts val="8000"/>
              <a:buFont typeface="Calibri"/>
              <a:buNone/>
              <a:defRPr b="0" sz="8000">
                <a:solidFill>
                  <a:srgbClr val="262626"/>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6"/>
          <p:cNvSpPr txBox="1"/>
          <p:nvPr>
            <p:ph idx="1" type="body"/>
          </p:nvPr>
        </p:nvSpPr>
        <p:spPr>
          <a:xfrm>
            <a:off x="1097280" y="4453128"/>
            <a:ext cx="10058400" cy="11430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2400"/>
              <a:buNone/>
              <a:defRPr sz="2400" cap="none">
                <a:solidFill>
                  <a:schemeClr val="dk2"/>
                </a:solidFill>
                <a:latin typeface="Calibri"/>
                <a:ea typeface="Calibri"/>
                <a:cs typeface="Calibri"/>
                <a:sym typeface="Calibri"/>
              </a:defRPr>
            </a:lvl1pPr>
            <a:lvl2pPr indent="-228600" lvl="1" marL="914400" algn="l">
              <a:lnSpc>
                <a:spcPct val="90000"/>
              </a:lnSpc>
              <a:spcBef>
                <a:spcPts val="200"/>
              </a:spcBef>
              <a:spcAft>
                <a:spcPts val="0"/>
              </a:spcAft>
              <a:buSzPts val="1800"/>
              <a:buNone/>
              <a:defRPr sz="1800">
                <a:solidFill>
                  <a:srgbClr val="888888"/>
                </a:solidFill>
              </a:defRPr>
            </a:lvl2pPr>
            <a:lvl3pPr indent="-228600" lvl="2" marL="1371600" algn="l">
              <a:lnSpc>
                <a:spcPct val="90000"/>
              </a:lnSpc>
              <a:spcBef>
                <a:spcPts val="400"/>
              </a:spcBef>
              <a:spcAft>
                <a:spcPts val="0"/>
              </a:spcAft>
              <a:buSzPts val="1600"/>
              <a:buNone/>
              <a:defRPr sz="1600">
                <a:solidFill>
                  <a:srgbClr val="888888"/>
                </a:solidFill>
              </a:defRPr>
            </a:lvl3pPr>
            <a:lvl4pPr indent="-228600" lvl="3" marL="1828800" algn="l">
              <a:lnSpc>
                <a:spcPct val="90000"/>
              </a:lnSpc>
              <a:spcBef>
                <a:spcPts val="400"/>
              </a:spcBef>
              <a:spcAft>
                <a:spcPts val="0"/>
              </a:spcAft>
              <a:buSzPts val="1400"/>
              <a:buNone/>
              <a:defRPr sz="1400">
                <a:solidFill>
                  <a:srgbClr val="888888"/>
                </a:solidFill>
              </a:defRPr>
            </a:lvl4pPr>
            <a:lvl5pPr indent="-228600" lvl="4" marL="2286000" algn="l">
              <a:lnSpc>
                <a:spcPct val="90000"/>
              </a:lnSpc>
              <a:spcBef>
                <a:spcPts val="400"/>
              </a:spcBef>
              <a:spcAft>
                <a:spcPts val="0"/>
              </a:spcAft>
              <a:buSzPts val="1400"/>
              <a:buNone/>
              <a:defRPr sz="1400">
                <a:solidFill>
                  <a:srgbClr val="888888"/>
                </a:solidFill>
              </a:defRPr>
            </a:lvl5pPr>
            <a:lvl6pPr indent="-228600" lvl="5" marL="2743200" algn="l">
              <a:lnSpc>
                <a:spcPct val="90000"/>
              </a:lnSpc>
              <a:spcBef>
                <a:spcPts val="400"/>
              </a:spcBef>
              <a:spcAft>
                <a:spcPts val="0"/>
              </a:spcAft>
              <a:buSzPts val="1400"/>
              <a:buNone/>
              <a:defRPr sz="1400">
                <a:solidFill>
                  <a:srgbClr val="888888"/>
                </a:solidFill>
              </a:defRPr>
            </a:lvl6pPr>
            <a:lvl7pPr indent="-228600" lvl="6" marL="3200400" algn="l">
              <a:lnSpc>
                <a:spcPct val="90000"/>
              </a:lnSpc>
              <a:spcBef>
                <a:spcPts val="400"/>
              </a:spcBef>
              <a:spcAft>
                <a:spcPts val="0"/>
              </a:spcAft>
              <a:buSzPts val="1400"/>
              <a:buNone/>
              <a:defRPr sz="1400">
                <a:solidFill>
                  <a:srgbClr val="888888"/>
                </a:solidFill>
              </a:defRPr>
            </a:lvl7pPr>
            <a:lvl8pPr indent="-228600" lvl="7" marL="3657600" algn="l">
              <a:lnSpc>
                <a:spcPct val="90000"/>
              </a:lnSpc>
              <a:spcBef>
                <a:spcPts val="400"/>
              </a:spcBef>
              <a:spcAft>
                <a:spcPts val="0"/>
              </a:spcAft>
              <a:buSzPts val="1400"/>
              <a:buNone/>
              <a:defRPr sz="1400">
                <a:solidFill>
                  <a:srgbClr val="888888"/>
                </a:solidFill>
              </a:defRPr>
            </a:lvl8pPr>
            <a:lvl9pPr indent="-228600" lvl="8" marL="4114800" algn="l">
              <a:lnSpc>
                <a:spcPct val="90000"/>
              </a:lnSpc>
              <a:spcBef>
                <a:spcPts val="400"/>
              </a:spcBef>
              <a:spcAft>
                <a:spcPts val="400"/>
              </a:spcAft>
              <a:buSzPts val="1400"/>
              <a:buNone/>
              <a:defRPr sz="1400">
                <a:solidFill>
                  <a:srgbClr val="888888"/>
                </a:solidFill>
              </a:defRPr>
            </a:lvl9pPr>
          </a:lstStyle>
          <a:p/>
        </p:txBody>
      </p:sp>
      <p:sp>
        <p:nvSpPr>
          <p:cNvPr id="43" name="Google Shape;43;p6"/>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6"/>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 name="Google Shape;45;p6"/>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cxnSp>
        <p:nvCxnSpPr>
          <p:cNvPr id="46" name="Google Shape;46;p6"/>
          <p:cNvCxnSpPr/>
          <p:nvPr/>
        </p:nvCxnSpPr>
        <p:spPr>
          <a:xfrm>
            <a:off x="1207658" y="4343400"/>
            <a:ext cx="9875520" cy="0"/>
          </a:xfrm>
          <a:prstGeom prst="straightConnector1">
            <a:avLst/>
          </a:prstGeom>
          <a:noFill/>
          <a:ln cap="flat" cmpd="sng" w="9525">
            <a:solidFill>
              <a:srgbClr val="7F7F7F"/>
            </a:solidFill>
            <a:prstDash val="solid"/>
            <a:round/>
            <a:headEnd len="sm" w="sm" type="none"/>
            <a:tailEnd len="sm" w="sm" type="none"/>
          </a:ln>
        </p:spPr>
      </p:cxn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7" name="Shape 47"/>
        <p:cNvGrpSpPr/>
        <p:nvPr/>
      </p:nvGrpSpPr>
      <p:grpSpPr>
        <a:xfrm>
          <a:off x="0" y="0"/>
          <a:ext cx="0" cy="0"/>
          <a:chOff x="0" y="0"/>
          <a:chExt cx="0" cy="0"/>
        </a:xfrm>
      </p:grpSpPr>
      <p:sp>
        <p:nvSpPr>
          <p:cNvPr id="48" name="Google Shape;48;p7"/>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7"/>
          <p:cNvSpPr txBox="1"/>
          <p:nvPr>
            <p:ph idx="1" type="body"/>
          </p:nvPr>
        </p:nvSpPr>
        <p:spPr>
          <a:xfrm>
            <a:off x="1097278" y="1845734"/>
            <a:ext cx="4937760" cy="40233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50" name="Google Shape;50;p7"/>
          <p:cNvSpPr txBox="1"/>
          <p:nvPr>
            <p:ph idx="2" type="body"/>
          </p:nvPr>
        </p:nvSpPr>
        <p:spPr>
          <a:xfrm>
            <a:off x="6217920" y="1845735"/>
            <a:ext cx="4937760" cy="40233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51" name="Google Shape;51;p7"/>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7"/>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7"/>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4" name="Shape 54"/>
        <p:cNvGrpSpPr/>
        <p:nvPr/>
      </p:nvGrpSpPr>
      <p:grpSpPr>
        <a:xfrm>
          <a:off x="0" y="0"/>
          <a:ext cx="0" cy="0"/>
          <a:chOff x="0" y="0"/>
          <a:chExt cx="0" cy="0"/>
        </a:xfrm>
      </p:grpSpPr>
      <p:sp>
        <p:nvSpPr>
          <p:cNvPr id="55" name="Google Shape;55;p8"/>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8"/>
          <p:cNvSpPr txBox="1"/>
          <p:nvPr>
            <p:ph idx="1" type="body"/>
          </p:nvPr>
        </p:nvSpPr>
        <p:spPr>
          <a:xfrm>
            <a:off x="1097280" y="1846052"/>
            <a:ext cx="4937760" cy="736282"/>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2000"/>
              <a:buNone/>
              <a:defRPr b="0" sz="2000" cap="none">
                <a:solidFill>
                  <a:schemeClr val="dk2"/>
                </a:solidFill>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57" name="Google Shape;57;p8"/>
          <p:cNvSpPr txBox="1"/>
          <p:nvPr>
            <p:ph idx="2" type="body"/>
          </p:nvPr>
        </p:nvSpPr>
        <p:spPr>
          <a:xfrm>
            <a:off x="1097280" y="2582334"/>
            <a:ext cx="4937760" cy="337820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58" name="Google Shape;58;p8"/>
          <p:cNvSpPr txBox="1"/>
          <p:nvPr>
            <p:ph idx="3" type="body"/>
          </p:nvPr>
        </p:nvSpPr>
        <p:spPr>
          <a:xfrm>
            <a:off x="6217920" y="1846052"/>
            <a:ext cx="4937760" cy="736282"/>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2000"/>
              <a:buNone/>
              <a:defRPr b="0" sz="2000" cap="none">
                <a:solidFill>
                  <a:schemeClr val="dk2"/>
                </a:solidFill>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59" name="Google Shape;59;p8"/>
          <p:cNvSpPr txBox="1"/>
          <p:nvPr>
            <p:ph idx="4" type="body"/>
          </p:nvPr>
        </p:nvSpPr>
        <p:spPr>
          <a:xfrm>
            <a:off x="6217920" y="2582334"/>
            <a:ext cx="4937760" cy="337820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60" name="Google Shape;60;p8"/>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1" name="Google Shape;61;p8"/>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 name="Google Shape;62;p8"/>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3" name="Shape 63"/>
        <p:cNvGrpSpPr/>
        <p:nvPr/>
      </p:nvGrpSpPr>
      <p:grpSpPr>
        <a:xfrm>
          <a:off x="0" y="0"/>
          <a:ext cx="0" cy="0"/>
          <a:chOff x="0" y="0"/>
          <a:chExt cx="0" cy="0"/>
        </a:xfrm>
      </p:grpSpPr>
      <p:sp>
        <p:nvSpPr>
          <p:cNvPr id="64" name="Google Shape;64;p9"/>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5" name="Google Shape;65;p9"/>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9"/>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9"/>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68" name="Shape 68"/>
        <p:cNvGrpSpPr/>
        <p:nvPr/>
      </p:nvGrpSpPr>
      <p:grpSpPr>
        <a:xfrm>
          <a:off x="0" y="0"/>
          <a:ext cx="0" cy="0"/>
          <a:chOff x="0" y="0"/>
          <a:chExt cx="0" cy="0"/>
        </a:xfrm>
      </p:grpSpPr>
      <p:sp>
        <p:nvSpPr>
          <p:cNvPr id="69" name="Google Shape;69;p10"/>
          <p:cNvSpPr/>
          <p:nvPr/>
        </p:nvSpPr>
        <p:spPr>
          <a:xfrm>
            <a:off x="3175" y="6400800"/>
            <a:ext cx="12188825"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0" name="Google Shape;70;p10"/>
          <p:cNvSpPr/>
          <p:nvPr/>
        </p:nvSpPr>
        <p:spPr>
          <a:xfrm>
            <a:off x="15" y="6334316"/>
            <a:ext cx="12188825" cy="64008"/>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1" name="Google Shape;71;p10"/>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10"/>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solidFill>
                  <a:srgbClr val="FFFFFF"/>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10"/>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74" name="Shape 74"/>
        <p:cNvGrpSpPr/>
        <p:nvPr/>
      </p:nvGrpSpPr>
      <p:grpSpPr>
        <a:xfrm>
          <a:off x="0" y="0"/>
          <a:ext cx="0" cy="0"/>
          <a:chOff x="0" y="0"/>
          <a:chExt cx="0" cy="0"/>
        </a:xfrm>
      </p:grpSpPr>
      <p:sp>
        <p:nvSpPr>
          <p:cNvPr id="75" name="Google Shape;75;p11"/>
          <p:cNvSpPr/>
          <p:nvPr/>
        </p:nvSpPr>
        <p:spPr>
          <a:xfrm>
            <a:off x="0" y="4953000"/>
            <a:ext cx="12188825" cy="19050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 name="Google Shape;76;p11"/>
          <p:cNvSpPr/>
          <p:nvPr/>
        </p:nvSpPr>
        <p:spPr>
          <a:xfrm>
            <a:off x="15" y="4915076"/>
            <a:ext cx="12188825" cy="64008"/>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7" name="Google Shape;77;p11"/>
          <p:cNvSpPr txBox="1"/>
          <p:nvPr>
            <p:ph type="title"/>
          </p:nvPr>
        </p:nvSpPr>
        <p:spPr>
          <a:xfrm>
            <a:off x="1097280" y="5074920"/>
            <a:ext cx="10113645" cy="822960"/>
          </a:xfrm>
          <a:prstGeom prst="rect">
            <a:avLst/>
          </a:prstGeom>
          <a:noFill/>
          <a:ln>
            <a:noFill/>
          </a:ln>
        </p:spPr>
        <p:txBody>
          <a:bodyPr anchorCtr="0" anchor="b" bIns="0" lIns="91425" spcFirstLastPara="1" rIns="91425" wrap="square" tIns="0">
            <a:noAutofit/>
          </a:bodyPr>
          <a:lstStyle>
            <a:lvl1pPr lvl="0" algn="l">
              <a:lnSpc>
                <a:spcPct val="85000"/>
              </a:lnSpc>
              <a:spcBef>
                <a:spcPts val="0"/>
              </a:spcBef>
              <a:spcAft>
                <a:spcPts val="0"/>
              </a:spcAft>
              <a:buClr>
                <a:srgbClr val="FFFFFF"/>
              </a:buClr>
              <a:buSzPts val="3600"/>
              <a:buFont typeface="Calibri"/>
              <a:buNone/>
              <a:defRPr b="0" sz="3600">
                <a:solidFill>
                  <a:srgbClr val="FFFFFF"/>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11"/>
          <p:cNvSpPr/>
          <p:nvPr>
            <p:ph idx="2" type="pic"/>
          </p:nvPr>
        </p:nvSpPr>
        <p:spPr>
          <a:xfrm>
            <a:off x="15" y="0"/>
            <a:ext cx="12191985" cy="4915076"/>
          </a:xfrm>
          <a:prstGeom prst="rect">
            <a:avLst/>
          </a:prstGeom>
          <a:solidFill>
            <a:srgbClr val="D7D0C0"/>
          </a:solidFill>
          <a:ln>
            <a:noFill/>
          </a:ln>
        </p:spPr>
      </p:sp>
      <p:sp>
        <p:nvSpPr>
          <p:cNvPr id="79" name="Google Shape;79;p11"/>
          <p:cNvSpPr txBox="1"/>
          <p:nvPr>
            <p:ph idx="1" type="body"/>
          </p:nvPr>
        </p:nvSpPr>
        <p:spPr>
          <a:xfrm>
            <a:off x="1097280" y="5907024"/>
            <a:ext cx="10113264" cy="594360"/>
          </a:xfrm>
          <a:prstGeom prst="rect">
            <a:avLst/>
          </a:prstGeom>
          <a:noFill/>
          <a:ln>
            <a:noFill/>
          </a:ln>
        </p:spPr>
        <p:txBody>
          <a:bodyPr anchorCtr="0" anchor="t" bIns="0" lIns="91425" spcFirstLastPara="1" rIns="91425" wrap="square" tIns="0">
            <a:normAutofit/>
          </a:bodyPr>
          <a:lstStyle>
            <a:lvl1pPr indent="-228600" lvl="0" marL="457200" algn="l">
              <a:lnSpc>
                <a:spcPct val="90000"/>
              </a:lnSpc>
              <a:spcBef>
                <a:spcPts val="0"/>
              </a:spcBef>
              <a:spcAft>
                <a:spcPts val="0"/>
              </a:spcAft>
              <a:buSzPts val="1500"/>
              <a:buNone/>
              <a:defRPr sz="1500">
                <a:solidFill>
                  <a:srgbClr val="FFFFFF"/>
                </a:solidFill>
              </a:defRPr>
            </a:lvl1pPr>
            <a:lvl2pPr indent="-228600" lvl="1" marL="914400" algn="l">
              <a:lnSpc>
                <a:spcPct val="90000"/>
              </a:lnSpc>
              <a:spcBef>
                <a:spcPts val="600"/>
              </a:spcBef>
              <a:spcAft>
                <a:spcPts val="0"/>
              </a:spcAft>
              <a:buSzPts val="1200"/>
              <a:buNone/>
              <a:defRPr sz="1200"/>
            </a:lvl2pPr>
            <a:lvl3pPr indent="-228600" lvl="2" marL="1371600" algn="l">
              <a:lnSpc>
                <a:spcPct val="90000"/>
              </a:lnSpc>
              <a:spcBef>
                <a:spcPts val="400"/>
              </a:spcBef>
              <a:spcAft>
                <a:spcPts val="0"/>
              </a:spcAft>
              <a:buSzPts val="1000"/>
              <a:buNone/>
              <a:defRPr sz="1000"/>
            </a:lvl3pPr>
            <a:lvl4pPr indent="-228600" lvl="3" marL="1828800" algn="l">
              <a:lnSpc>
                <a:spcPct val="90000"/>
              </a:lnSpc>
              <a:spcBef>
                <a:spcPts val="400"/>
              </a:spcBef>
              <a:spcAft>
                <a:spcPts val="0"/>
              </a:spcAft>
              <a:buSzPts val="900"/>
              <a:buNone/>
              <a:defRPr sz="900"/>
            </a:lvl4pPr>
            <a:lvl5pPr indent="-228600" lvl="4" marL="2286000" algn="l">
              <a:lnSpc>
                <a:spcPct val="90000"/>
              </a:lnSpc>
              <a:spcBef>
                <a:spcPts val="400"/>
              </a:spcBef>
              <a:spcAft>
                <a:spcPts val="0"/>
              </a:spcAft>
              <a:buSzPts val="900"/>
              <a:buNone/>
              <a:defRPr sz="900"/>
            </a:lvl5pPr>
            <a:lvl6pPr indent="-228600" lvl="5" marL="2743200" algn="l">
              <a:lnSpc>
                <a:spcPct val="90000"/>
              </a:lnSpc>
              <a:spcBef>
                <a:spcPts val="400"/>
              </a:spcBef>
              <a:spcAft>
                <a:spcPts val="0"/>
              </a:spcAft>
              <a:buSzPts val="900"/>
              <a:buNone/>
              <a:defRPr sz="900"/>
            </a:lvl6pPr>
            <a:lvl7pPr indent="-228600" lvl="6" marL="3200400" algn="l">
              <a:lnSpc>
                <a:spcPct val="90000"/>
              </a:lnSpc>
              <a:spcBef>
                <a:spcPts val="400"/>
              </a:spcBef>
              <a:spcAft>
                <a:spcPts val="0"/>
              </a:spcAft>
              <a:buSzPts val="900"/>
              <a:buNone/>
              <a:defRPr sz="900"/>
            </a:lvl7pPr>
            <a:lvl8pPr indent="-228600" lvl="7" marL="3657600" algn="l">
              <a:lnSpc>
                <a:spcPct val="90000"/>
              </a:lnSpc>
              <a:spcBef>
                <a:spcPts val="400"/>
              </a:spcBef>
              <a:spcAft>
                <a:spcPts val="0"/>
              </a:spcAft>
              <a:buSzPts val="900"/>
              <a:buNone/>
              <a:defRPr sz="900"/>
            </a:lvl8pPr>
            <a:lvl9pPr indent="-228600" lvl="8" marL="4114800" algn="l">
              <a:lnSpc>
                <a:spcPct val="90000"/>
              </a:lnSpc>
              <a:spcBef>
                <a:spcPts val="400"/>
              </a:spcBef>
              <a:spcAft>
                <a:spcPts val="400"/>
              </a:spcAft>
              <a:buSzPts val="900"/>
              <a:buNone/>
              <a:defRPr sz="900"/>
            </a:lvl9pPr>
          </a:lstStyle>
          <a:p/>
        </p:txBody>
      </p:sp>
      <p:sp>
        <p:nvSpPr>
          <p:cNvPr id="80" name="Google Shape;80;p11"/>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1" name="Google Shape;81;p11"/>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11"/>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3" name="Shape 83"/>
        <p:cNvGrpSpPr/>
        <p:nvPr/>
      </p:nvGrpSpPr>
      <p:grpSpPr>
        <a:xfrm>
          <a:off x="0" y="0"/>
          <a:ext cx="0" cy="0"/>
          <a:chOff x="0" y="0"/>
          <a:chExt cx="0" cy="0"/>
        </a:xfrm>
      </p:grpSpPr>
      <p:sp>
        <p:nvSpPr>
          <p:cNvPr id="84" name="Google Shape;84;p12"/>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5" name="Google Shape;85;p12"/>
          <p:cNvSpPr txBox="1"/>
          <p:nvPr>
            <p:ph idx="1" type="body"/>
          </p:nvPr>
        </p:nvSpPr>
        <p:spPr>
          <a:xfrm rot="5400000">
            <a:off x="4114800" y="-1171786"/>
            <a:ext cx="4023360" cy="10058400"/>
          </a:xfrm>
          <a:prstGeom prst="rect">
            <a:avLst/>
          </a:prstGeom>
          <a:noFill/>
          <a:ln>
            <a:noFill/>
          </a:ln>
        </p:spPr>
        <p:txBody>
          <a:bodyPr anchorCtr="0" anchor="t" bIns="0" lIns="45700" spcFirstLastPara="1" rIns="45700" wrap="square" tIns="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86" name="Google Shape;86;p12"/>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7" name="Google Shape;87;p12"/>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8" name="Google Shape;88;p12"/>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89" name="Shape 89"/>
        <p:cNvGrpSpPr/>
        <p:nvPr/>
      </p:nvGrpSpPr>
      <p:grpSpPr>
        <a:xfrm>
          <a:off x="0" y="0"/>
          <a:ext cx="0" cy="0"/>
          <a:chOff x="0" y="0"/>
          <a:chExt cx="0" cy="0"/>
        </a:xfrm>
      </p:grpSpPr>
      <p:sp>
        <p:nvSpPr>
          <p:cNvPr id="90" name="Google Shape;90;p13"/>
          <p:cNvSpPr/>
          <p:nvPr/>
        </p:nvSpPr>
        <p:spPr>
          <a:xfrm>
            <a:off x="3175" y="6400800"/>
            <a:ext cx="12188825"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1" name="Google Shape;91;p13"/>
          <p:cNvSpPr/>
          <p:nvPr/>
        </p:nvSpPr>
        <p:spPr>
          <a:xfrm>
            <a:off x="15" y="6334316"/>
            <a:ext cx="12188825" cy="64008"/>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2" name="Google Shape;92;p13"/>
          <p:cNvSpPr txBox="1"/>
          <p:nvPr>
            <p:ph type="title"/>
          </p:nvPr>
        </p:nvSpPr>
        <p:spPr>
          <a:xfrm rot="5400000">
            <a:off x="7159401" y="1977801"/>
            <a:ext cx="5759898" cy="262890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3" name="Google Shape;93;p13"/>
          <p:cNvSpPr txBox="1"/>
          <p:nvPr>
            <p:ph idx="1" type="body"/>
          </p:nvPr>
        </p:nvSpPr>
        <p:spPr>
          <a:xfrm rot="5400000">
            <a:off x="1825401" y="-574899"/>
            <a:ext cx="5759898" cy="7734300"/>
          </a:xfrm>
          <a:prstGeom prst="rect">
            <a:avLst/>
          </a:prstGeom>
          <a:noFill/>
          <a:ln>
            <a:noFill/>
          </a:ln>
        </p:spPr>
        <p:txBody>
          <a:bodyPr anchorCtr="0" anchor="t" bIns="0" lIns="45700" spcFirstLastPara="1" rIns="45700" wrap="square" tIns="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94" name="Google Shape;94;p13"/>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5" name="Google Shape;95;p13"/>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6" name="Google Shape;96;p13"/>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2"/>
          <p:cNvSpPr/>
          <p:nvPr/>
        </p:nvSpPr>
        <p:spPr>
          <a:xfrm>
            <a:off x="1" y="6400800"/>
            <a:ext cx="12192000"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 name="Google Shape;7;p2"/>
          <p:cNvSpPr/>
          <p:nvPr/>
        </p:nvSpPr>
        <p:spPr>
          <a:xfrm>
            <a:off x="15" y="6334316"/>
            <a:ext cx="12191985" cy="66484"/>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 name="Google Shape;8;p2"/>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marR="0" rtl="0" algn="l">
              <a:lnSpc>
                <a:spcPct val="85000"/>
              </a:lnSpc>
              <a:spcBef>
                <a:spcPts val="0"/>
              </a:spcBef>
              <a:spcAft>
                <a:spcPts val="0"/>
              </a:spcAft>
              <a:buClr>
                <a:srgbClr val="3F3F3F"/>
              </a:buClr>
              <a:buSzPts val="4800"/>
              <a:buFont typeface="Calibri"/>
              <a:buNone/>
              <a:defRPr b="0" i="0" sz="4800" u="none" cap="none" strike="noStrike">
                <a:solidFill>
                  <a:srgbClr val="3F3F3F"/>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9" name="Google Shape;9;p2"/>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lvl1pPr indent="-355600" lvl="0" marL="457200" marR="0" rtl="0" algn="l">
              <a:lnSpc>
                <a:spcPct val="90000"/>
              </a:lnSpc>
              <a:spcBef>
                <a:spcPts val="1200"/>
              </a:spcBef>
              <a:spcAft>
                <a:spcPts val="0"/>
              </a:spcAft>
              <a:buClr>
                <a:schemeClr val="accent1"/>
              </a:buClr>
              <a:buSzPts val="2000"/>
              <a:buFont typeface="Calibri"/>
              <a:buChar char=" "/>
              <a:defRPr b="0" i="0" sz="2000" u="none" cap="none" strike="noStrike">
                <a:solidFill>
                  <a:srgbClr val="3F3F3F"/>
                </a:solidFill>
                <a:latin typeface="Calibri"/>
                <a:ea typeface="Calibri"/>
                <a:cs typeface="Calibri"/>
                <a:sym typeface="Calibri"/>
              </a:defRPr>
            </a:lvl1pPr>
            <a:lvl2pPr indent="-342900" lvl="1" marL="914400" marR="0" rtl="0" algn="l">
              <a:lnSpc>
                <a:spcPct val="90000"/>
              </a:lnSpc>
              <a:spcBef>
                <a:spcPts val="200"/>
              </a:spcBef>
              <a:spcAft>
                <a:spcPts val="0"/>
              </a:spcAft>
              <a:buClr>
                <a:schemeClr val="accent1"/>
              </a:buClr>
              <a:buSzPts val="1800"/>
              <a:buFont typeface="Calibri"/>
              <a:buChar char="◦"/>
              <a:defRPr b="0" i="0" sz="1800" u="none" cap="none" strike="noStrike">
                <a:solidFill>
                  <a:srgbClr val="3F3F3F"/>
                </a:solidFill>
                <a:latin typeface="Calibri"/>
                <a:ea typeface="Calibri"/>
                <a:cs typeface="Calibri"/>
                <a:sym typeface="Calibri"/>
              </a:defRPr>
            </a:lvl2pPr>
            <a:lvl3pPr indent="-317500" lvl="2" marL="13716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3pPr>
            <a:lvl4pPr indent="-317500" lvl="3" marL="18288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4pPr>
            <a:lvl5pPr indent="-317500" lvl="4" marL="22860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5pPr>
            <a:lvl6pPr indent="-317500" lvl="5" marL="27432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6pPr>
            <a:lvl7pPr indent="-317500" lvl="6" marL="32004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7pPr>
            <a:lvl8pPr indent="-317500" lvl="7" marL="36576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8pPr>
            <a:lvl9pPr indent="-317500" lvl="8" marL="4114800" marR="0" rtl="0" algn="l">
              <a:lnSpc>
                <a:spcPct val="90000"/>
              </a:lnSpc>
              <a:spcBef>
                <a:spcPts val="400"/>
              </a:spcBef>
              <a:spcAft>
                <a:spcPts val="40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9pPr>
          </a:lstStyle>
          <a:p/>
        </p:txBody>
      </p:sp>
      <p:sp>
        <p:nvSpPr>
          <p:cNvPr id="10" name="Google Shape;10;p2"/>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900" u="none" cap="none" strike="noStrike">
                <a:solidFill>
                  <a:srgbClr val="FFFFFF"/>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1" name="Google Shape;11;p2"/>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900" u="none" cap="none" strike="noStrike">
                <a:solidFill>
                  <a:srgbClr val="FFFFFF"/>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2" name="Google Shape;12;p2"/>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050"/>
              <a:buFont typeface="Arial"/>
              <a:buNone/>
              <a:defRPr b="0" i="0" sz="1050"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cxnSp>
        <p:nvCxnSpPr>
          <p:cNvPr id="13" name="Google Shape;13;p2"/>
          <p:cNvCxnSpPr/>
          <p:nvPr/>
        </p:nvCxnSpPr>
        <p:spPr>
          <a:xfrm>
            <a:off x="1193532" y="1737845"/>
            <a:ext cx="9966960" cy="0"/>
          </a:xfrm>
          <a:prstGeom prst="straightConnector1">
            <a:avLst/>
          </a:prstGeom>
          <a:noFill/>
          <a:ln cap="flat" cmpd="sng" w="9525">
            <a:solidFill>
              <a:srgbClr val="7F7F7F"/>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1"/>
          <p:cNvSpPr txBox="1"/>
          <p:nvPr>
            <p:ph type="title"/>
          </p:nvPr>
        </p:nvSpPr>
        <p:spPr>
          <a:xfrm>
            <a:off x="224050" y="344325"/>
            <a:ext cx="3688500" cy="1758000"/>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FFFFFF"/>
              </a:buClr>
              <a:buSzPts val="3600"/>
              <a:buFont typeface="Calibri"/>
              <a:buNone/>
            </a:pPr>
            <a:r>
              <a:rPr b="1" i="1" lang="en-US" sz="3011"/>
              <a:t>Clean Energy Project</a:t>
            </a:r>
            <a:endParaRPr b="1" i="1" sz="3011"/>
          </a:p>
          <a:p>
            <a:pPr indent="0" lvl="0" marL="0" rtl="0" algn="l">
              <a:lnSpc>
                <a:spcPct val="85000"/>
              </a:lnSpc>
              <a:spcBef>
                <a:spcPts val="0"/>
              </a:spcBef>
              <a:spcAft>
                <a:spcPts val="0"/>
              </a:spcAft>
              <a:buClr>
                <a:srgbClr val="FFFFFF"/>
              </a:buClr>
              <a:buSzPts val="3600"/>
              <a:buFont typeface="Calibri"/>
              <a:buNone/>
            </a:pPr>
            <a:r>
              <a:rPr b="1" lang="en-US" sz="2900"/>
              <a:t>Anpetu Wi Wind Farm</a:t>
            </a:r>
            <a:endParaRPr b="1" sz="2900"/>
          </a:p>
        </p:txBody>
      </p:sp>
      <p:pic>
        <p:nvPicPr>
          <p:cNvPr id="102" name="Google Shape;102;p1"/>
          <p:cNvPicPr preferRelativeResize="0"/>
          <p:nvPr/>
        </p:nvPicPr>
        <p:blipFill rotWithShape="1">
          <a:blip r:embed="rId3">
            <a:alphaModFix/>
          </a:blip>
          <a:srcRect b="0" l="0" r="0" t="0"/>
          <a:stretch/>
        </p:blipFill>
        <p:spPr>
          <a:xfrm>
            <a:off x="6797324" y="344325"/>
            <a:ext cx="2041875" cy="628650"/>
          </a:xfrm>
          <a:prstGeom prst="rect">
            <a:avLst/>
          </a:prstGeom>
          <a:noFill/>
          <a:ln>
            <a:noFill/>
          </a:ln>
        </p:spPr>
      </p:pic>
      <p:sp>
        <p:nvSpPr>
          <p:cNvPr id="103" name="Google Shape;103;p1"/>
          <p:cNvSpPr txBox="1"/>
          <p:nvPr>
            <p:ph type="title"/>
          </p:nvPr>
        </p:nvSpPr>
        <p:spPr>
          <a:xfrm>
            <a:off x="224050" y="2102325"/>
            <a:ext cx="3688500" cy="1758000"/>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FFFFFF"/>
              </a:buClr>
              <a:buSzPts val="3600"/>
              <a:buFont typeface="Calibri"/>
              <a:buNone/>
            </a:pPr>
            <a:r>
              <a:rPr b="1" i="1" lang="en-US" sz="3011"/>
              <a:t>Project Locations</a:t>
            </a:r>
            <a:endParaRPr b="1" i="1" sz="3011"/>
          </a:p>
          <a:p>
            <a:pPr indent="0" lvl="0" marL="0" rtl="0" algn="l">
              <a:lnSpc>
                <a:spcPct val="85000"/>
              </a:lnSpc>
              <a:spcBef>
                <a:spcPts val="0"/>
              </a:spcBef>
              <a:spcAft>
                <a:spcPts val="0"/>
              </a:spcAft>
              <a:buClr>
                <a:srgbClr val="FFFFFF"/>
              </a:buClr>
              <a:buSzPts val="3600"/>
              <a:buFont typeface="Calibri"/>
              <a:buNone/>
            </a:pPr>
            <a:r>
              <a:rPr b="1" lang="en-US" sz="2900"/>
              <a:t>Ft. Yates, ND</a:t>
            </a:r>
            <a:endParaRPr b="1" sz="2900"/>
          </a:p>
          <a:p>
            <a:pPr indent="0" lvl="0" marL="0" rtl="0" algn="l">
              <a:lnSpc>
                <a:spcPct val="85000"/>
              </a:lnSpc>
              <a:spcBef>
                <a:spcPts val="0"/>
              </a:spcBef>
              <a:spcAft>
                <a:spcPts val="0"/>
              </a:spcAft>
              <a:buClr>
                <a:srgbClr val="FFFFFF"/>
              </a:buClr>
              <a:buSzPts val="3600"/>
              <a:buFont typeface="Calibri"/>
              <a:buNone/>
            </a:pPr>
            <a:r>
              <a:rPr b="1" lang="en-US" sz="2900"/>
              <a:t>Selfridge, ND</a:t>
            </a:r>
            <a:endParaRPr b="1" sz="2900"/>
          </a:p>
        </p:txBody>
      </p:sp>
      <p:grpSp>
        <p:nvGrpSpPr>
          <p:cNvPr id="104" name="Google Shape;104;p1"/>
          <p:cNvGrpSpPr/>
          <p:nvPr/>
        </p:nvGrpSpPr>
        <p:grpSpPr>
          <a:xfrm>
            <a:off x="4598200" y="1019751"/>
            <a:ext cx="7116575" cy="5316074"/>
            <a:chOff x="0" y="-511234"/>
            <a:chExt cx="7116575" cy="5881263"/>
          </a:xfrm>
        </p:grpSpPr>
        <p:cxnSp>
          <p:nvCxnSpPr>
            <p:cNvPr id="105" name="Google Shape;105;p1"/>
            <p:cNvCxnSpPr/>
            <p:nvPr/>
          </p:nvCxnSpPr>
          <p:spPr>
            <a:xfrm>
              <a:off x="0" y="-511234"/>
              <a:ext cx="7099500" cy="0"/>
            </a:xfrm>
            <a:prstGeom prst="straightConnector1">
              <a:avLst/>
            </a:prstGeom>
            <a:solidFill>
              <a:srgbClr val="D34614"/>
            </a:solidFill>
            <a:ln cap="flat" cmpd="sng" w="15875">
              <a:solidFill>
                <a:srgbClr val="D34614"/>
              </a:solidFill>
              <a:prstDash val="solid"/>
              <a:round/>
              <a:headEnd len="sm" w="sm" type="none"/>
              <a:tailEnd len="sm" w="sm" type="none"/>
            </a:ln>
          </p:spPr>
        </p:cxnSp>
        <p:cxnSp>
          <p:nvCxnSpPr>
            <p:cNvPr id="106" name="Google Shape;106;p1"/>
            <p:cNvCxnSpPr/>
            <p:nvPr/>
          </p:nvCxnSpPr>
          <p:spPr>
            <a:xfrm>
              <a:off x="0" y="2154400"/>
              <a:ext cx="7099500" cy="0"/>
            </a:xfrm>
            <a:prstGeom prst="straightConnector1">
              <a:avLst/>
            </a:prstGeom>
            <a:solidFill>
              <a:srgbClr val="D34614"/>
            </a:solidFill>
            <a:ln cap="flat" cmpd="sng" w="15875">
              <a:solidFill>
                <a:srgbClr val="D34614"/>
              </a:solidFill>
              <a:prstDash val="solid"/>
              <a:round/>
              <a:headEnd len="sm" w="sm" type="none"/>
              <a:tailEnd len="sm" w="sm" type="none"/>
            </a:ln>
          </p:spPr>
        </p:cxnSp>
        <p:sp>
          <p:nvSpPr>
            <p:cNvPr id="107" name="Google Shape;107;p1"/>
            <p:cNvSpPr/>
            <p:nvPr/>
          </p:nvSpPr>
          <p:spPr>
            <a:xfrm>
              <a:off x="0" y="2361125"/>
              <a:ext cx="7099500" cy="14901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8" name="Google Shape;108;p1"/>
            <p:cNvSpPr txBox="1"/>
            <p:nvPr/>
          </p:nvSpPr>
          <p:spPr>
            <a:xfrm>
              <a:off x="0" y="2361110"/>
              <a:ext cx="7099500" cy="1219800"/>
            </a:xfrm>
            <a:prstGeom prst="rect">
              <a:avLst/>
            </a:prstGeom>
            <a:noFill/>
            <a:ln>
              <a:noFill/>
            </a:ln>
          </p:spPr>
          <p:txBody>
            <a:bodyPr anchorCtr="0" anchor="ctr" bIns="72375" lIns="72375" spcFirstLastPara="1" rIns="72375" wrap="square" tIns="72375">
              <a:noAutofit/>
            </a:bodyPr>
            <a:lstStyle/>
            <a:p>
              <a:pPr indent="0" lvl="0" marL="0" marR="0" rtl="0" algn="l">
                <a:lnSpc>
                  <a:spcPct val="90000"/>
                </a:lnSpc>
                <a:spcBef>
                  <a:spcPts val="0"/>
                </a:spcBef>
                <a:spcAft>
                  <a:spcPts val="0"/>
                </a:spcAft>
                <a:buClr>
                  <a:schemeClr val="dk1"/>
                </a:buClr>
                <a:buSzPts val="1900"/>
                <a:buFont typeface="Calibri"/>
                <a:buNone/>
              </a:pPr>
              <a:r>
                <a:rPr lang="en-US" sz="1900">
                  <a:solidFill>
                    <a:schemeClr val="dk1"/>
                  </a:solidFill>
                  <a:latin typeface="Calibri"/>
                  <a:ea typeface="Calibri"/>
                  <a:cs typeface="Calibri"/>
                  <a:sym typeface="Calibri"/>
                </a:rPr>
                <a:t>The mission of SAGE is to provide renewable and sustainable energy resources in balance with Natural Law to recognize the interconnectedness of all living things. </a:t>
              </a:r>
              <a:endParaRPr b="0" i="0" sz="1400" u="none" cap="none" strike="noStrike">
                <a:solidFill>
                  <a:srgbClr val="000000"/>
                </a:solidFill>
                <a:latin typeface="Arial"/>
                <a:ea typeface="Arial"/>
                <a:cs typeface="Arial"/>
                <a:sym typeface="Arial"/>
              </a:endParaRPr>
            </a:p>
          </p:txBody>
        </p:sp>
        <p:cxnSp>
          <p:nvCxnSpPr>
            <p:cNvPr id="109" name="Google Shape;109;p1"/>
            <p:cNvCxnSpPr/>
            <p:nvPr/>
          </p:nvCxnSpPr>
          <p:spPr>
            <a:xfrm>
              <a:off x="0" y="3879940"/>
              <a:ext cx="7099500" cy="0"/>
            </a:xfrm>
            <a:prstGeom prst="straightConnector1">
              <a:avLst/>
            </a:prstGeom>
            <a:solidFill>
              <a:srgbClr val="D34614"/>
            </a:solidFill>
            <a:ln cap="flat" cmpd="sng" w="15875">
              <a:solidFill>
                <a:srgbClr val="D34614"/>
              </a:solidFill>
              <a:prstDash val="solid"/>
              <a:round/>
              <a:headEnd len="sm" w="sm" type="none"/>
              <a:tailEnd len="sm" w="sm" type="none"/>
            </a:ln>
          </p:spPr>
        </p:cxnSp>
        <p:sp>
          <p:nvSpPr>
            <p:cNvPr id="110" name="Google Shape;110;p1"/>
            <p:cNvSpPr/>
            <p:nvPr/>
          </p:nvSpPr>
          <p:spPr>
            <a:xfrm>
              <a:off x="0" y="3879820"/>
              <a:ext cx="7099500" cy="14901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1" name="Google Shape;111;p1"/>
            <p:cNvSpPr txBox="1"/>
            <p:nvPr/>
          </p:nvSpPr>
          <p:spPr>
            <a:xfrm>
              <a:off x="0" y="3879930"/>
              <a:ext cx="7099500" cy="1490100"/>
            </a:xfrm>
            <a:prstGeom prst="rect">
              <a:avLst/>
            </a:prstGeom>
            <a:noFill/>
            <a:ln>
              <a:noFill/>
            </a:ln>
          </p:spPr>
          <p:txBody>
            <a:bodyPr anchorCtr="0" anchor="ctr" bIns="72375" lIns="72375" spcFirstLastPara="1" rIns="72375" wrap="square" tIns="72375">
              <a:noAutofit/>
            </a:bodyPr>
            <a:lstStyle/>
            <a:p>
              <a:pPr indent="0" lvl="0" marL="0" marR="0" rtl="0" algn="l">
                <a:lnSpc>
                  <a:spcPct val="90000"/>
                </a:lnSpc>
                <a:spcBef>
                  <a:spcPts val="0"/>
                </a:spcBef>
                <a:spcAft>
                  <a:spcPts val="0"/>
                </a:spcAft>
                <a:buClr>
                  <a:schemeClr val="dk1"/>
                </a:buClr>
                <a:buSzPts val="1900"/>
                <a:buFont typeface="Calibri"/>
                <a:buNone/>
              </a:pPr>
              <a:r>
                <a:rPr b="0" i="0" lang="en-US" sz="1900" u="none" cap="none" strike="noStrike">
                  <a:solidFill>
                    <a:schemeClr val="dk1"/>
                  </a:solidFill>
                  <a:latin typeface="Calibri"/>
                  <a:ea typeface="Calibri"/>
                  <a:cs typeface="Calibri"/>
                  <a:sym typeface="Calibri"/>
                </a:rPr>
                <a:t>This prize proposal is part of a larger Standing Rock Nation-wide movement away from fossil-fuel dependence toward a sustainable, renewable energy economy in our rural commun</a:t>
              </a:r>
              <a:r>
                <a:rPr lang="en-US" sz="1900">
                  <a:solidFill>
                    <a:schemeClr val="dk1"/>
                  </a:solidFill>
                  <a:latin typeface="Calibri"/>
                  <a:ea typeface="Calibri"/>
                  <a:cs typeface="Calibri"/>
                  <a:sym typeface="Calibri"/>
                </a:rPr>
                <a:t>ity</a:t>
              </a:r>
              <a:r>
                <a:rPr b="0" i="0" lang="en-US" sz="1900" u="none" cap="none" strike="noStrike">
                  <a:solidFill>
                    <a:schemeClr val="dk1"/>
                  </a:solidFill>
                  <a:latin typeface="Calibri"/>
                  <a:ea typeface="Calibri"/>
                  <a:cs typeface="Calibri"/>
                  <a:sym typeface="Calibri"/>
                </a:rPr>
                <a:t>. </a:t>
              </a:r>
              <a:endParaRPr b="0" i="0" sz="1900" u="none" cap="none" strike="noStrike">
                <a:solidFill>
                  <a:schemeClr val="dk1"/>
                </a:solidFill>
                <a:latin typeface="Calibri"/>
                <a:ea typeface="Calibri"/>
                <a:cs typeface="Calibri"/>
                <a:sym typeface="Calibri"/>
              </a:endParaRPr>
            </a:p>
          </p:txBody>
        </p:sp>
        <p:sp>
          <p:nvSpPr>
            <p:cNvPr id="112" name="Google Shape;112;p1"/>
            <p:cNvSpPr txBox="1"/>
            <p:nvPr/>
          </p:nvSpPr>
          <p:spPr>
            <a:xfrm>
              <a:off x="17075" y="-459488"/>
              <a:ext cx="7099500" cy="1944900"/>
            </a:xfrm>
            <a:prstGeom prst="rect">
              <a:avLst/>
            </a:prstGeom>
            <a:noFill/>
            <a:ln>
              <a:noFill/>
            </a:ln>
          </p:spPr>
          <p:txBody>
            <a:bodyPr anchorCtr="0" anchor="t" bIns="72375" lIns="72375" spcFirstLastPara="1" rIns="72375" wrap="square" tIns="72375">
              <a:noAutofit/>
            </a:bodyPr>
            <a:lstStyle/>
            <a:p>
              <a:pPr indent="0" lvl="0" marL="0" marR="0" rtl="0" algn="l">
                <a:lnSpc>
                  <a:spcPct val="90000"/>
                </a:lnSpc>
                <a:spcBef>
                  <a:spcPts val="0"/>
                </a:spcBef>
                <a:spcAft>
                  <a:spcPts val="0"/>
                </a:spcAft>
                <a:buClr>
                  <a:schemeClr val="dk1"/>
                </a:buClr>
                <a:buSzPts val="1900"/>
                <a:buFont typeface="Calibri"/>
                <a:buNone/>
              </a:pPr>
              <a:r>
                <a:rPr b="0" i="0" lang="en-US" sz="1900" u="none" cap="none" strike="noStrike">
                  <a:solidFill>
                    <a:schemeClr val="dk1"/>
                  </a:solidFill>
                  <a:latin typeface="Calibri"/>
                  <a:ea typeface="Calibri"/>
                  <a:cs typeface="Calibri"/>
                  <a:sym typeface="Calibri"/>
                </a:rPr>
                <a:t>SAGE Development Auth</a:t>
              </a:r>
              <a:r>
                <a:rPr lang="en-US" sz="1900">
                  <a:solidFill>
                    <a:schemeClr val="dk1"/>
                  </a:solidFill>
                  <a:latin typeface="Calibri"/>
                  <a:ea typeface="Calibri"/>
                  <a:cs typeface="Calibri"/>
                  <a:sym typeface="Calibri"/>
                </a:rPr>
                <a:t>ority is a 100% Native-led organization created by the Standing Rock Sioux Tribe to operate the Tribe’s energy assets. Directly leading projects works to ensure that our community can make decisions based on our values and mission, while existing collaborative partnerships ensure technical capacity for their successful completion. SAGE is actively identifying and evaluating the feasibility of developing clean energy and decarbonizing the Tribe’s economy.</a:t>
              </a:r>
              <a:endParaRPr>
                <a:solidFill>
                  <a:schemeClr val="dk1"/>
                </a:solidFill>
              </a:endParaRPr>
            </a:p>
            <a:p>
              <a:pPr indent="0" lvl="0" marL="0" marR="0" rtl="0" algn="l">
                <a:lnSpc>
                  <a:spcPct val="90000"/>
                </a:lnSpc>
                <a:spcBef>
                  <a:spcPts val="0"/>
                </a:spcBef>
                <a:spcAft>
                  <a:spcPts val="0"/>
                </a:spcAft>
                <a:buClr>
                  <a:schemeClr val="dk1"/>
                </a:buClr>
                <a:buSzPts val="1900"/>
                <a:buFont typeface="Calibri"/>
                <a:buNone/>
              </a:pPr>
              <a:r>
                <a:t/>
              </a:r>
              <a:endParaRPr sz="1900">
                <a:solidFill>
                  <a:schemeClr val="dk1"/>
                </a:solidFill>
                <a:latin typeface="Calibri"/>
                <a:ea typeface="Calibri"/>
                <a:cs typeface="Calibri"/>
                <a:sym typeface="Calibri"/>
              </a:endParaRPr>
            </a:p>
          </p:txBody>
        </p:sp>
      </p:grpSp>
    </p:spTree>
  </p:cSld>
  <p:clrMapOvr>
    <a:masterClrMapping/>
  </p:clrMapOvr>
</p:sld>
</file>

<file path=ppt/theme/theme1.xml><?xml version="1.0" encoding="utf-8"?>
<a:theme xmlns:a="http://schemas.openxmlformats.org/drawingml/2006/main" xmlns:r="http://schemas.openxmlformats.org/officeDocument/2006/relationships" name="Retrospect">
  <a:themeElements>
    <a:clrScheme name="Retrospect">
      <a:dk1>
        <a:srgbClr val="000000"/>
      </a:dk1>
      <a:lt1>
        <a:srgbClr val="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2022-11-21T22:09:56Z</dcterms:created>
  <dc:creator>Dingus, Olivia</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0x01010078F54FA567673C4EB4F20B10B3F27BB3</vt:lpwstr>
  </property>
  <property fmtid="{D5CDD505-2E9C-101B-9397-08002B2CF9AE}" pid="3" name="MediaServiceImageTags">
    <vt:lpwstr/>
  </property>
  <property fmtid="{D5CDD505-2E9C-101B-9397-08002B2CF9AE}" pid="4" name="Order">
    <vt:r8>81100.0</vt:r8>
  </property>
  <property fmtid="{D5CDD505-2E9C-101B-9397-08002B2CF9AE}" pid="5" name="xd_Signature">
    <vt:bool>false</vt:bool>
  </property>
  <property fmtid="{D5CDD505-2E9C-101B-9397-08002B2CF9AE}" pid="6" name="xd_ProgID">
    <vt:lpwstr/>
  </property>
  <property fmtid="{D5CDD505-2E9C-101B-9397-08002B2CF9AE}" pid="7" name="_SourceUrl">
    <vt:lpwstr/>
  </property>
  <property fmtid="{D5CDD505-2E9C-101B-9397-08002B2CF9AE}" pid="8" name="_SharedFileIndex">
    <vt:lpwstr/>
  </property>
  <property fmtid="{D5CDD505-2E9C-101B-9397-08002B2CF9AE}" pid="9" name="ComplianceAssetId">
    <vt:lpwstr/>
  </property>
  <property fmtid="{D5CDD505-2E9C-101B-9397-08002B2CF9AE}" pid="10" name="TemplateUrl">
    <vt:lpwstr/>
  </property>
  <property fmtid="{D5CDD505-2E9C-101B-9397-08002B2CF9AE}" pid="11" name="_ExtendedDescription">
    <vt:lpwstr/>
  </property>
  <property fmtid="{D5CDD505-2E9C-101B-9397-08002B2CF9AE}" pid="12" name="TriggerFlowInfo">
    <vt:lpwstr/>
  </property>
</Properties>
</file>