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4131C-7284-611E-4565-38A86BA4B8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989340-22BA-1555-0669-A5D9F67112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A5C7F-CC10-4BE9-6313-4B7D3846F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00A730-2F3E-1AD3-7F39-9B7F39ED4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685917-40CF-AA99-AB4C-34E2B6E4A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731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760F6-64B0-6103-7F73-3EAA55FDC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2DD456-99F5-EBA2-71B0-30CA65BB8C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73A66-C65F-0852-E7B0-F02DCD9E8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18019-850C-9C07-DCB5-1E239B881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D4595-6E2C-1F2A-9600-4D683DD93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398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5F19F-3F23-AABF-0958-A5411A7A1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16B23E-20E3-E206-E8E0-392BFB4A50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A5FAF9-CC6D-0E39-C753-BF7FB90A9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5C7BB-65A2-41AA-ED0D-8B6E209E2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044F7-571F-BD81-2AAD-7AB6331C4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826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0B6F7-B747-8C5A-5EE4-4B9F2BEA7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992F33-DB3D-2EBB-996C-BACB4DB77C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B6E72D-2ED8-91CE-5030-F0FF11C700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2BFBAA-A2A9-14FD-3D68-A2EF317FD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35C7CB-1B2B-94EE-8CD3-0F45FBF64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98E67A-64A2-7331-FE78-87A6532E3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504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768EE-A4D7-499F-487E-F3B74BE49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881CB3-1B90-E977-41D2-C7CDDBC602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4E3E8A-FF9B-3A85-E846-A16E4BB36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B9878-C03A-2440-04CC-FB629701FF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E7AF9F-9F3B-0D10-43DE-2739644635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59BE1D-0992-F4CF-0FDF-897DE97D4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DB0941-2F1F-96CB-EB5D-8F571C1DB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1200D5-D0FE-44E2-586E-5E3DBB9B8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080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41403-E6CC-520E-9DC7-CADB39E43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C3A3B3-73C7-9B41-7D53-0407FBF81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95BF99-F2CE-85E7-C603-4BE401241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90A841-8351-08C5-D9CF-47D16E775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099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725F29-9A09-684F-1361-28AF0A78C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593159-728B-27BA-8FFE-4BCB6D70A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99FF17-661C-AAC5-A370-FFF9EBECD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39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95FD3-B7ED-F530-F630-083B83F8B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EEC80-303A-BEE6-5776-9BA41F4F2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5918CB-E6B6-CE27-F838-F0D60EF9C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604ED0-C94D-5497-D010-A455B85B5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7DC3DE-EDD2-CA74-4424-27A707BB3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94A418-FA6C-6BF4-0A05-24A62A899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09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C7390-8018-C33D-B73E-86892E26B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C618E9-97D3-5B7F-0440-5F68B87821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ECF01D-275A-F57B-6CCB-1C7B130BA3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6A021D-9480-74FB-4AA4-F82EE0DD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DA0747-2A71-A626-F157-D4414C199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EBEB41-A3B5-295D-504D-089D141E4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589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F4C1C-2CDF-2E74-D1C7-D35F0F105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ADE4AB-5D15-7AEB-C5F3-4A43815628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7D396-EB1D-5636-4F88-D14C77C47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4590D-D4D2-3D7B-4D1C-60291360D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147FFA-81DB-ACED-992B-2E2D86D62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004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4D7129-340F-736C-3DD0-7ECEF7AA0B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EC6CD8-255A-F753-9D29-964EE64966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F13DF-9996-6255-9BBE-9DDDA04AF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64936-4CF3-623A-133F-6525E834F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4FA54A-F86B-817B-7105-DCD15DFDB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763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D10B85-2860-18B5-73BC-413C1545B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9AEE2A-3D10-D680-14DD-297B78851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A845F-55C8-1C30-0594-8969ED347E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8C3F7-DB82-49F7-A4E9-C0EC34158EF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7C0CF-440B-B761-3BF2-C18757ABC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FBBC9-FE5D-0527-D525-CDBF45F63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E1D68-5507-4E48-9CEE-60826897F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43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868EBAF-1494-64DB-5387-FDB85B91D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b="1" dirty="0"/>
              <a:t>Sustainable Energy for Galena Alaska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D390455-ACD7-7FE5-628C-818A497155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776999"/>
            <a:ext cx="4243589" cy="3909284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n-US" b="1" dirty="0"/>
              <a:t>Our MISSION:</a:t>
            </a:r>
          </a:p>
          <a:p>
            <a:pPr>
              <a:spcBef>
                <a:spcPts val="0"/>
              </a:spcBef>
            </a:pPr>
            <a:r>
              <a:rPr lang="en-US" dirty="0"/>
              <a:t>Through strengthening of community partnerships, T</a:t>
            </a:r>
            <a:r>
              <a:rPr lang="en-US" dirty="0">
                <a:effectLst/>
              </a:rPr>
              <a:t>eam SEGA will increase the utilization of renewable energy in Galena, Alaska to address our extremely high energy costs ($.72/kWh), improve community sustainability, spur economic development, and create local jobs. </a:t>
            </a:r>
          </a:p>
          <a:p>
            <a:r>
              <a:rPr lang="en-US" b="1" dirty="0"/>
              <a:t>Our PARTNERS:</a:t>
            </a:r>
          </a:p>
          <a:p>
            <a:pPr marL="285750" indent="-2286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City of Galena</a:t>
            </a:r>
          </a:p>
          <a:p>
            <a:pPr marL="285750" indent="-2286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Louden Tribal Council</a:t>
            </a:r>
          </a:p>
          <a:p>
            <a:pPr marL="285750" indent="-2286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Galena City School District</a:t>
            </a:r>
          </a:p>
          <a:p>
            <a:pPr marL="285750" indent="-2286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 err="1"/>
              <a:t>Gana-A’Yoo</a:t>
            </a:r>
            <a:r>
              <a:rPr lang="en-US" dirty="0"/>
              <a:t>, Incorporated</a:t>
            </a:r>
          </a:p>
          <a:p>
            <a:pPr marL="285750" indent="-2286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DeerStone Consulting, LLC</a:t>
            </a:r>
          </a:p>
          <a:p>
            <a:pPr marL="285750" indent="-2286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Tanana Chiefs Conference</a:t>
            </a:r>
          </a:p>
          <a:p>
            <a:r>
              <a:rPr lang="en-US" b="1" dirty="0">
                <a:effectLst/>
              </a:rPr>
              <a:t>What is SUCCESS?</a:t>
            </a:r>
          </a:p>
          <a:p>
            <a:pPr>
              <a:spcBef>
                <a:spcPts val="0"/>
              </a:spcBef>
            </a:pPr>
            <a:r>
              <a:rPr lang="en-US" dirty="0">
                <a:effectLst/>
              </a:rPr>
              <a:t>When Team SEGA streamlines energy development, the result will be a 2 -3 year project development timeline with opportunities for replication and job creation.</a:t>
            </a:r>
            <a:endParaRPr lang="en-US" sz="1400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0AD683C-9832-3A50-1F22-EC8E56D5C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781" r="10802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53343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1076</TotalTime>
  <Words>106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Sustainable Energy for Galena Alaska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Sustainable Energy for Galena Alaska</dc:title>
  <dc:creator>Devany Plentovich</dc:creator>
  <cp:lastModifiedBy>Devany Plentovich</cp:lastModifiedBy>
  <cp:revision>9</cp:revision>
  <dcterms:created xsi:type="dcterms:W3CDTF">2023-05-22T22:49:41Z</dcterms:created>
  <dcterms:modified xsi:type="dcterms:W3CDTF">2023-05-24T16:33:09Z</dcterms:modified>
</cp:coreProperties>
</file>