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A481C"/>
    <a:srgbClr val="F5F4E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166"/>
    <p:restoredTop sz="96327"/>
  </p:normalViewPr>
  <p:slideViewPr>
    <p:cSldViewPr snapToGrid="0">
      <p:cViewPr varScale="1">
        <p:scale>
          <a:sx n="109" d="100"/>
          <a:sy n="109" d="100"/>
        </p:scale>
        <p:origin x="120"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0805D-4A97-1EB4-5210-9C622F4E51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75021C9-E554-9F75-FFA8-7CA9632080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DFF5873-DA2D-B062-F777-B7C460D1BC8F}"/>
              </a:ext>
            </a:extLst>
          </p:cNvPr>
          <p:cNvSpPr>
            <a:spLocks noGrp="1"/>
          </p:cNvSpPr>
          <p:nvPr>
            <p:ph type="dt" sz="half" idx="10"/>
          </p:nvPr>
        </p:nvSpPr>
        <p:spPr/>
        <p:txBody>
          <a:bodyPr/>
          <a:lstStyle/>
          <a:p>
            <a:fld id="{849D6C75-445A-1948-A2C8-95B9CF0FAD43}" type="datetimeFigureOut">
              <a:rPr lang="en-US" smtClean="0"/>
              <a:t>5/24/2023</a:t>
            </a:fld>
            <a:endParaRPr lang="en-US"/>
          </a:p>
        </p:txBody>
      </p:sp>
      <p:sp>
        <p:nvSpPr>
          <p:cNvPr id="5" name="Footer Placeholder 4">
            <a:extLst>
              <a:ext uri="{FF2B5EF4-FFF2-40B4-BE49-F238E27FC236}">
                <a16:creationId xmlns:a16="http://schemas.microsoft.com/office/drawing/2014/main" id="{E42D28BB-1952-55B5-C8A4-35CC4E843C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00DADB-ABD9-B10B-C177-BECFAE5AC559}"/>
              </a:ext>
            </a:extLst>
          </p:cNvPr>
          <p:cNvSpPr>
            <a:spLocks noGrp="1"/>
          </p:cNvSpPr>
          <p:nvPr>
            <p:ph type="sldNum" sz="quarter" idx="12"/>
          </p:nvPr>
        </p:nvSpPr>
        <p:spPr/>
        <p:txBody>
          <a:bodyPr/>
          <a:lstStyle/>
          <a:p>
            <a:fld id="{1045D80E-67C9-0F4C-A9DE-44F3DC1FE4A3}" type="slidenum">
              <a:rPr lang="en-US" smtClean="0"/>
              <a:t>‹#›</a:t>
            </a:fld>
            <a:endParaRPr lang="en-US"/>
          </a:p>
        </p:txBody>
      </p:sp>
    </p:spTree>
    <p:extLst>
      <p:ext uri="{BB962C8B-B14F-4D97-AF65-F5344CB8AC3E}">
        <p14:creationId xmlns:p14="http://schemas.microsoft.com/office/powerpoint/2010/main" val="21830677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F8BD5-BA2D-71B2-8C02-B19EA16D7C2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7F15350-8076-D661-90D0-6CA89217FEA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3CC8BA3-510A-B08F-E54A-9379B333B6C0}"/>
              </a:ext>
            </a:extLst>
          </p:cNvPr>
          <p:cNvSpPr>
            <a:spLocks noGrp="1"/>
          </p:cNvSpPr>
          <p:nvPr>
            <p:ph type="dt" sz="half" idx="10"/>
          </p:nvPr>
        </p:nvSpPr>
        <p:spPr/>
        <p:txBody>
          <a:bodyPr/>
          <a:lstStyle/>
          <a:p>
            <a:fld id="{849D6C75-445A-1948-A2C8-95B9CF0FAD43}" type="datetimeFigureOut">
              <a:rPr lang="en-US" smtClean="0"/>
              <a:t>5/24/2023</a:t>
            </a:fld>
            <a:endParaRPr lang="en-US"/>
          </a:p>
        </p:txBody>
      </p:sp>
      <p:sp>
        <p:nvSpPr>
          <p:cNvPr id="5" name="Footer Placeholder 4">
            <a:extLst>
              <a:ext uri="{FF2B5EF4-FFF2-40B4-BE49-F238E27FC236}">
                <a16:creationId xmlns:a16="http://schemas.microsoft.com/office/drawing/2014/main" id="{3844A2B0-5291-342D-2BD9-72887FC33E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FFAAD7-E641-0817-4304-AAF90C118B0F}"/>
              </a:ext>
            </a:extLst>
          </p:cNvPr>
          <p:cNvSpPr>
            <a:spLocks noGrp="1"/>
          </p:cNvSpPr>
          <p:nvPr>
            <p:ph type="sldNum" sz="quarter" idx="12"/>
          </p:nvPr>
        </p:nvSpPr>
        <p:spPr/>
        <p:txBody>
          <a:bodyPr/>
          <a:lstStyle/>
          <a:p>
            <a:fld id="{1045D80E-67C9-0F4C-A9DE-44F3DC1FE4A3}" type="slidenum">
              <a:rPr lang="en-US" smtClean="0"/>
              <a:t>‹#›</a:t>
            </a:fld>
            <a:endParaRPr lang="en-US"/>
          </a:p>
        </p:txBody>
      </p:sp>
    </p:spTree>
    <p:extLst>
      <p:ext uri="{BB962C8B-B14F-4D97-AF65-F5344CB8AC3E}">
        <p14:creationId xmlns:p14="http://schemas.microsoft.com/office/powerpoint/2010/main" val="4003776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C4921-0BD9-ECDE-DFD1-CB85092BB62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B209781-6174-6A59-6A49-A55C4D3112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59B40F4-0672-1212-8DB1-DCF7AF87293B}"/>
              </a:ext>
            </a:extLst>
          </p:cNvPr>
          <p:cNvSpPr>
            <a:spLocks noGrp="1"/>
          </p:cNvSpPr>
          <p:nvPr>
            <p:ph type="dt" sz="half" idx="10"/>
          </p:nvPr>
        </p:nvSpPr>
        <p:spPr/>
        <p:txBody>
          <a:bodyPr/>
          <a:lstStyle/>
          <a:p>
            <a:fld id="{849D6C75-445A-1948-A2C8-95B9CF0FAD43}" type="datetimeFigureOut">
              <a:rPr lang="en-US" smtClean="0"/>
              <a:t>5/24/2023</a:t>
            </a:fld>
            <a:endParaRPr lang="en-US"/>
          </a:p>
        </p:txBody>
      </p:sp>
      <p:sp>
        <p:nvSpPr>
          <p:cNvPr id="5" name="Footer Placeholder 4">
            <a:extLst>
              <a:ext uri="{FF2B5EF4-FFF2-40B4-BE49-F238E27FC236}">
                <a16:creationId xmlns:a16="http://schemas.microsoft.com/office/drawing/2014/main" id="{5A5C5C4E-82EC-153B-9883-D34E456E7B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813807-BC22-C5AE-EBD8-F87D10AE031A}"/>
              </a:ext>
            </a:extLst>
          </p:cNvPr>
          <p:cNvSpPr>
            <a:spLocks noGrp="1"/>
          </p:cNvSpPr>
          <p:nvPr>
            <p:ph type="sldNum" sz="quarter" idx="12"/>
          </p:nvPr>
        </p:nvSpPr>
        <p:spPr/>
        <p:txBody>
          <a:bodyPr/>
          <a:lstStyle/>
          <a:p>
            <a:fld id="{1045D80E-67C9-0F4C-A9DE-44F3DC1FE4A3}" type="slidenum">
              <a:rPr lang="en-US" smtClean="0"/>
              <a:t>‹#›</a:t>
            </a:fld>
            <a:endParaRPr lang="en-US"/>
          </a:p>
        </p:txBody>
      </p:sp>
    </p:spTree>
    <p:extLst>
      <p:ext uri="{BB962C8B-B14F-4D97-AF65-F5344CB8AC3E}">
        <p14:creationId xmlns:p14="http://schemas.microsoft.com/office/powerpoint/2010/main" val="2961767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41419-E4E4-1B8E-1445-0A7DD70BABA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B1E6890-761A-14FD-BA3A-10FA64F2D08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B48E968-3536-40C8-E8DD-8207141A5FB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E90065-B27D-E27C-286D-2DEAD8E4D195}"/>
              </a:ext>
            </a:extLst>
          </p:cNvPr>
          <p:cNvSpPr>
            <a:spLocks noGrp="1"/>
          </p:cNvSpPr>
          <p:nvPr>
            <p:ph type="dt" sz="half" idx="10"/>
          </p:nvPr>
        </p:nvSpPr>
        <p:spPr/>
        <p:txBody>
          <a:bodyPr/>
          <a:lstStyle/>
          <a:p>
            <a:fld id="{849D6C75-445A-1948-A2C8-95B9CF0FAD43}" type="datetimeFigureOut">
              <a:rPr lang="en-US" smtClean="0"/>
              <a:t>5/24/2023</a:t>
            </a:fld>
            <a:endParaRPr lang="en-US"/>
          </a:p>
        </p:txBody>
      </p:sp>
      <p:sp>
        <p:nvSpPr>
          <p:cNvPr id="6" name="Footer Placeholder 5">
            <a:extLst>
              <a:ext uri="{FF2B5EF4-FFF2-40B4-BE49-F238E27FC236}">
                <a16:creationId xmlns:a16="http://schemas.microsoft.com/office/drawing/2014/main" id="{7CB84927-F4E9-60C4-BB84-DBCA20A611B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31A4633-7A48-8CDA-8E71-413195764C4E}"/>
              </a:ext>
            </a:extLst>
          </p:cNvPr>
          <p:cNvSpPr>
            <a:spLocks noGrp="1"/>
          </p:cNvSpPr>
          <p:nvPr>
            <p:ph type="sldNum" sz="quarter" idx="12"/>
          </p:nvPr>
        </p:nvSpPr>
        <p:spPr/>
        <p:txBody>
          <a:bodyPr/>
          <a:lstStyle/>
          <a:p>
            <a:fld id="{1045D80E-67C9-0F4C-A9DE-44F3DC1FE4A3}" type="slidenum">
              <a:rPr lang="en-US" smtClean="0"/>
              <a:t>‹#›</a:t>
            </a:fld>
            <a:endParaRPr lang="en-US"/>
          </a:p>
        </p:txBody>
      </p:sp>
    </p:spTree>
    <p:extLst>
      <p:ext uri="{BB962C8B-B14F-4D97-AF65-F5344CB8AC3E}">
        <p14:creationId xmlns:p14="http://schemas.microsoft.com/office/powerpoint/2010/main" val="4226064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01B91-A33F-FF50-658A-BEF3D91B5A9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988DB56-DCC3-9DF6-05FB-9529E6682D2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497A848-DE95-8103-DFD8-7079E5A7972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B8007A-3546-9C3F-2D84-B452870EECC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243075C-2DFD-4EE0-ABE8-6129C5B5272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7BECE14-A84E-E670-34E8-CE2CFA1F27FE}"/>
              </a:ext>
            </a:extLst>
          </p:cNvPr>
          <p:cNvSpPr>
            <a:spLocks noGrp="1"/>
          </p:cNvSpPr>
          <p:nvPr>
            <p:ph type="dt" sz="half" idx="10"/>
          </p:nvPr>
        </p:nvSpPr>
        <p:spPr/>
        <p:txBody>
          <a:bodyPr/>
          <a:lstStyle/>
          <a:p>
            <a:fld id="{849D6C75-445A-1948-A2C8-95B9CF0FAD43}" type="datetimeFigureOut">
              <a:rPr lang="en-US" smtClean="0"/>
              <a:t>5/24/2023</a:t>
            </a:fld>
            <a:endParaRPr lang="en-US"/>
          </a:p>
        </p:txBody>
      </p:sp>
      <p:sp>
        <p:nvSpPr>
          <p:cNvPr id="8" name="Footer Placeholder 7">
            <a:extLst>
              <a:ext uri="{FF2B5EF4-FFF2-40B4-BE49-F238E27FC236}">
                <a16:creationId xmlns:a16="http://schemas.microsoft.com/office/drawing/2014/main" id="{586C9A4F-26E7-6D7F-6D47-B840BB775AF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72C9A9E-901A-7D99-D49E-2DD5911AF731}"/>
              </a:ext>
            </a:extLst>
          </p:cNvPr>
          <p:cNvSpPr>
            <a:spLocks noGrp="1"/>
          </p:cNvSpPr>
          <p:nvPr>
            <p:ph type="sldNum" sz="quarter" idx="12"/>
          </p:nvPr>
        </p:nvSpPr>
        <p:spPr/>
        <p:txBody>
          <a:bodyPr/>
          <a:lstStyle/>
          <a:p>
            <a:fld id="{1045D80E-67C9-0F4C-A9DE-44F3DC1FE4A3}" type="slidenum">
              <a:rPr lang="en-US" smtClean="0"/>
              <a:t>‹#›</a:t>
            </a:fld>
            <a:endParaRPr lang="en-US"/>
          </a:p>
        </p:txBody>
      </p:sp>
    </p:spTree>
    <p:extLst>
      <p:ext uri="{BB962C8B-B14F-4D97-AF65-F5344CB8AC3E}">
        <p14:creationId xmlns:p14="http://schemas.microsoft.com/office/powerpoint/2010/main" val="27983582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A4741-0866-56A8-0D4C-680315DCDF0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FB87316-5501-9E16-1E92-316B2F993095}"/>
              </a:ext>
            </a:extLst>
          </p:cNvPr>
          <p:cNvSpPr>
            <a:spLocks noGrp="1"/>
          </p:cNvSpPr>
          <p:nvPr>
            <p:ph type="dt" sz="half" idx="10"/>
          </p:nvPr>
        </p:nvSpPr>
        <p:spPr/>
        <p:txBody>
          <a:bodyPr/>
          <a:lstStyle/>
          <a:p>
            <a:fld id="{849D6C75-445A-1948-A2C8-95B9CF0FAD43}" type="datetimeFigureOut">
              <a:rPr lang="en-US" smtClean="0"/>
              <a:t>5/24/2023</a:t>
            </a:fld>
            <a:endParaRPr lang="en-US"/>
          </a:p>
        </p:txBody>
      </p:sp>
      <p:sp>
        <p:nvSpPr>
          <p:cNvPr id="4" name="Footer Placeholder 3">
            <a:extLst>
              <a:ext uri="{FF2B5EF4-FFF2-40B4-BE49-F238E27FC236}">
                <a16:creationId xmlns:a16="http://schemas.microsoft.com/office/drawing/2014/main" id="{0218664F-772F-4615-FADE-8937E4F5E2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8CDF79E-E762-4113-4692-025F9B8B2D0D}"/>
              </a:ext>
            </a:extLst>
          </p:cNvPr>
          <p:cNvSpPr>
            <a:spLocks noGrp="1"/>
          </p:cNvSpPr>
          <p:nvPr>
            <p:ph type="sldNum" sz="quarter" idx="12"/>
          </p:nvPr>
        </p:nvSpPr>
        <p:spPr/>
        <p:txBody>
          <a:bodyPr/>
          <a:lstStyle/>
          <a:p>
            <a:fld id="{1045D80E-67C9-0F4C-A9DE-44F3DC1FE4A3}" type="slidenum">
              <a:rPr lang="en-US" smtClean="0"/>
              <a:t>‹#›</a:t>
            </a:fld>
            <a:endParaRPr lang="en-US"/>
          </a:p>
        </p:txBody>
      </p:sp>
    </p:spTree>
    <p:extLst>
      <p:ext uri="{BB962C8B-B14F-4D97-AF65-F5344CB8AC3E}">
        <p14:creationId xmlns:p14="http://schemas.microsoft.com/office/powerpoint/2010/main" val="94997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BC4CEF9-102B-38C9-FF6F-0E3315BA764D}"/>
              </a:ext>
            </a:extLst>
          </p:cNvPr>
          <p:cNvSpPr>
            <a:spLocks noGrp="1"/>
          </p:cNvSpPr>
          <p:nvPr>
            <p:ph type="dt" sz="half" idx="10"/>
          </p:nvPr>
        </p:nvSpPr>
        <p:spPr/>
        <p:txBody>
          <a:bodyPr/>
          <a:lstStyle/>
          <a:p>
            <a:fld id="{849D6C75-445A-1948-A2C8-95B9CF0FAD43}" type="datetimeFigureOut">
              <a:rPr lang="en-US" smtClean="0"/>
              <a:t>5/24/2023</a:t>
            </a:fld>
            <a:endParaRPr lang="en-US"/>
          </a:p>
        </p:txBody>
      </p:sp>
      <p:sp>
        <p:nvSpPr>
          <p:cNvPr id="3" name="Footer Placeholder 2">
            <a:extLst>
              <a:ext uri="{FF2B5EF4-FFF2-40B4-BE49-F238E27FC236}">
                <a16:creationId xmlns:a16="http://schemas.microsoft.com/office/drawing/2014/main" id="{7479713F-A69F-9C04-1899-9FA6E9FFC1B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F727BD-FEBC-E97F-26DE-87465F980EC1}"/>
              </a:ext>
            </a:extLst>
          </p:cNvPr>
          <p:cNvSpPr>
            <a:spLocks noGrp="1"/>
          </p:cNvSpPr>
          <p:nvPr>
            <p:ph type="sldNum" sz="quarter" idx="12"/>
          </p:nvPr>
        </p:nvSpPr>
        <p:spPr/>
        <p:txBody>
          <a:bodyPr/>
          <a:lstStyle/>
          <a:p>
            <a:fld id="{1045D80E-67C9-0F4C-A9DE-44F3DC1FE4A3}" type="slidenum">
              <a:rPr lang="en-US" smtClean="0"/>
              <a:t>‹#›</a:t>
            </a:fld>
            <a:endParaRPr lang="en-US"/>
          </a:p>
        </p:txBody>
      </p:sp>
    </p:spTree>
    <p:extLst>
      <p:ext uri="{BB962C8B-B14F-4D97-AF65-F5344CB8AC3E}">
        <p14:creationId xmlns:p14="http://schemas.microsoft.com/office/powerpoint/2010/main" val="27650503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4DE28-E7A5-58C6-129D-6EB20A7E0C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F0393A9-109F-8537-AF40-5C27F01761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E59CFF5-6991-4BB9-CB50-B3E4ACFDCB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F33105A-5E79-1800-4136-F6F97B79C8AD}"/>
              </a:ext>
            </a:extLst>
          </p:cNvPr>
          <p:cNvSpPr>
            <a:spLocks noGrp="1"/>
          </p:cNvSpPr>
          <p:nvPr>
            <p:ph type="dt" sz="half" idx="10"/>
          </p:nvPr>
        </p:nvSpPr>
        <p:spPr/>
        <p:txBody>
          <a:bodyPr/>
          <a:lstStyle/>
          <a:p>
            <a:fld id="{849D6C75-445A-1948-A2C8-95B9CF0FAD43}" type="datetimeFigureOut">
              <a:rPr lang="en-US" smtClean="0"/>
              <a:t>5/24/2023</a:t>
            </a:fld>
            <a:endParaRPr lang="en-US"/>
          </a:p>
        </p:txBody>
      </p:sp>
      <p:sp>
        <p:nvSpPr>
          <p:cNvPr id="6" name="Footer Placeholder 5">
            <a:extLst>
              <a:ext uri="{FF2B5EF4-FFF2-40B4-BE49-F238E27FC236}">
                <a16:creationId xmlns:a16="http://schemas.microsoft.com/office/drawing/2014/main" id="{7C5C59FB-B404-763F-80B6-7EFFD26391C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A5F6CE9-A6AE-BD8D-B6AB-524D04D5EB4C}"/>
              </a:ext>
            </a:extLst>
          </p:cNvPr>
          <p:cNvSpPr>
            <a:spLocks noGrp="1"/>
          </p:cNvSpPr>
          <p:nvPr>
            <p:ph type="sldNum" sz="quarter" idx="12"/>
          </p:nvPr>
        </p:nvSpPr>
        <p:spPr/>
        <p:txBody>
          <a:bodyPr/>
          <a:lstStyle/>
          <a:p>
            <a:fld id="{1045D80E-67C9-0F4C-A9DE-44F3DC1FE4A3}" type="slidenum">
              <a:rPr lang="en-US" smtClean="0"/>
              <a:t>‹#›</a:t>
            </a:fld>
            <a:endParaRPr lang="en-US"/>
          </a:p>
        </p:txBody>
      </p:sp>
    </p:spTree>
    <p:extLst>
      <p:ext uri="{BB962C8B-B14F-4D97-AF65-F5344CB8AC3E}">
        <p14:creationId xmlns:p14="http://schemas.microsoft.com/office/powerpoint/2010/main" val="21471092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8F700-4EA4-5A64-A57B-EFF4F7A167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7409B67-1DF7-1F0D-4F6C-D08550AAAA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B7FBA34-25EC-CFC6-62F6-0F1DF7885C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DB1E5C-677B-346B-35A3-886CADF3EA9F}"/>
              </a:ext>
            </a:extLst>
          </p:cNvPr>
          <p:cNvSpPr>
            <a:spLocks noGrp="1"/>
          </p:cNvSpPr>
          <p:nvPr>
            <p:ph type="dt" sz="half" idx="10"/>
          </p:nvPr>
        </p:nvSpPr>
        <p:spPr/>
        <p:txBody>
          <a:bodyPr/>
          <a:lstStyle/>
          <a:p>
            <a:fld id="{849D6C75-445A-1948-A2C8-95B9CF0FAD43}" type="datetimeFigureOut">
              <a:rPr lang="en-US" smtClean="0"/>
              <a:t>5/24/2023</a:t>
            </a:fld>
            <a:endParaRPr lang="en-US"/>
          </a:p>
        </p:txBody>
      </p:sp>
      <p:sp>
        <p:nvSpPr>
          <p:cNvPr id="6" name="Footer Placeholder 5">
            <a:extLst>
              <a:ext uri="{FF2B5EF4-FFF2-40B4-BE49-F238E27FC236}">
                <a16:creationId xmlns:a16="http://schemas.microsoft.com/office/drawing/2014/main" id="{D2157F4A-B1AD-7EA6-55B8-EB726DA745E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3E1C470-1F0F-DF42-51B8-7AAD68CF80D6}"/>
              </a:ext>
            </a:extLst>
          </p:cNvPr>
          <p:cNvSpPr>
            <a:spLocks noGrp="1"/>
          </p:cNvSpPr>
          <p:nvPr>
            <p:ph type="sldNum" sz="quarter" idx="12"/>
          </p:nvPr>
        </p:nvSpPr>
        <p:spPr/>
        <p:txBody>
          <a:bodyPr/>
          <a:lstStyle/>
          <a:p>
            <a:fld id="{1045D80E-67C9-0F4C-A9DE-44F3DC1FE4A3}" type="slidenum">
              <a:rPr lang="en-US" smtClean="0"/>
              <a:t>‹#›</a:t>
            </a:fld>
            <a:endParaRPr lang="en-US"/>
          </a:p>
        </p:txBody>
      </p:sp>
    </p:spTree>
    <p:extLst>
      <p:ext uri="{BB962C8B-B14F-4D97-AF65-F5344CB8AC3E}">
        <p14:creationId xmlns:p14="http://schemas.microsoft.com/office/powerpoint/2010/main" val="2087642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B5C4D-656E-195B-BEA5-FA8DD4F03C2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574BD3C-056A-C220-FD87-D88BA1D63A3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3D8B1E-8ADC-3E8D-C557-3619E003D660}"/>
              </a:ext>
            </a:extLst>
          </p:cNvPr>
          <p:cNvSpPr>
            <a:spLocks noGrp="1"/>
          </p:cNvSpPr>
          <p:nvPr>
            <p:ph type="dt" sz="half" idx="10"/>
          </p:nvPr>
        </p:nvSpPr>
        <p:spPr/>
        <p:txBody>
          <a:bodyPr/>
          <a:lstStyle/>
          <a:p>
            <a:fld id="{849D6C75-445A-1948-A2C8-95B9CF0FAD43}" type="datetimeFigureOut">
              <a:rPr lang="en-US" smtClean="0"/>
              <a:t>5/24/2023</a:t>
            </a:fld>
            <a:endParaRPr lang="en-US"/>
          </a:p>
        </p:txBody>
      </p:sp>
      <p:sp>
        <p:nvSpPr>
          <p:cNvPr id="5" name="Footer Placeholder 4">
            <a:extLst>
              <a:ext uri="{FF2B5EF4-FFF2-40B4-BE49-F238E27FC236}">
                <a16:creationId xmlns:a16="http://schemas.microsoft.com/office/drawing/2014/main" id="{B06AE2A0-D278-17A7-4855-F124AC0423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EBB8BA-DF2F-A1CB-04ED-2E269B51EAC8}"/>
              </a:ext>
            </a:extLst>
          </p:cNvPr>
          <p:cNvSpPr>
            <a:spLocks noGrp="1"/>
          </p:cNvSpPr>
          <p:nvPr>
            <p:ph type="sldNum" sz="quarter" idx="12"/>
          </p:nvPr>
        </p:nvSpPr>
        <p:spPr/>
        <p:txBody>
          <a:bodyPr/>
          <a:lstStyle/>
          <a:p>
            <a:fld id="{1045D80E-67C9-0F4C-A9DE-44F3DC1FE4A3}" type="slidenum">
              <a:rPr lang="en-US" smtClean="0"/>
              <a:t>‹#›</a:t>
            </a:fld>
            <a:endParaRPr lang="en-US"/>
          </a:p>
        </p:txBody>
      </p:sp>
    </p:spTree>
    <p:extLst>
      <p:ext uri="{BB962C8B-B14F-4D97-AF65-F5344CB8AC3E}">
        <p14:creationId xmlns:p14="http://schemas.microsoft.com/office/powerpoint/2010/main" val="1399737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D5A97B2-2869-E7AF-ACCA-F54B59436FF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821C7A7-FBF1-C546-F0C6-2B9B286B35C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B3D77A-EB76-6CB5-502F-19691B8B8475}"/>
              </a:ext>
            </a:extLst>
          </p:cNvPr>
          <p:cNvSpPr>
            <a:spLocks noGrp="1"/>
          </p:cNvSpPr>
          <p:nvPr>
            <p:ph type="dt" sz="half" idx="10"/>
          </p:nvPr>
        </p:nvSpPr>
        <p:spPr/>
        <p:txBody>
          <a:bodyPr/>
          <a:lstStyle/>
          <a:p>
            <a:fld id="{849D6C75-445A-1948-A2C8-95B9CF0FAD43}" type="datetimeFigureOut">
              <a:rPr lang="en-US" smtClean="0"/>
              <a:t>5/24/2023</a:t>
            </a:fld>
            <a:endParaRPr lang="en-US"/>
          </a:p>
        </p:txBody>
      </p:sp>
      <p:sp>
        <p:nvSpPr>
          <p:cNvPr id="5" name="Footer Placeholder 4">
            <a:extLst>
              <a:ext uri="{FF2B5EF4-FFF2-40B4-BE49-F238E27FC236}">
                <a16:creationId xmlns:a16="http://schemas.microsoft.com/office/drawing/2014/main" id="{3BADE288-A90B-BA94-E794-C2DAA6E167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70366A-1532-6877-3713-14CECED91773}"/>
              </a:ext>
            </a:extLst>
          </p:cNvPr>
          <p:cNvSpPr>
            <a:spLocks noGrp="1"/>
          </p:cNvSpPr>
          <p:nvPr>
            <p:ph type="sldNum" sz="quarter" idx="12"/>
          </p:nvPr>
        </p:nvSpPr>
        <p:spPr/>
        <p:txBody>
          <a:bodyPr/>
          <a:lstStyle/>
          <a:p>
            <a:fld id="{1045D80E-67C9-0F4C-A9DE-44F3DC1FE4A3}" type="slidenum">
              <a:rPr lang="en-US" smtClean="0"/>
              <a:t>‹#›</a:t>
            </a:fld>
            <a:endParaRPr lang="en-US"/>
          </a:p>
        </p:txBody>
      </p:sp>
    </p:spTree>
    <p:extLst>
      <p:ext uri="{BB962C8B-B14F-4D97-AF65-F5344CB8AC3E}">
        <p14:creationId xmlns:p14="http://schemas.microsoft.com/office/powerpoint/2010/main" val="29634060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AF7852F-E26C-63A0-938C-C9904C271F8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990768A-B820-D308-CBD9-CD2F8B55F3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F5657C-4B15-B6C1-DCB3-25EB01A94B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9D6C75-445A-1948-A2C8-95B9CF0FAD43}" type="datetimeFigureOut">
              <a:rPr lang="en-US" smtClean="0"/>
              <a:t>5/24/2023</a:t>
            </a:fld>
            <a:endParaRPr lang="en-US"/>
          </a:p>
        </p:txBody>
      </p:sp>
      <p:sp>
        <p:nvSpPr>
          <p:cNvPr id="5" name="Footer Placeholder 4">
            <a:extLst>
              <a:ext uri="{FF2B5EF4-FFF2-40B4-BE49-F238E27FC236}">
                <a16:creationId xmlns:a16="http://schemas.microsoft.com/office/drawing/2014/main" id="{CC3201F7-C186-F3F2-1D97-0A44B65B06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97F55D-8F48-CC9B-171C-26AB3A6A1FC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45D80E-67C9-0F4C-A9DE-44F3DC1FE4A3}" type="slidenum">
              <a:rPr lang="en-US" smtClean="0"/>
              <a:t>‹#›</a:t>
            </a:fld>
            <a:endParaRPr lang="en-US"/>
          </a:p>
        </p:txBody>
      </p:sp>
    </p:spTree>
    <p:extLst>
      <p:ext uri="{BB962C8B-B14F-4D97-AF65-F5344CB8AC3E}">
        <p14:creationId xmlns:p14="http://schemas.microsoft.com/office/powerpoint/2010/main" val="13881536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5F4EF"/>
        </a:solidFill>
        <a:effectLst/>
      </p:bgPr>
    </p:bg>
    <p:spTree>
      <p:nvGrpSpPr>
        <p:cNvPr id="1" name=""/>
        <p:cNvGrpSpPr/>
        <p:nvPr/>
      </p:nvGrpSpPr>
      <p:grpSpPr>
        <a:xfrm>
          <a:off x="0" y="0"/>
          <a:ext cx="0" cy="0"/>
          <a:chOff x="0" y="0"/>
          <a:chExt cx="0" cy="0"/>
        </a:xfrm>
      </p:grpSpPr>
      <p:grpSp>
        <p:nvGrpSpPr>
          <p:cNvPr id="29" name="Group 28">
            <a:extLst>
              <a:ext uri="{FF2B5EF4-FFF2-40B4-BE49-F238E27FC236}">
                <a16:creationId xmlns:a16="http://schemas.microsoft.com/office/drawing/2014/main" id="{9E16E126-CD74-888A-D83F-39ACA47C6628}"/>
              </a:ext>
            </a:extLst>
          </p:cNvPr>
          <p:cNvGrpSpPr/>
          <p:nvPr/>
        </p:nvGrpSpPr>
        <p:grpSpPr>
          <a:xfrm>
            <a:off x="1572552" y="3811157"/>
            <a:ext cx="7115918" cy="2554453"/>
            <a:chOff x="2047915" y="3938636"/>
            <a:chExt cx="7115918" cy="2554453"/>
          </a:xfrm>
        </p:grpSpPr>
        <p:sp>
          <p:nvSpPr>
            <p:cNvPr id="4" name="Title 1">
              <a:extLst>
                <a:ext uri="{FF2B5EF4-FFF2-40B4-BE49-F238E27FC236}">
                  <a16:creationId xmlns:a16="http://schemas.microsoft.com/office/drawing/2014/main" id="{320D0CE5-B990-C412-AE00-E4E17E54A431}"/>
                </a:ext>
              </a:extLst>
            </p:cNvPr>
            <p:cNvSpPr txBox="1">
              <a:spLocks/>
            </p:cNvSpPr>
            <p:nvPr/>
          </p:nvSpPr>
          <p:spPr>
            <a:xfrm>
              <a:off x="2047915" y="3938636"/>
              <a:ext cx="5743790" cy="504151"/>
            </a:xfrm>
            <a:prstGeom prst="rect">
              <a:avLst/>
            </a:prstGeom>
          </p:spPr>
          <p:txBody>
            <a:bodyPr vert="horz" lIns="91440" tIns="45720" rIns="91440" bIns="45720" rtlCol="0" anchor="t">
              <a:normAutofit/>
            </a:bodyPr>
            <a:lstStyle>
              <a:lvl1pPr algn="ctr" defTabSz="507187" rtl="0" eaLnBrk="1" latinLnBrk="0" hangingPunct="1">
                <a:lnSpc>
                  <a:spcPct val="100000"/>
                </a:lnSpc>
                <a:spcBef>
                  <a:spcPct val="0"/>
                </a:spcBef>
                <a:buNone/>
                <a:defRPr sz="3275" kern="1200">
                  <a:solidFill>
                    <a:srgbClr val="423E3A"/>
                  </a:solidFill>
                  <a:latin typeface="Georgia"/>
                  <a:ea typeface="Georgia"/>
                  <a:cs typeface="Georgia"/>
                  <a:sym typeface="Georgia"/>
                </a:defRPr>
              </a:lvl1pPr>
            </a:lstStyle>
            <a:p>
              <a:pPr algn="l"/>
              <a:r>
                <a:rPr lang="en-US" sz="2400" dirty="0">
                  <a:solidFill>
                    <a:srgbClr val="5A481C"/>
                  </a:solidFill>
                </a:rPr>
                <a:t>Farmers Conservation Alliance </a:t>
              </a:r>
            </a:p>
          </p:txBody>
        </p:sp>
        <p:sp>
          <p:nvSpPr>
            <p:cNvPr id="5" name="TextBox 8">
              <a:extLst>
                <a:ext uri="{FF2B5EF4-FFF2-40B4-BE49-F238E27FC236}">
                  <a16:creationId xmlns:a16="http://schemas.microsoft.com/office/drawing/2014/main" id="{901FB062-650E-36A6-ACC6-7FC9E10FB4C9}"/>
                </a:ext>
              </a:extLst>
            </p:cNvPr>
            <p:cNvSpPr txBox="1"/>
            <p:nvPr/>
          </p:nvSpPr>
          <p:spPr>
            <a:xfrm>
              <a:off x="2143779" y="4594043"/>
              <a:ext cx="7020054" cy="189904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0" tIns="0" rIns="0" bIns="0">
              <a:spAutoFit/>
            </a:bodyPr>
            <a:lstStyle/>
            <a:p>
              <a:pPr defTabSz="487680">
                <a:lnSpc>
                  <a:spcPct val="150000"/>
                </a:lnSpc>
                <a:buSzPct val="100000"/>
                <a:defRPr sz="1400">
                  <a:solidFill>
                    <a:srgbClr val="423E3A"/>
                  </a:solidFill>
                  <a:latin typeface="Gotham-Book"/>
                  <a:ea typeface="Gotham-Book"/>
                  <a:cs typeface="Gotham-Book"/>
                  <a:sym typeface="Gotham-Book"/>
                </a:defRPr>
              </a:pPr>
              <a:r>
                <a:rPr lang="en-US" sz="1400" dirty="0">
                  <a:solidFill>
                    <a:srgbClr val="5A481C"/>
                  </a:solidFill>
                  <a:latin typeface="Arial" panose="020B0604020202020204" pitchFamily="34" charset="0"/>
                  <a:cs typeface="Arial" panose="020B0604020202020204" pitchFamily="34" charset="0"/>
                </a:rPr>
                <a:t>In partnership with rural communities, we are tirelessly in pursuit of water management solutions that benefit agriculture and the environment. Through the modernization of irrigation infrastructure across the west, rural communities are ensuring agricultural resiliency, generating green, renewable energy, saving precious water, reducing agricultural operations costs, restoring critical habitat, and protecting endangered species.</a:t>
              </a:r>
              <a:r>
                <a:rPr lang="en-US" sz="1250" dirty="0">
                  <a:solidFill>
                    <a:srgbClr val="5A481C"/>
                  </a:solidFill>
                  <a:latin typeface="Arial" panose="020B0604020202020204" pitchFamily="34" charset="0"/>
                  <a:cs typeface="Arial" panose="020B0604020202020204" pitchFamily="34" charset="0"/>
                </a:rPr>
                <a:t> </a:t>
              </a:r>
              <a:endParaRPr sz="1250" dirty="0">
                <a:solidFill>
                  <a:srgbClr val="5A481C"/>
                </a:solidFill>
                <a:latin typeface="Arial" panose="020B0604020202020204" pitchFamily="34" charset="0"/>
                <a:cs typeface="Arial" panose="020B0604020202020204" pitchFamily="34" charset="0"/>
              </a:endParaRPr>
            </a:p>
          </p:txBody>
        </p:sp>
        <p:sp>
          <p:nvSpPr>
            <p:cNvPr id="6" name="Rectangle">
              <a:extLst>
                <a:ext uri="{FF2B5EF4-FFF2-40B4-BE49-F238E27FC236}">
                  <a16:creationId xmlns:a16="http://schemas.microsoft.com/office/drawing/2014/main" id="{566BD054-F650-0BE6-FB64-01CC6CD8E9EE}"/>
                </a:ext>
              </a:extLst>
            </p:cNvPr>
            <p:cNvSpPr/>
            <p:nvPr/>
          </p:nvSpPr>
          <p:spPr>
            <a:xfrm flipV="1">
              <a:off x="2147450" y="4490719"/>
              <a:ext cx="228600" cy="18288"/>
            </a:xfrm>
            <a:prstGeom prst="rect">
              <a:avLst/>
            </a:prstGeom>
            <a:solidFill>
              <a:srgbClr val="5A481C"/>
            </a:solidFill>
            <a:ln w="12700">
              <a:miter lim="400000"/>
            </a:ln>
          </p:spPr>
          <p:txBody>
            <a:bodyPr lIns="65022" tIns="65022" rIns="65022" bIns="65022" anchor="ctr"/>
            <a:lstStyle/>
            <a:p>
              <a:pPr>
                <a:lnSpc>
                  <a:spcPct val="100000"/>
                </a:lnSpc>
                <a:defRPr sz="1800">
                  <a:solidFill>
                    <a:srgbClr val="423E3A"/>
                  </a:solidFill>
                  <a:latin typeface="+mn-lt"/>
                  <a:ea typeface="+mn-ea"/>
                  <a:cs typeface="+mn-cs"/>
                  <a:sym typeface="Calibri"/>
                </a:defRPr>
              </a:pPr>
              <a:endParaRPr/>
            </a:p>
          </p:txBody>
        </p:sp>
      </p:grpSp>
      <p:pic>
        <p:nvPicPr>
          <p:cNvPr id="11" name="Graphic 10">
            <a:extLst>
              <a:ext uri="{FF2B5EF4-FFF2-40B4-BE49-F238E27FC236}">
                <a16:creationId xmlns:a16="http://schemas.microsoft.com/office/drawing/2014/main" id="{DB5FA30B-174C-3E36-5167-7242EB5D00C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53065" y="548640"/>
            <a:ext cx="701328" cy="526189"/>
          </a:xfrm>
          <a:prstGeom prst="rect">
            <a:avLst/>
          </a:prstGeom>
        </p:spPr>
      </p:pic>
      <p:grpSp>
        <p:nvGrpSpPr>
          <p:cNvPr id="16" name="Group 15">
            <a:extLst>
              <a:ext uri="{FF2B5EF4-FFF2-40B4-BE49-F238E27FC236}">
                <a16:creationId xmlns:a16="http://schemas.microsoft.com/office/drawing/2014/main" id="{D640DFE2-2EC4-0472-EB8C-6DAC7D1CD190}"/>
              </a:ext>
            </a:extLst>
          </p:cNvPr>
          <p:cNvGrpSpPr/>
          <p:nvPr/>
        </p:nvGrpSpPr>
        <p:grpSpPr>
          <a:xfrm>
            <a:off x="1668416" y="1288672"/>
            <a:ext cx="1554480" cy="2011680"/>
            <a:chOff x="2099532" y="1478283"/>
            <a:chExt cx="1371600" cy="1725774"/>
          </a:xfrm>
        </p:grpSpPr>
        <p:sp>
          <p:nvSpPr>
            <p:cNvPr id="13" name="TextBox 8">
              <a:extLst>
                <a:ext uri="{FF2B5EF4-FFF2-40B4-BE49-F238E27FC236}">
                  <a16:creationId xmlns:a16="http://schemas.microsoft.com/office/drawing/2014/main" id="{288E5F87-C5DA-7A28-4871-0AB1D318F62C}"/>
                </a:ext>
              </a:extLst>
            </p:cNvPr>
            <p:cNvSpPr txBox="1"/>
            <p:nvPr/>
          </p:nvSpPr>
          <p:spPr>
            <a:xfrm>
              <a:off x="2121655" y="2919364"/>
              <a:ext cx="1327355" cy="28469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0" tIns="0" rIns="0" bIns="0">
              <a:spAutoFit/>
            </a:bodyPr>
            <a:lstStyle/>
            <a:p>
              <a:pPr algn="ctr" defTabSz="487680">
                <a:buSzPct val="100000"/>
                <a:defRPr sz="1400">
                  <a:solidFill>
                    <a:srgbClr val="423E3A"/>
                  </a:solidFill>
                  <a:latin typeface="Gotham-Book"/>
                  <a:ea typeface="Gotham-Book"/>
                  <a:cs typeface="Gotham-Book"/>
                  <a:sym typeface="Gotham-Book"/>
                </a:defRPr>
              </a:pPr>
              <a:r>
                <a:rPr lang="en-US" sz="1000" b="1" dirty="0">
                  <a:solidFill>
                    <a:srgbClr val="5A481C"/>
                  </a:solidFill>
                  <a:latin typeface="Arial" panose="020B0604020202020204" pitchFamily="34" charset="0"/>
                  <a:cs typeface="Arial" panose="020B0604020202020204" pitchFamily="34" charset="0"/>
                </a:rPr>
                <a:t>ALAN HORTON</a:t>
              </a:r>
            </a:p>
            <a:p>
              <a:pPr algn="ctr" defTabSz="487680">
                <a:buSzPct val="100000"/>
                <a:defRPr sz="1400">
                  <a:solidFill>
                    <a:srgbClr val="423E3A"/>
                  </a:solidFill>
                  <a:latin typeface="Gotham-Book"/>
                  <a:ea typeface="Gotham-Book"/>
                  <a:cs typeface="Gotham-Book"/>
                  <a:sym typeface="Gotham-Book"/>
                </a:defRPr>
              </a:pPr>
              <a:r>
                <a:rPr lang="en-US" sz="850" dirty="0">
                  <a:solidFill>
                    <a:srgbClr val="5A481C"/>
                  </a:solidFill>
                  <a:latin typeface="Arial" panose="020B0604020202020204" pitchFamily="34" charset="0"/>
                  <a:cs typeface="Arial" panose="020B0604020202020204" pitchFamily="34" charset="0"/>
                </a:rPr>
                <a:t>Managing Director</a:t>
              </a:r>
            </a:p>
          </p:txBody>
        </p:sp>
        <p:pic>
          <p:nvPicPr>
            <p:cNvPr id="15" name="Picture 14" descr="A person wearing a hat&#10;&#10;Description automatically generated with medium confidence">
              <a:extLst>
                <a:ext uri="{FF2B5EF4-FFF2-40B4-BE49-F238E27FC236}">
                  <a16:creationId xmlns:a16="http://schemas.microsoft.com/office/drawing/2014/main" id="{C7722528-1729-66E8-8561-41DFB0A5BFA2}"/>
                </a:ext>
              </a:extLst>
            </p:cNvPr>
            <p:cNvPicPr>
              <a:picLocks noChangeAspect="1"/>
            </p:cNvPicPr>
            <p:nvPr/>
          </p:nvPicPr>
          <p:blipFill>
            <a:blip r:embed="rId4"/>
            <a:stretch>
              <a:fillRect/>
            </a:stretch>
          </p:blipFill>
          <p:spPr>
            <a:xfrm>
              <a:off x="2099532" y="1478283"/>
              <a:ext cx="1371600" cy="1371600"/>
            </a:xfrm>
            <a:prstGeom prst="ellipse">
              <a:avLst/>
            </a:prstGeom>
            <a:noFill/>
            <a:ln w="28575" cap="rnd">
              <a:noFill/>
            </a:ln>
            <a:effectLst/>
            <a:scene3d>
              <a:camera prst="orthographicFront"/>
              <a:lightRig rig="contrasting" dir="t">
                <a:rot lat="0" lon="0" rev="3000000"/>
              </a:lightRig>
            </a:scene3d>
            <a:sp3d>
              <a:bevelT w="0" h="0"/>
              <a:contourClr>
                <a:srgbClr val="333333"/>
              </a:contourClr>
            </a:sp3d>
          </p:spPr>
        </p:pic>
      </p:grpSp>
      <p:grpSp>
        <p:nvGrpSpPr>
          <p:cNvPr id="17" name="Group 16">
            <a:extLst>
              <a:ext uri="{FF2B5EF4-FFF2-40B4-BE49-F238E27FC236}">
                <a16:creationId xmlns:a16="http://schemas.microsoft.com/office/drawing/2014/main" id="{7A8E5D84-CBF9-A743-E1E3-9C4C4951EBC8}"/>
              </a:ext>
            </a:extLst>
          </p:cNvPr>
          <p:cNvGrpSpPr/>
          <p:nvPr/>
        </p:nvGrpSpPr>
        <p:grpSpPr>
          <a:xfrm>
            <a:off x="3799979" y="1278846"/>
            <a:ext cx="1554480" cy="2011680"/>
            <a:chOff x="2099532" y="1478283"/>
            <a:chExt cx="1371600" cy="1725774"/>
          </a:xfrm>
        </p:grpSpPr>
        <p:sp>
          <p:nvSpPr>
            <p:cNvPr id="18" name="TextBox 8">
              <a:extLst>
                <a:ext uri="{FF2B5EF4-FFF2-40B4-BE49-F238E27FC236}">
                  <a16:creationId xmlns:a16="http://schemas.microsoft.com/office/drawing/2014/main" id="{86B54D10-B06B-2A57-C2E9-D0F2FCA1506D}"/>
                </a:ext>
              </a:extLst>
            </p:cNvPr>
            <p:cNvSpPr txBox="1"/>
            <p:nvPr/>
          </p:nvSpPr>
          <p:spPr>
            <a:xfrm>
              <a:off x="2121655" y="2919364"/>
              <a:ext cx="1327355" cy="28469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0" tIns="0" rIns="0" bIns="0">
              <a:spAutoFit/>
            </a:bodyPr>
            <a:lstStyle/>
            <a:p>
              <a:pPr algn="ctr" defTabSz="487680">
                <a:buSzPct val="100000"/>
                <a:defRPr sz="1400">
                  <a:solidFill>
                    <a:srgbClr val="423E3A"/>
                  </a:solidFill>
                  <a:latin typeface="Gotham-Book"/>
                  <a:ea typeface="Gotham-Book"/>
                  <a:cs typeface="Gotham-Book"/>
                  <a:sym typeface="Gotham-Book"/>
                </a:defRPr>
              </a:pPr>
              <a:r>
                <a:rPr lang="en-US" sz="1000" b="1" dirty="0">
                  <a:solidFill>
                    <a:srgbClr val="5A481C"/>
                  </a:solidFill>
                  <a:latin typeface="Arial" panose="020B0604020202020204" pitchFamily="34" charset="0"/>
                  <a:cs typeface="Arial" panose="020B0604020202020204" pitchFamily="34" charset="0"/>
                </a:rPr>
                <a:t>DAVID MCKAY</a:t>
              </a:r>
            </a:p>
            <a:p>
              <a:pPr algn="ctr" defTabSz="487680">
                <a:buSzPct val="100000"/>
                <a:defRPr sz="1400">
                  <a:solidFill>
                    <a:srgbClr val="423E3A"/>
                  </a:solidFill>
                  <a:latin typeface="Gotham-Book"/>
                  <a:ea typeface="Gotham-Book"/>
                  <a:cs typeface="Gotham-Book"/>
                  <a:sym typeface="Gotham-Book"/>
                </a:defRPr>
              </a:pPr>
              <a:r>
                <a:rPr lang="en-US" sz="850" dirty="0">
                  <a:solidFill>
                    <a:srgbClr val="5A481C"/>
                  </a:solidFill>
                  <a:latin typeface="Arial" panose="020B0604020202020204" pitchFamily="34" charset="0"/>
                  <a:cs typeface="Arial" panose="020B0604020202020204" pitchFamily="34" charset="0"/>
                </a:rPr>
                <a:t>IMP Project Staff</a:t>
              </a:r>
            </a:p>
          </p:txBody>
        </p:sp>
        <p:pic>
          <p:nvPicPr>
            <p:cNvPr id="19" name="Picture 18">
              <a:extLst>
                <a:ext uri="{FF2B5EF4-FFF2-40B4-BE49-F238E27FC236}">
                  <a16:creationId xmlns:a16="http://schemas.microsoft.com/office/drawing/2014/main" id="{B8BA5334-D0C6-BD77-D7AA-3D0B9383BDEB}"/>
                </a:ext>
              </a:extLst>
            </p:cNvPr>
            <p:cNvPicPr>
              <a:picLocks noChangeAspect="1"/>
            </p:cNvPicPr>
            <p:nvPr/>
          </p:nvPicPr>
          <p:blipFill>
            <a:blip r:embed="rId5"/>
            <a:srcRect/>
            <a:stretch/>
          </p:blipFill>
          <p:spPr>
            <a:xfrm>
              <a:off x="2099532" y="1478283"/>
              <a:ext cx="1371600" cy="1371600"/>
            </a:xfrm>
            <a:prstGeom prst="ellipse">
              <a:avLst/>
            </a:prstGeom>
            <a:noFill/>
            <a:ln w="28575" cap="rnd">
              <a:noFill/>
            </a:ln>
            <a:effectLst/>
            <a:scene3d>
              <a:camera prst="orthographicFront"/>
              <a:lightRig rig="contrasting" dir="t">
                <a:rot lat="0" lon="0" rev="3000000"/>
              </a:lightRig>
            </a:scene3d>
            <a:sp3d>
              <a:bevelT w="0" h="0"/>
              <a:contourClr>
                <a:srgbClr val="333333"/>
              </a:contourClr>
            </a:sp3d>
          </p:spPr>
        </p:pic>
      </p:grpSp>
      <p:grpSp>
        <p:nvGrpSpPr>
          <p:cNvPr id="23" name="Group 22">
            <a:extLst>
              <a:ext uri="{FF2B5EF4-FFF2-40B4-BE49-F238E27FC236}">
                <a16:creationId xmlns:a16="http://schemas.microsoft.com/office/drawing/2014/main" id="{6E265D7F-21B4-B6FD-DA42-9CAE07A81AC9}"/>
              </a:ext>
            </a:extLst>
          </p:cNvPr>
          <p:cNvGrpSpPr/>
          <p:nvPr/>
        </p:nvGrpSpPr>
        <p:grpSpPr>
          <a:xfrm>
            <a:off x="5981686" y="1288672"/>
            <a:ext cx="1554479" cy="2011680"/>
            <a:chOff x="2190922" y="1478283"/>
            <a:chExt cx="1371600" cy="1699061"/>
          </a:xfrm>
        </p:grpSpPr>
        <p:sp>
          <p:nvSpPr>
            <p:cNvPr id="24" name="TextBox 8">
              <a:extLst>
                <a:ext uri="{FF2B5EF4-FFF2-40B4-BE49-F238E27FC236}">
                  <a16:creationId xmlns:a16="http://schemas.microsoft.com/office/drawing/2014/main" id="{C6676F89-7CEE-4DC5-D5C6-BECE34FD3B51}"/>
                </a:ext>
              </a:extLst>
            </p:cNvPr>
            <p:cNvSpPr txBox="1"/>
            <p:nvPr/>
          </p:nvSpPr>
          <p:spPr>
            <a:xfrm>
              <a:off x="2190922" y="2892651"/>
              <a:ext cx="1371600" cy="28469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0" tIns="0" rIns="0" bIns="0">
              <a:spAutoFit/>
            </a:bodyPr>
            <a:lstStyle/>
            <a:p>
              <a:pPr algn="ctr" defTabSz="487680">
                <a:buSzPct val="100000"/>
                <a:defRPr sz="1400">
                  <a:solidFill>
                    <a:srgbClr val="423E3A"/>
                  </a:solidFill>
                  <a:latin typeface="Gotham-Book"/>
                  <a:ea typeface="Gotham-Book"/>
                  <a:cs typeface="Gotham-Book"/>
                  <a:sym typeface="Gotham-Book"/>
                </a:defRPr>
              </a:pPr>
              <a:r>
                <a:rPr lang="en-US" sz="1000" b="1" dirty="0">
                  <a:solidFill>
                    <a:srgbClr val="5A481C"/>
                  </a:solidFill>
                  <a:latin typeface="Arial" panose="020B0604020202020204" pitchFamily="34" charset="0"/>
                  <a:cs typeface="Arial" panose="020B0604020202020204" pitchFamily="34" charset="0"/>
                </a:rPr>
                <a:t>KEITH KUENY</a:t>
              </a:r>
            </a:p>
            <a:p>
              <a:pPr algn="ctr" defTabSz="487680">
                <a:buSzPct val="100000"/>
                <a:defRPr sz="1400">
                  <a:solidFill>
                    <a:srgbClr val="423E3A"/>
                  </a:solidFill>
                  <a:latin typeface="Gotham-Book"/>
                  <a:ea typeface="Gotham-Book"/>
                  <a:cs typeface="Gotham-Book"/>
                  <a:sym typeface="Gotham-Book"/>
                </a:defRPr>
              </a:pPr>
              <a:r>
                <a:rPr lang="en-US" sz="850" dirty="0">
                  <a:solidFill>
                    <a:srgbClr val="5A481C"/>
                  </a:solidFill>
                  <a:latin typeface="Arial" panose="020B0604020202020204" pitchFamily="34" charset="0"/>
                  <a:cs typeface="Arial" panose="020B0604020202020204" pitchFamily="34" charset="0"/>
                </a:rPr>
                <a:t>Special Projects Manager</a:t>
              </a:r>
            </a:p>
          </p:txBody>
        </p:sp>
        <p:pic>
          <p:nvPicPr>
            <p:cNvPr id="25" name="Picture 24">
              <a:extLst>
                <a:ext uri="{FF2B5EF4-FFF2-40B4-BE49-F238E27FC236}">
                  <a16:creationId xmlns:a16="http://schemas.microsoft.com/office/drawing/2014/main" id="{24F550F1-92D5-86D7-78BD-BEF4D8D9ED32}"/>
                </a:ext>
              </a:extLst>
            </p:cNvPr>
            <p:cNvPicPr>
              <a:picLocks noChangeAspect="1"/>
            </p:cNvPicPr>
            <p:nvPr/>
          </p:nvPicPr>
          <p:blipFill>
            <a:blip r:embed="rId6"/>
            <a:srcRect/>
            <a:stretch/>
          </p:blipFill>
          <p:spPr>
            <a:xfrm>
              <a:off x="2190922" y="1478283"/>
              <a:ext cx="1351526" cy="1351526"/>
            </a:xfrm>
            <a:prstGeom prst="ellipse">
              <a:avLst/>
            </a:prstGeom>
            <a:noFill/>
            <a:ln w="28575" cap="rnd">
              <a:noFill/>
            </a:ln>
            <a:effectLst/>
            <a:scene3d>
              <a:camera prst="orthographicFront"/>
              <a:lightRig rig="contrasting" dir="t">
                <a:rot lat="0" lon="0" rev="3000000"/>
              </a:lightRig>
            </a:scene3d>
            <a:sp3d>
              <a:bevelT w="0" h="0"/>
              <a:contourClr>
                <a:srgbClr val="333333"/>
              </a:contourClr>
            </a:sp3d>
          </p:spPr>
        </p:pic>
      </p:grpSp>
      <p:sp>
        <p:nvSpPr>
          <p:cNvPr id="27" name="TextBox 8">
            <a:extLst>
              <a:ext uri="{FF2B5EF4-FFF2-40B4-BE49-F238E27FC236}">
                <a16:creationId xmlns:a16="http://schemas.microsoft.com/office/drawing/2014/main" id="{B6058BC7-5818-4AE8-D755-3894AB7E9AA4}"/>
              </a:ext>
            </a:extLst>
          </p:cNvPr>
          <p:cNvSpPr txBox="1"/>
          <p:nvPr/>
        </p:nvSpPr>
        <p:spPr>
          <a:xfrm>
            <a:off x="8188463" y="2982250"/>
            <a:ext cx="1504336" cy="28469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0" tIns="0" rIns="0" bIns="0">
            <a:spAutoFit/>
          </a:bodyPr>
          <a:lstStyle/>
          <a:p>
            <a:pPr algn="ctr" defTabSz="487680">
              <a:buSzPct val="100000"/>
              <a:defRPr sz="1400">
                <a:solidFill>
                  <a:srgbClr val="423E3A"/>
                </a:solidFill>
                <a:latin typeface="Gotham-Book"/>
                <a:ea typeface="Gotham-Book"/>
                <a:cs typeface="Gotham-Book"/>
                <a:sym typeface="Gotham-Book"/>
              </a:defRPr>
            </a:pPr>
            <a:r>
              <a:rPr lang="en-US" sz="1000" b="1" dirty="0">
                <a:solidFill>
                  <a:srgbClr val="5A481C"/>
                </a:solidFill>
                <a:latin typeface="Arial" panose="020B0604020202020204" pitchFamily="34" charset="0"/>
                <a:cs typeface="Arial" panose="020B0604020202020204" pitchFamily="34" charset="0"/>
              </a:rPr>
              <a:t>MATTIE BOSSLER</a:t>
            </a:r>
          </a:p>
          <a:p>
            <a:pPr algn="ctr" defTabSz="487680">
              <a:buSzPct val="100000"/>
              <a:defRPr sz="1400">
                <a:solidFill>
                  <a:srgbClr val="423E3A"/>
                </a:solidFill>
                <a:latin typeface="Gotham-Book"/>
                <a:ea typeface="Gotham-Book"/>
                <a:cs typeface="Gotham-Book"/>
                <a:sym typeface="Gotham-Book"/>
              </a:defRPr>
            </a:pPr>
            <a:r>
              <a:rPr lang="en-US" sz="850" dirty="0">
                <a:solidFill>
                  <a:srgbClr val="5A481C"/>
                </a:solidFill>
                <a:latin typeface="Arial" panose="020B0604020202020204" pitchFamily="34" charset="0"/>
                <a:cs typeface="Arial" panose="020B0604020202020204" pitchFamily="34" charset="0"/>
              </a:rPr>
              <a:t>Water Resources Engineer</a:t>
            </a:r>
          </a:p>
        </p:txBody>
      </p:sp>
      <p:pic>
        <p:nvPicPr>
          <p:cNvPr id="28" name="Picture 27">
            <a:extLst>
              <a:ext uri="{FF2B5EF4-FFF2-40B4-BE49-F238E27FC236}">
                <a16:creationId xmlns:a16="http://schemas.microsoft.com/office/drawing/2014/main" id="{B3A82EBE-CD07-30A9-7992-F10243CA9759}"/>
              </a:ext>
            </a:extLst>
          </p:cNvPr>
          <p:cNvPicPr>
            <a:picLocks noChangeAspect="1"/>
          </p:cNvPicPr>
          <p:nvPr/>
        </p:nvPicPr>
        <p:blipFill>
          <a:blip r:embed="rId7"/>
          <a:srcRect/>
          <a:stretch/>
        </p:blipFill>
        <p:spPr>
          <a:xfrm>
            <a:off x="8140641" y="1299707"/>
            <a:ext cx="1554480" cy="1554480"/>
          </a:xfrm>
          <a:prstGeom prst="ellipse">
            <a:avLst/>
          </a:prstGeom>
          <a:noFill/>
          <a:ln w="50800" cap="rnd">
            <a:noFill/>
          </a:ln>
          <a:effectLst/>
          <a:scene3d>
            <a:camera prst="orthographicFront"/>
            <a:lightRig rig="contrasting" dir="t">
              <a:rot lat="0" lon="0" rev="3000000"/>
            </a:lightRig>
          </a:scene3d>
          <a:sp3d>
            <a:contourClr>
              <a:srgbClr val="5A481C"/>
            </a:contourClr>
          </a:sp3d>
        </p:spPr>
      </p:pic>
    </p:spTree>
    <p:extLst>
      <p:ext uri="{BB962C8B-B14F-4D97-AF65-F5344CB8AC3E}">
        <p14:creationId xmlns:p14="http://schemas.microsoft.com/office/powerpoint/2010/main" val="31459426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TotalTime>
  <Words>85</Words>
  <Application>Microsoft Office PowerPoint</Application>
  <PresentationFormat>Widescreen</PresentationFormat>
  <Paragraphs>10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Georgia</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Gary Huck</dc:creator>
  <cp:lastModifiedBy>James Adkins</cp:lastModifiedBy>
  <cp:revision>7</cp:revision>
  <dcterms:created xsi:type="dcterms:W3CDTF">2023-05-22T22:48:47Z</dcterms:created>
  <dcterms:modified xsi:type="dcterms:W3CDTF">2023-05-24T14:50:39Z</dcterms:modified>
</cp:coreProperties>
</file>