
<file path=[Content_Types].xml><?xml version="1.0" encoding="utf-8"?>
<Types xmlns="http://schemas.openxmlformats.org/package/2006/content-types">
  <Default Extension="jfif" ContentType="image/jpeg"/>
  <Default Extension="jpeg" ContentType="image/jpeg"/>
  <Default Extension="jp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6" r:id="rId2"/>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4D4D4D"/>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p:cViewPr varScale="1">
        <p:scale>
          <a:sx n="56" d="100"/>
          <a:sy n="56" d="100"/>
        </p:scale>
        <p:origin x="-134" y="312"/>
      </p:cViewPr>
      <p:guideLst>
        <p:guide orient="horz" pos="2160"/>
        <p:guide pos="2880"/>
      </p:guideLst>
    </p:cSldViewPr>
  </p:slideViewPr>
  <p:notesTextViewPr>
    <p:cViewPr>
      <p:scale>
        <a:sx n="100" d="100"/>
        <a:sy n="100" d="100"/>
      </p:scale>
      <p:origin x="0" y="0"/>
    </p:cViewPr>
  </p:notesTextViewPr>
  <p:gridSpacing cx="72008" cy="72008"/>
</p:viewPr>
</file>

<file path=ppt/_rels/presentation.xml.rels><?xml version="1.0" encoding="UTF-8" standalone="yes"?>
<Relationships xmlns="http://schemas.openxmlformats.org/package/2006/relationships"><Relationship Id="rId3" Type="http://schemas.openxmlformats.org/officeDocument/2006/relationships/presProps" Target="presProp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tableStyles" Target="tableStyles.xml"/><Relationship Id="rId5" Type="http://schemas.openxmlformats.org/officeDocument/2006/relationships/theme" Target="theme/theme1.xml"/><Relationship Id="rId4" Type="http://schemas.openxmlformats.org/officeDocument/2006/relationships/viewProps" Target="viewProp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a:t>Click to edit Master title style</a:t>
            </a:r>
            <a:endParaRPr lang="en-IE"/>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IE"/>
          </a:p>
        </p:txBody>
      </p:sp>
      <p:sp>
        <p:nvSpPr>
          <p:cNvPr id="4" name="Date Placeholder 3"/>
          <p:cNvSpPr>
            <a:spLocks noGrp="1"/>
          </p:cNvSpPr>
          <p:nvPr>
            <p:ph type="dt" sz="half" idx="10"/>
          </p:nvPr>
        </p:nvSpPr>
        <p:spPr/>
        <p:txBody>
          <a:bodyPr/>
          <a:lstStyle/>
          <a:p>
            <a:fld id="{21FC12B3-E283-4950-8C24-567EBA003BBB}" type="datetimeFigureOut">
              <a:rPr lang="en-IE" smtClean="0"/>
              <a:t>24/05/2023</a:t>
            </a:fld>
            <a:endParaRPr lang="en-IE"/>
          </a:p>
        </p:txBody>
      </p:sp>
      <p:sp>
        <p:nvSpPr>
          <p:cNvPr id="5" name="Footer Placeholder 4"/>
          <p:cNvSpPr>
            <a:spLocks noGrp="1"/>
          </p:cNvSpPr>
          <p:nvPr>
            <p:ph type="ftr" sz="quarter" idx="11"/>
          </p:nvPr>
        </p:nvSpPr>
        <p:spPr/>
        <p:txBody>
          <a:bodyPr/>
          <a:lstStyle/>
          <a:p>
            <a:endParaRPr lang="en-IE"/>
          </a:p>
        </p:txBody>
      </p:sp>
      <p:sp>
        <p:nvSpPr>
          <p:cNvPr id="6" name="Slide Number Placeholder 5"/>
          <p:cNvSpPr>
            <a:spLocks noGrp="1"/>
          </p:cNvSpPr>
          <p:nvPr>
            <p:ph type="sldNum" sz="quarter" idx="12"/>
          </p:nvPr>
        </p:nvSpPr>
        <p:spPr/>
        <p:txBody>
          <a:bodyPr/>
          <a:lstStyle/>
          <a:p>
            <a:fld id="{940258D6-99DD-4EC3-AEF1-E1FCB5268EA5}" type="slidenum">
              <a:rPr lang="en-IE" smtClean="0"/>
              <a:t>‹#›</a:t>
            </a:fld>
            <a:endParaRPr lang="en-IE"/>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IE"/>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IE"/>
          </a:p>
        </p:txBody>
      </p:sp>
      <p:sp>
        <p:nvSpPr>
          <p:cNvPr id="4" name="Date Placeholder 3"/>
          <p:cNvSpPr>
            <a:spLocks noGrp="1"/>
          </p:cNvSpPr>
          <p:nvPr>
            <p:ph type="dt" sz="half" idx="10"/>
          </p:nvPr>
        </p:nvSpPr>
        <p:spPr/>
        <p:txBody>
          <a:bodyPr/>
          <a:lstStyle/>
          <a:p>
            <a:fld id="{21FC12B3-E283-4950-8C24-567EBA003BBB}" type="datetimeFigureOut">
              <a:rPr lang="en-IE" smtClean="0"/>
              <a:t>24/05/2023</a:t>
            </a:fld>
            <a:endParaRPr lang="en-IE"/>
          </a:p>
        </p:txBody>
      </p:sp>
      <p:sp>
        <p:nvSpPr>
          <p:cNvPr id="5" name="Footer Placeholder 4"/>
          <p:cNvSpPr>
            <a:spLocks noGrp="1"/>
          </p:cNvSpPr>
          <p:nvPr>
            <p:ph type="ftr" sz="quarter" idx="11"/>
          </p:nvPr>
        </p:nvSpPr>
        <p:spPr/>
        <p:txBody>
          <a:bodyPr/>
          <a:lstStyle/>
          <a:p>
            <a:endParaRPr lang="en-IE"/>
          </a:p>
        </p:txBody>
      </p:sp>
      <p:sp>
        <p:nvSpPr>
          <p:cNvPr id="6" name="Slide Number Placeholder 5"/>
          <p:cNvSpPr>
            <a:spLocks noGrp="1"/>
          </p:cNvSpPr>
          <p:nvPr>
            <p:ph type="sldNum" sz="quarter" idx="12"/>
          </p:nvPr>
        </p:nvSpPr>
        <p:spPr/>
        <p:txBody>
          <a:bodyPr/>
          <a:lstStyle/>
          <a:p>
            <a:fld id="{940258D6-99DD-4EC3-AEF1-E1FCB5268EA5}" type="slidenum">
              <a:rPr lang="en-IE" smtClean="0"/>
              <a:t>‹#›</a:t>
            </a:fld>
            <a:endParaRPr lang="en-IE"/>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a:t>Click to edit Master title style</a:t>
            </a:r>
            <a:endParaRPr lang="en-IE"/>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21FC12B3-E283-4950-8C24-567EBA003BBB}" type="datetimeFigureOut">
              <a:rPr lang="en-IE" smtClean="0"/>
              <a:t>24/05/2023</a:t>
            </a:fld>
            <a:endParaRPr lang="en-IE"/>
          </a:p>
        </p:txBody>
      </p:sp>
      <p:sp>
        <p:nvSpPr>
          <p:cNvPr id="5" name="Footer Placeholder 4"/>
          <p:cNvSpPr>
            <a:spLocks noGrp="1"/>
          </p:cNvSpPr>
          <p:nvPr>
            <p:ph type="ftr" sz="quarter" idx="11"/>
          </p:nvPr>
        </p:nvSpPr>
        <p:spPr/>
        <p:txBody>
          <a:bodyPr/>
          <a:lstStyle/>
          <a:p>
            <a:endParaRPr lang="en-IE"/>
          </a:p>
        </p:txBody>
      </p:sp>
      <p:sp>
        <p:nvSpPr>
          <p:cNvPr id="6" name="Slide Number Placeholder 5"/>
          <p:cNvSpPr>
            <a:spLocks noGrp="1"/>
          </p:cNvSpPr>
          <p:nvPr>
            <p:ph type="sldNum" sz="quarter" idx="12"/>
          </p:nvPr>
        </p:nvSpPr>
        <p:spPr/>
        <p:txBody>
          <a:bodyPr/>
          <a:lstStyle/>
          <a:p>
            <a:fld id="{940258D6-99DD-4EC3-AEF1-E1FCB5268EA5}" type="slidenum">
              <a:rPr lang="en-IE" smtClean="0"/>
              <a:t>‹#›</a:t>
            </a:fld>
            <a:endParaRPr lang="en-IE"/>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IE"/>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IE"/>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IE"/>
          </a:p>
        </p:txBody>
      </p:sp>
      <p:sp>
        <p:nvSpPr>
          <p:cNvPr id="5" name="Date Placeholder 4"/>
          <p:cNvSpPr>
            <a:spLocks noGrp="1"/>
          </p:cNvSpPr>
          <p:nvPr>
            <p:ph type="dt" sz="half" idx="10"/>
          </p:nvPr>
        </p:nvSpPr>
        <p:spPr/>
        <p:txBody>
          <a:bodyPr/>
          <a:lstStyle/>
          <a:p>
            <a:fld id="{21FC12B3-E283-4950-8C24-567EBA003BBB}" type="datetimeFigureOut">
              <a:rPr lang="en-IE" smtClean="0"/>
              <a:t>24/05/2023</a:t>
            </a:fld>
            <a:endParaRPr lang="en-IE"/>
          </a:p>
        </p:txBody>
      </p:sp>
      <p:sp>
        <p:nvSpPr>
          <p:cNvPr id="6" name="Footer Placeholder 5"/>
          <p:cNvSpPr>
            <a:spLocks noGrp="1"/>
          </p:cNvSpPr>
          <p:nvPr>
            <p:ph type="ftr" sz="quarter" idx="11"/>
          </p:nvPr>
        </p:nvSpPr>
        <p:spPr/>
        <p:txBody>
          <a:bodyPr/>
          <a:lstStyle/>
          <a:p>
            <a:endParaRPr lang="en-IE"/>
          </a:p>
        </p:txBody>
      </p:sp>
      <p:sp>
        <p:nvSpPr>
          <p:cNvPr id="7" name="Slide Number Placeholder 6"/>
          <p:cNvSpPr>
            <a:spLocks noGrp="1"/>
          </p:cNvSpPr>
          <p:nvPr>
            <p:ph type="sldNum" sz="quarter" idx="12"/>
          </p:nvPr>
        </p:nvSpPr>
        <p:spPr/>
        <p:txBody>
          <a:bodyPr/>
          <a:lstStyle/>
          <a:p>
            <a:fld id="{940258D6-99DD-4EC3-AEF1-E1FCB5268EA5}" type="slidenum">
              <a:rPr lang="en-IE" smtClean="0"/>
              <a:t>‹#›</a:t>
            </a:fld>
            <a:endParaRPr lang="en-IE"/>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endParaRPr lang="en-IE"/>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IE"/>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IE"/>
          </a:p>
        </p:txBody>
      </p:sp>
      <p:sp>
        <p:nvSpPr>
          <p:cNvPr id="7" name="Date Placeholder 6"/>
          <p:cNvSpPr>
            <a:spLocks noGrp="1"/>
          </p:cNvSpPr>
          <p:nvPr>
            <p:ph type="dt" sz="half" idx="10"/>
          </p:nvPr>
        </p:nvSpPr>
        <p:spPr/>
        <p:txBody>
          <a:bodyPr/>
          <a:lstStyle/>
          <a:p>
            <a:fld id="{21FC12B3-E283-4950-8C24-567EBA003BBB}" type="datetimeFigureOut">
              <a:rPr lang="en-IE" smtClean="0"/>
              <a:t>24/05/2023</a:t>
            </a:fld>
            <a:endParaRPr lang="en-IE"/>
          </a:p>
        </p:txBody>
      </p:sp>
      <p:sp>
        <p:nvSpPr>
          <p:cNvPr id="8" name="Footer Placeholder 7"/>
          <p:cNvSpPr>
            <a:spLocks noGrp="1"/>
          </p:cNvSpPr>
          <p:nvPr>
            <p:ph type="ftr" sz="quarter" idx="11"/>
          </p:nvPr>
        </p:nvSpPr>
        <p:spPr/>
        <p:txBody>
          <a:bodyPr/>
          <a:lstStyle/>
          <a:p>
            <a:endParaRPr lang="en-IE"/>
          </a:p>
        </p:txBody>
      </p:sp>
      <p:sp>
        <p:nvSpPr>
          <p:cNvPr id="9" name="Slide Number Placeholder 8"/>
          <p:cNvSpPr>
            <a:spLocks noGrp="1"/>
          </p:cNvSpPr>
          <p:nvPr>
            <p:ph type="sldNum" sz="quarter" idx="12"/>
          </p:nvPr>
        </p:nvSpPr>
        <p:spPr/>
        <p:txBody>
          <a:bodyPr/>
          <a:lstStyle/>
          <a:p>
            <a:fld id="{940258D6-99DD-4EC3-AEF1-E1FCB5268EA5}" type="slidenum">
              <a:rPr lang="en-IE" smtClean="0"/>
              <a:t>‹#›</a:t>
            </a:fld>
            <a:endParaRPr lang="en-IE"/>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IE"/>
          </a:p>
        </p:txBody>
      </p:sp>
      <p:sp>
        <p:nvSpPr>
          <p:cNvPr id="3" name="Date Placeholder 2"/>
          <p:cNvSpPr>
            <a:spLocks noGrp="1"/>
          </p:cNvSpPr>
          <p:nvPr>
            <p:ph type="dt" sz="half" idx="10"/>
          </p:nvPr>
        </p:nvSpPr>
        <p:spPr/>
        <p:txBody>
          <a:bodyPr/>
          <a:lstStyle/>
          <a:p>
            <a:fld id="{21FC12B3-E283-4950-8C24-567EBA003BBB}" type="datetimeFigureOut">
              <a:rPr lang="en-IE" smtClean="0"/>
              <a:t>24/05/2023</a:t>
            </a:fld>
            <a:endParaRPr lang="en-IE"/>
          </a:p>
        </p:txBody>
      </p:sp>
      <p:sp>
        <p:nvSpPr>
          <p:cNvPr id="4" name="Footer Placeholder 3"/>
          <p:cNvSpPr>
            <a:spLocks noGrp="1"/>
          </p:cNvSpPr>
          <p:nvPr>
            <p:ph type="ftr" sz="quarter" idx="11"/>
          </p:nvPr>
        </p:nvSpPr>
        <p:spPr/>
        <p:txBody>
          <a:bodyPr/>
          <a:lstStyle/>
          <a:p>
            <a:endParaRPr lang="en-IE"/>
          </a:p>
        </p:txBody>
      </p:sp>
      <p:sp>
        <p:nvSpPr>
          <p:cNvPr id="5" name="Slide Number Placeholder 4"/>
          <p:cNvSpPr>
            <a:spLocks noGrp="1"/>
          </p:cNvSpPr>
          <p:nvPr>
            <p:ph type="sldNum" sz="quarter" idx="12"/>
          </p:nvPr>
        </p:nvSpPr>
        <p:spPr/>
        <p:txBody>
          <a:bodyPr/>
          <a:lstStyle/>
          <a:p>
            <a:fld id="{940258D6-99DD-4EC3-AEF1-E1FCB5268EA5}" type="slidenum">
              <a:rPr lang="en-IE" smtClean="0"/>
              <a:t>‹#›</a:t>
            </a:fld>
            <a:endParaRPr lang="en-IE"/>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21FC12B3-E283-4950-8C24-567EBA003BBB}" type="datetimeFigureOut">
              <a:rPr lang="en-IE" smtClean="0"/>
              <a:t>24/05/2023</a:t>
            </a:fld>
            <a:endParaRPr lang="en-IE"/>
          </a:p>
        </p:txBody>
      </p:sp>
      <p:sp>
        <p:nvSpPr>
          <p:cNvPr id="3" name="Footer Placeholder 2"/>
          <p:cNvSpPr>
            <a:spLocks noGrp="1"/>
          </p:cNvSpPr>
          <p:nvPr>
            <p:ph type="ftr" sz="quarter" idx="11"/>
          </p:nvPr>
        </p:nvSpPr>
        <p:spPr/>
        <p:txBody>
          <a:bodyPr/>
          <a:lstStyle/>
          <a:p>
            <a:endParaRPr lang="en-IE"/>
          </a:p>
        </p:txBody>
      </p:sp>
      <p:sp>
        <p:nvSpPr>
          <p:cNvPr id="4" name="Slide Number Placeholder 3"/>
          <p:cNvSpPr>
            <a:spLocks noGrp="1"/>
          </p:cNvSpPr>
          <p:nvPr>
            <p:ph type="sldNum" sz="quarter" idx="12"/>
          </p:nvPr>
        </p:nvSpPr>
        <p:spPr/>
        <p:txBody>
          <a:bodyPr/>
          <a:lstStyle/>
          <a:p>
            <a:fld id="{940258D6-99DD-4EC3-AEF1-E1FCB5268EA5}" type="slidenum">
              <a:rPr lang="en-IE" smtClean="0"/>
              <a:t>‹#›</a:t>
            </a:fld>
            <a:endParaRPr lang="en-IE"/>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a:t>Click to edit Master title style</a:t>
            </a:r>
            <a:endParaRPr lang="en-IE"/>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IE"/>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21FC12B3-E283-4950-8C24-567EBA003BBB}" type="datetimeFigureOut">
              <a:rPr lang="en-IE" smtClean="0"/>
              <a:t>24/05/2023</a:t>
            </a:fld>
            <a:endParaRPr lang="en-IE"/>
          </a:p>
        </p:txBody>
      </p:sp>
      <p:sp>
        <p:nvSpPr>
          <p:cNvPr id="6" name="Footer Placeholder 5"/>
          <p:cNvSpPr>
            <a:spLocks noGrp="1"/>
          </p:cNvSpPr>
          <p:nvPr>
            <p:ph type="ftr" sz="quarter" idx="11"/>
          </p:nvPr>
        </p:nvSpPr>
        <p:spPr/>
        <p:txBody>
          <a:bodyPr/>
          <a:lstStyle/>
          <a:p>
            <a:endParaRPr lang="en-IE"/>
          </a:p>
        </p:txBody>
      </p:sp>
      <p:sp>
        <p:nvSpPr>
          <p:cNvPr id="7" name="Slide Number Placeholder 6"/>
          <p:cNvSpPr>
            <a:spLocks noGrp="1"/>
          </p:cNvSpPr>
          <p:nvPr>
            <p:ph type="sldNum" sz="quarter" idx="12"/>
          </p:nvPr>
        </p:nvSpPr>
        <p:spPr/>
        <p:txBody>
          <a:bodyPr/>
          <a:lstStyle/>
          <a:p>
            <a:fld id="{940258D6-99DD-4EC3-AEF1-E1FCB5268EA5}" type="slidenum">
              <a:rPr lang="en-IE" smtClean="0"/>
              <a:t>‹#›</a:t>
            </a:fld>
            <a:endParaRPr lang="en-IE"/>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a:t>Click to edit Master title style</a:t>
            </a:r>
            <a:endParaRPr lang="en-IE"/>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IE"/>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21FC12B3-E283-4950-8C24-567EBA003BBB}" type="datetimeFigureOut">
              <a:rPr lang="en-IE" smtClean="0"/>
              <a:t>24/05/2023</a:t>
            </a:fld>
            <a:endParaRPr lang="en-IE"/>
          </a:p>
        </p:txBody>
      </p:sp>
      <p:sp>
        <p:nvSpPr>
          <p:cNvPr id="6" name="Footer Placeholder 5"/>
          <p:cNvSpPr>
            <a:spLocks noGrp="1"/>
          </p:cNvSpPr>
          <p:nvPr>
            <p:ph type="ftr" sz="quarter" idx="11"/>
          </p:nvPr>
        </p:nvSpPr>
        <p:spPr/>
        <p:txBody>
          <a:bodyPr/>
          <a:lstStyle/>
          <a:p>
            <a:endParaRPr lang="en-IE"/>
          </a:p>
        </p:txBody>
      </p:sp>
      <p:sp>
        <p:nvSpPr>
          <p:cNvPr id="7" name="Slide Number Placeholder 6"/>
          <p:cNvSpPr>
            <a:spLocks noGrp="1"/>
          </p:cNvSpPr>
          <p:nvPr>
            <p:ph type="sldNum" sz="quarter" idx="12"/>
          </p:nvPr>
        </p:nvSpPr>
        <p:spPr/>
        <p:txBody>
          <a:bodyPr/>
          <a:lstStyle/>
          <a:p>
            <a:fld id="{940258D6-99DD-4EC3-AEF1-E1FCB5268EA5}" type="slidenum">
              <a:rPr lang="en-IE" smtClean="0"/>
              <a:t>‹#›</a:t>
            </a:fld>
            <a:endParaRPr lang="en-IE"/>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IE"/>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IE"/>
          </a:p>
        </p:txBody>
      </p:sp>
      <p:sp>
        <p:nvSpPr>
          <p:cNvPr id="4" name="Date Placeholder 3"/>
          <p:cNvSpPr>
            <a:spLocks noGrp="1"/>
          </p:cNvSpPr>
          <p:nvPr>
            <p:ph type="dt" sz="half" idx="10"/>
          </p:nvPr>
        </p:nvSpPr>
        <p:spPr/>
        <p:txBody>
          <a:bodyPr/>
          <a:lstStyle/>
          <a:p>
            <a:fld id="{21FC12B3-E283-4950-8C24-567EBA003BBB}" type="datetimeFigureOut">
              <a:rPr lang="en-IE" smtClean="0"/>
              <a:t>24/05/2023</a:t>
            </a:fld>
            <a:endParaRPr lang="en-IE"/>
          </a:p>
        </p:txBody>
      </p:sp>
      <p:sp>
        <p:nvSpPr>
          <p:cNvPr id="5" name="Footer Placeholder 4"/>
          <p:cNvSpPr>
            <a:spLocks noGrp="1"/>
          </p:cNvSpPr>
          <p:nvPr>
            <p:ph type="ftr" sz="quarter" idx="11"/>
          </p:nvPr>
        </p:nvSpPr>
        <p:spPr/>
        <p:txBody>
          <a:bodyPr/>
          <a:lstStyle/>
          <a:p>
            <a:endParaRPr lang="en-IE"/>
          </a:p>
        </p:txBody>
      </p:sp>
      <p:sp>
        <p:nvSpPr>
          <p:cNvPr id="6" name="Slide Number Placeholder 5"/>
          <p:cNvSpPr>
            <a:spLocks noGrp="1"/>
          </p:cNvSpPr>
          <p:nvPr>
            <p:ph type="sldNum" sz="quarter" idx="12"/>
          </p:nvPr>
        </p:nvSpPr>
        <p:spPr/>
        <p:txBody>
          <a:bodyPr/>
          <a:lstStyle/>
          <a:p>
            <a:fld id="{940258D6-99DD-4EC3-AEF1-E1FCB5268EA5}" type="slidenum">
              <a:rPr lang="en-IE" smtClean="0"/>
              <a:t>‹#›</a:t>
            </a:fld>
            <a:endParaRPr lang="en-IE"/>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a:t>Click to edit Master title style</a:t>
            </a:r>
            <a:endParaRPr lang="en-IE"/>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IE"/>
          </a:p>
        </p:txBody>
      </p:sp>
      <p:sp>
        <p:nvSpPr>
          <p:cNvPr id="4" name="Date Placeholder 3"/>
          <p:cNvSpPr>
            <a:spLocks noGrp="1"/>
          </p:cNvSpPr>
          <p:nvPr>
            <p:ph type="dt" sz="half" idx="10"/>
          </p:nvPr>
        </p:nvSpPr>
        <p:spPr/>
        <p:txBody>
          <a:bodyPr/>
          <a:lstStyle/>
          <a:p>
            <a:fld id="{21FC12B3-E283-4950-8C24-567EBA003BBB}" type="datetimeFigureOut">
              <a:rPr lang="en-IE" smtClean="0"/>
              <a:t>24/05/2023</a:t>
            </a:fld>
            <a:endParaRPr lang="en-IE"/>
          </a:p>
        </p:txBody>
      </p:sp>
      <p:sp>
        <p:nvSpPr>
          <p:cNvPr id="5" name="Footer Placeholder 4"/>
          <p:cNvSpPr>
            <a:spLocks noGrp="1"/>
          </p:cNvSpPr>
          <p:nvPr>
            <p:ph type="ftr" sz="quarter" idx="11"/>
          </p:nvPr>
        </p:nvSpPr>
        <p:spPr/>
        <p:txBody>
          <a:bodyPr/>
          <a:lstStyle/>
          <a:p>
            <a:endParaRPr lang="en-IE"/>
          </a:p>
        </p:txBody>
      </p:sp>
      <p:sp>
        <p:nvSpPr>
          <p:cNvPr id="6" name="Slide Number Placeholder 5"/>
          <p:cNvSpPr>
            <a:spLocks noGrp="1"/>
          </p:cNvSpPr>
          <p:nvPr>
            <p:ph type="sldNum" sz="quarter" idx="12"/>
          </p:nvPr>
        </p:nvSpPr>
        <p:spPr/>
        <p:txBody>
          <a:bodyPr/>
          <a:lstStyle/>
          <a:p>
            <a:fld id="{940258D6-99DD-4EC3-AEF1-E1FCB5268EA5}" type="slidenum">
              <a:rPr lang="en-IE" smtClean="0"/>
              <a:t>‹#›</a:t>
            </a:fld>
            <a:endParaRPr lang="en-IE"/>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a:t>Click to edit Master title style</a:t>
            </a:r>
            <a:endParaRPr lang="en-IE"/>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IE"/>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21FC12B3-E283-4950-8C24-567EBA003BBB}" type="datetimeFigureOut">
              <a:rPr lang="en-IE" smtClean="0"/>
              <a:t>24/05/2023</a:t>
            </a:fld>
            <a:endParaRPr lang="en-IE"/>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IE"/>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940258D6-99DD-4EC3-AEF1-E1FCB5268EA5}" type="slidenum">
              <a:rPr lang="en-IE" smtClean="0"/>
              <a:t>‹#›</a:t>
            </a:fld>
            <a:endParaRPr lang="en-IE"/>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g"/><Relationship Id="rId2" Type="http://schemas.openxmlformats.org/officeDocument/2006/relationships/image" Target="../media/image1.jpg"/><Relationship Id="rId1" Type="http://schemas.openxmlformats.org/officeDocument/2006/relationships/slideLayout" Target="../slideLayouts/slideLayout1.xml"/><Relationship Id="rId4" Type="http://schemas.openxmlformats.org/officeDocument/2006/relationships/image" Target="../media/image3.jfif"/></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8" name="Picture 17" descr="A picture containing outdoor, sky, building, cloud&#10;&#10;Description automatically generated">
            <a:extLst>
              <a:ext uri="{FF2B5EF4-FFF2-40B4-BE49-F238E27FC236}">
                <a16:creationId xmlns:a16="http://schemas.microsoft.com/office/drawing/2014/main" id="{F3B85F4F-C8B9-7983-A0D8-E5C252E33124}"/>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0287000" cy="6858000"/>
          </a:xfrm>
          <a:prstGeom prst="rect">
            <a:avLst/>
          </a:prstGeom>
        </p:spPr>
      </p:pic>
      <p:sp>
        <p:nvSpPr>
          <p:cNvPr id="3" name="Subtitle 2"/>
          <p:cNvSpPr>
            <a:spLocks noGrp="1"/>
          </p:cNvSpPr>
          <p:nvPr>
            <p:ph type="subTitle" idx="1"/>
          </p:nvPr>
        </p:nvSpPr>
        <p:spPr>
          <a:xfrm>
            <a:off x="571500" y="2801317"/>
            <a:ext cx="9144000" cy="2427914"/>
          </a:xfrm>
          <a:solidFill>
            <a:schemeClr val="bg1">
              <a:alpha val="50000"/>
            </a:schemeClr>
          </a:solidFill>
        </p:spPr>
        <p:txBody>
          <a:bodyPr>
            <a:noAutofit/>
          </a:bodyPr>
          <a:lstStyle/>
          <a:p>
            <a:r>
              <a:rPr lang="en-US" sz="7200" b="1" dirty="0">
                <a:ln w="3175">
                  <a:noFill/>
                </a:ln>
                <a:solidFill>
                  <a:schemeClr val="tx1"/>
                </a:solidFill>
              </a:rPr>
              <a:t>Big Bend Community Development Team</a:t>
            </a:r>
          </a:p>
        </p:txBody>
      </p:sp>
      <p:sp>
        <p:nvSpPr>
          <p:cNvPr id="2" name="Rectangle 1">
            <a:extLst>
              <a:ext uri="{FF2B5EF4-FFF2-40B4-BE49-F238E27FC236}">
                <a16:creationId xmlns:a16="http://schemas.microsoft.com/office/drawing/2014/main" id="{1A9B19B3-6231-42DD-8E4E-3C7B72DB99F7}"/>
              </a:ext>
            </a:extLst>
          </p:cNvPr>
          <p:cNvSpPr/>
          <p:nvPr/>
        </p:nvSpPr>
        <p:spPr>
          <a:xfrm>
            <a:off x="571500" y="5229231"/>
            <a:ext cx="9144000" cy="1477328"/>
          </a:xfrm>
          <a:prstGeom prst="rect">
            <a:avLst/>
          </a:prstGeom>
          <a:solidFill>
            <a:schemeClr val="bg1">
              <a:alpha val="75000"/>
            </a:schemeClr>
          </a:solidFill>
        </p:spPr>
        <p:txBody>
          <a:bodyPr wrap="square">
            <a:spAutoFit/>
          </a:bodyPr>
          <a:lstStyle/>
          <a:p>
            <a:pPr algn="ctr"/>
            <a:r>
              <a:rPr lang="en-US" sz="1800" dirty="0">
                <a:effectLst/>
                <a:latin typeface="Libre Franklin" pitchFamily="2" charset="0"/>
                <a:ea typeface="Libre Franklin" pitchFamily="2" charset="0"/>
                <a:cs typeface="Libre Franklin" pitchFamily="2" charset="0"/>
              </a:rPr>
              <a:t>We will develop a renewables implementation plan for Quincy, Florida. Quincy owns an electric utility but negligible generation assets. Existing power purchase agreements (PPA) with other utilities obstruct Quincy’s ownership of new generation assets. Moreover, </a:t>
            </a:r>
            <a:r>
              <a:rPr lang="en-US" sz="1800" dirty="0">
                <a:effectLst/>
                <a:latin typeface="Franklin Gothic Book" panose="020B0503020102020204" pitchFamily="34" charset="0"/>
                <a:ea typeface="Arial" panose="020B0604020202020204" pitchFamily="34" charset="0"/>
                <a:cs typeface="Arial" panose="020B0604020202020204" pitchFamily="34" charset="0"/>
              </a:rPr>
              <a:t>existing</a:t>
            </a:r>
            <a:r>
              <a:rPr lang="en-US" sz="1800" dirty="0">
                <a:effectLst/>
                <a:latin typeface="Libre Franklin" pitchFamily="2" charset="0"/>
                <a:ea typeface="Libre Franklin" pitchFamily="2" charset="0"/>
                <a:cs typeface="Libre Franklin" pitchFamily="2" charset="0"/>
              </a:rPr>
              <a:t> PPAs often sell power with expensive fuel demand charges. Quincy can avoid these demand charges via local solar generation.</a:t>
            </a:r>
            <a:endParaRPr lang="en-US" dirty="0"/>
          </a:p>
        </p:txBody>
      </p:sp>
      <p:pic>
        <p:nvPicPr>
          <p:cNvPr id="8" name="Picture 7" descr="A logo for a community development company&#10;&#10;Description automatically generated with low confidence">
            <a:extLst>
              <a:ext uri="{FF2B5EF4-FFF2-40B4-BE49-F238E27FC236}">
                <a16:creationId xmlns:a16="http://schemas.microsoft.com/office/drawing/2014/main" id="{60359F5C-5A14-0867-7678-DAEA5C19537E}"/>
              </a:ext>
            </a:extLst>
          </p:cNvPr>
          <p:cNvPicPr>
            <a:picLocks noChangeAspect="1"/>
          </p:cNvPicPr>
          <p:nvPr/>
        </p:nvPicPr>
        <p:blipFill rotWithShape="1">
          <a:blip r:embed="rId3">
            <a:extLst>
              <a:ext uri="{28A0092B-C50C-407E-A947-70E740481C1C}">
                <a14:useLocalDpi xmlns:a14="http://schemas.microsoft.com/office/drawing/2010/main" val="0"/>
              </a:ext>
            </a:extLst>
          </a:blip>
          <a:srcRect l="6635" t="5637" r="8772" b="7380"/>
          <a:stretch/>
        </p:blipFill>
        <p:spPr>
          <a:xfrm>
            <a:off x="683568" y="238921"/>
            <a:ext cx="2110544" cy="2170136"/>
          </a:xfrm>
          <a:prstGeom prst="rect">
            <a:avLst/>
          </a:prstGeom>
        </p:spPr>
      </p:pic>
      <p:pic>
        <p:nvPicPr>
          <p:cNvPr id="10" name="Picture 9" descr="A picture containing text, font, logo, graphics&#10;&#10;Description automatically generated">
            <a:extLst>
              <a:ext uri="{FF2B5EF4-FFF2-40B4-BE49-F238E27FC236}">
                <a16:creationId xmlns:a16="http://schemas.microsoft.com/office/drawing/2014/main" id="{3915814E-D454-90C0-F200-54B2139CD2DA}"/>
              </a:ext>
            </a:extLst>
          </p:cNvPr>
          <p:cNvPicPr>
            <a:picLocks noChangeAspect="1"/>
          </p:cNvPicPr>
          <p:nvPr/>
        </p:nvPicPr>
        <p:blipFill rotWithShape="1">
          <a:blip r:embed="rId4">
            <a:extLst>
              <a:ext uri="{28A0092B-C50C-407E-A947-70E740481C1C}">
                <a14:useLocalDpi xmlns:a14="http://schemas.microsoft.com/office/drawing/2010/main" val="0"/>
              </a:ext>
            </a:extLst>
          </a:blip>
          <a:srcRect t="13336"/>
          <a:stretch/>
        </p:blipFill>
        <p:spPr>
          <a:xfrm>
            <a:off x="5205689" y="238921"/>
            <a:ext cx="3938311" cy="2252637"/>
          </a:xfrm>
          <a:prstGeom prst="rect">
            <a:avLst/>
          </a:prstGeom>
        </p:spPr>
      </p:pic>
    </p:spTree>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46</TotalTime>
  <Words>69</Words>
  <Application>Microsoft Office PowerPoint</Application>
  <PresentationFormat>On-screen Show (4:3)</PresentationFormat>
  <Paragraphs>2</Paragraphs>
  <Slides>1</Slides>
  <Notes>0</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1</vt:i4>
      </vt:variant>
    </vt:vector>
  </HeadingPairs>
  <TitlesOfParts>
    <vt:vector size="6" baseType="lpstr">
      <vt:lpstr>Arial</vt:lpstr>
      <vt:lpstr>Calibri</vt:lpstr>
      <vt:lpstr>Franklin Gothic Book</vt:lpstr>
      <vt:lpstr>Libre Franklin</vt:lpstr>
      <vt:lpstr>Office Theme</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Slide 1</dc:title>
  <dc:creator>ronan</dc:creator>
  <cp:lastModifiedBy>Davis George Moye</cp:lastModifiedBy>
  <cp:revision>6</cp:revision>
  <dcterms:created xsi:type="dcterms:W3CDTF">2020-02-12T13:31:55Z</dcterms:created>
  <dcterms:modified xsi:type="dcterms:W3CDTF">2023-05-24T04:35:56Z</dcterms:modified>
</cp:coreProperties>
</file>