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F56F6A8-E67B-F656-ACFB-E54C7A58E500}" name="Bradley Leon" initials="BL" userId="ccb307bb52e1b734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8/10/relationships/authors" Target="authors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adley Leon" userId="ccb307bb52e1b734" providerId="LiveId" clId="{80F94BD2-F03A-42AB-834E-DBE1CC8AD91D}"/>
    <pc:docChg chg="custSel modSld">
      <pc:chgData name="Bradley Leon" userId="ccb307bb52e1b734" providerId="LiveId" clId="{80F94BD2-F03A-42AB-834E-DBE1CC8AD91D}" dt="2023-05-21T19:17:45.231" v="105" actId="20577"/>
      <pc:docMkLst>
        <pc:docMk/>
      </pc:docMkLst>
      <pc:sldChg chg="delSp modSp mod">
        <pc:chgData name="Bradley Leon" userId="ccb307bb52e1b734" providerId="LiveId" clId="{80F94BD2-F03A-42AB-834E-DBE1CC8AD91D}" dt="2023-05-21T19:17:45.231" v="105" actId="20577"/>
        <pc:sldMkLst>
          <pc:docMk/>
          <pc:sldMk cId="1723903552" sldId="290"/>
        </pc:sldMkLst>
        <pc:spChg chg="mod">
          <ac:chgData name="Bradley Leon" userId="ccb307bb52e1b734" providerId="LiveId" clId="{80F94BD2-F03A-42AB-834E-DBE1CC8AD91D}" dt="2023-05-21T19:14:41.343" v="68" actId="20577"/>
          <ac:spMkLst>
            <pc:docMk/>
            <pc:sldMk cId="1723903552" sldId="290"/>
            <ac:spMk id="4" creationId="{43CAFF08-3339-C251-4A75-CB57FC57DF9A}"/>
          </ac:spMkLst>
        </pc:spChg>
        <pc:spChg chg="del">
          <ac:chgData name="Bradley Leon" userId="ccb307bb52e1b734" providerId="LiveId" clId="{80F94BD2-F03A-42AB-834E-DBE1CC8AD91D}" dt="2023-05-21T19:14:17.688" v="52" actId="478"/>
          <ac:spMkLst>
            <pc:docMk/>
            <pc:sldMk cId="1723903552" sldId="290"/>
            <ac:spMk id="19" creationId="{D8934D41-A06E-A7F9-3CEE-69C49D0D0469}"/>
          </ac:spMkLst>
        </pc:spChg>
        <pc:spChg chg="mod">
          <ac:chgData name="Bradley Leon" userId="ccb307bb52e1b734" providerId="LiveId" clId="{80F94BD2-F03A-42AB-834E-DBE1CC8AD91D}" dt="2023-05-21T19:13:31.848" v="50" actId="20577"/>
          <ac:spMkLst>
            <pc:docMk/>
            <pc:sldMk cId="1723903552" sldId="290"/>
            <ac:spMk id="34" creationId="{49FFE8F3-9E76-ACDE-5E5B-CAF791265B98}"/>
          </ac:spMkLst>
        </pc:spChg>
        <pc:spChg chg="mod">
          <ac:chgData name="Bradley Leon" userId="ccb307bb52e1b734" providerId="LiveId" clId="{80F94BD2-F03A-42AB-834E-DBE1CC8AD91D}" dt="2023-05-21T19:17:45.231" v="105" actId="20577"/>
          <ac:spMkLst>
            <pc:docMk/>
            <pc:sldMk cId="1723903552" sldId="290"/>
            <ac:spMk id="46" creationId="{1CBAF5B7-6C63-30DC-023C-62745756157F}"/>
          </ac:spMkLst>
        </pc:spChg>
        <pc:grpChg chg="del">
          <ac:chgData name="Bradley Leon" userId="ccb307bb52e1b734" providerId="LiveId" clId="{80F94BD2-F03A-42AB-834E-DBE1CC8AD91D}" dt="2023-05-21T19:11:04.321" v="31" actId="478"/>
          <ac:grpSpMkLst>
            <pc:docMk/>
            <pc:sldMk cId="1723903552" sldId="290"/>
            <ac:grpSpMk id="17" creationId="{A0BED731-18BE-0D08-6C56-F248ABBE8236}"/>
          </ac:grpSpMkLst>
        </pc:grpChg>
        <pc:grpChg chg="del">
          <ac:chgData name="Bradley Leon" userId="ccb307bb52e1b734" providerId="LiveId" clId="{80F94BD2-F03A-42AB-834E-DBE1CC8AD91D}" dt="2023-05-21T19:11:06.304" v="32" actId="478"/>
          <ac:grpSpMkLst>
            <pc:docMk/>
            <pc:sldMk cId="1723903552" sldId="290"/>
            <ac:grpSpMk id="28" creationId="{5B996E3C-AB81-700E-9F9D-C3A6567AFC5D}"/>
          </ac:grpSpMkLst>
        </pc:grpChg>
        <pc:graphicFrameChg chg="modGraphic">
          <ac:chgData name="Bradley Leon" userId="ccb307bb52e1b734" providerId="LiveId" clId="{80F94BD2-F03A-42AB-834E-DBE1CC8AD91D}" dt="2023-05-21T19:10:37.407" v="30" actId="20577"/>
          <ac:graphicFrameMkLst>
            <pc:docMk/>
            <pc:sldMk cId="1723903552" sldId="290"/>
            <ac:graphicFrameMk id="42" creationId="{64948B5D-0616-5C0B-0F62-B427A0326ED0}"/>
          </ac:graphicFrameMkLst>
        </pc:graphicFrameChg>
        <pc:graphicFrameChg chg="modGraphic">
          <ac:chgData name="Bradley Leon" userId="ccb307bb52e1b734" providerId="LiveId" clId="{80F94BD2-F03A-42AB-834E-DBE1CC8AD91D}" dt="2023-05-21T19:15:15.448" v="70" actId="20577"/>
          <ac:graphicFrameMkLst>
            <pc:docMk/>
            <pc:sldMk cId="1723903552" sldId="290"/>
            <ac:graphicFrameMk id="43" creationId="{492EBAA3-EF3C-DCD9-220A-06D605BDA973}"/>
          </ac:graphicFrameMkLst>
        </pc:graphicFrameChg>
        <pc:picChg chg="del">
          <ac:chgData name="Bradley Leon" userId="ccb307bb52e1b734" providerId="LiveId" clId="{80F94BD2-F03A-42AB-834E-DBE1CC8AD91D}" dt="2023-05-21T19:14:14.855" v="51" actId="478"/>
          <ac:picMkLst>
            <pc:docMk/>
            <pc:sldMk cId="1723903552" sldId="290"/>
            <ac:picMk id="3" creationId="{F6920932-81F1-7DEB-D502-02906CA761CC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image" Target="../media/image1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image" Target="../media/image1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014103-14F4-4D2A-88AB-EAF31DA2B9C9}" type="doc">
      <dgm:prSet loTypeId="urn:microsoft.com/office/officeart/2005/8/layout/pictureOrgChart+Icon" loCatId="hierarchy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94C9888-E7E9-42E1-A04E-EF23E6EBA7B7}">
      <dgm:prSet phldrT="[Text]"/>
      <dgm:spPr/>
      <dgm:t>
        <a:bodyPr/>
        <a:lstStyle/>
        <a:p>
          <a:r>
            <a:rPr lang="en-US" dirty="0"/>
            <a:t>Community</a:t>
          </a:r>
        </a:p>
      </dgm:t>
    </dgm:pt>
    <dgm:pt modelId="{89A364C7-A033-4200-87BD-7DC35A932DF9}" type="parTrans" cxnId="{A7A29F4D-937E-4A11-91F6-B2651DFB1982}">
      <dgm:prSet/>
      <dgm:spPr/>
      <dgm:t>
        <a:bodyPr/>
        <a:lstStyle/>
        <a:p>
          <a:endParaRPr lang="en-US"/>
        </a:p>
      </dgm:t>
    </dgm:pt>
    <dgm:pt modelId="{E5FDD2BD-29C6-4CAB-8035-7E76A47FE184}" type="sibTrans" cxnId="{A7A29F4D-937E-4A11-91F6-B2651DFB1982}">
      <dgm:prSet/>
      <dgm:spPr/>
      <dgm:t>
        <a:bodyPr/>
        <a:lstStyle/>
        <a:p>
          <a:endParaRPr lang="en-US"/>
        </a:p>
      </dgm:t>
    </dgm:pt>
    <dgm:pt modelId="{27580706-C762-49B8-BE6F-DABF0B13FBA6}">
      <dgm:prSet phldrT="[Text]"/>
      <dgm:spPr/>
      <dgm:t>
        <a:bodyPr/>
        <a:lstStyle/>
        <a:p>
          <a:r>
            <a:rPr lang="en-US" dirty="0"/>
            <a:t>Solar Farm</a:t>
          </a:r>
        </a:p>
      </dgm:t>
    </dgm:pt>
    <dgm:pt modelId="{A8626A19-414C-4BDF-8DA6-90567EBDDA01}" type="parTrans" cxnId="{A9CA5CC9-71A8-4402-AA9A-71CE438B3BEE}">
      <dgm:prSet/>
      <dgm:spPr/>
      <dgm:t>
        <a:bodyPr/>
        <a:lstStyle/>
        <a:p>
          <a:endParaRPr lang="en-US"/>
        </a:p>
      </dgm:t>
    </dgm:pt>
    <dgm:pt modelId="{974B979B-FB8B-4652-8440-83F0E63B2CC4}" type="sibTrans" cxnId="{A9CA5CC9-71A8-4402-AA9A-71CE438B3BEE}">
      <dgm:prSet/>
      <dgm:spPr/>
      <dgm:t>
        <a:bodyPr/>
        <a:lstStyle/>
        <a:p>
          <a:endParaRPr lang="en-US"/>
        </a:p>
      </dgm:t>
    </dgm:pt>
    <dgm:pt modelId="{F30ECE6D-5A12-46FF-B745-BC6C18DE4D0A}">
      <dgm:prSet phldrT="[Text]"/>
      <dgm:spPr/>
      <dgm:t>
        <a:bodyPr/>
        <a:lstStyle/>
        <a:p>
          <a:r>
            <a:rPr lang="en-US" dirty="0"/>
            <a:t>Training Building</a:t>
          </a:r>
        </a:p>
      </dgm:t>
    </dgm:pt>
    <dgm:pt modelId="{6BF78BB2-F9CF-48CE-A34E-9031EFD3B732}" type="parTrans" cxnId="{6ACF9FBC-9909-44D0-96E2-B05E4742C662}">
      <dgm:prSet/>
      <dgm:spPr/>
      <dgm:t>
        <a:bodyPr/>
        <a:lstStyle/>
        <a:p>
          <a:endParaRPr lang="en-US"/>
        </a:p>
      </dgm:t>
    </dgm:pt>
    <dgm:pt modelId="{89288918-A03C-4376-945A-B6AFEDB34104}" type="sibTrans" cxnId="{6ACF9FBC-9909-44D0-96E2-B05E4742C662}">
      <dgm:prSet/>
      <dgm:spPr/>
      <dgm:t>
        <a:bodyPr/>
        <a:lstStyle/>
        <a:p>
          <a:endParaRPr lang="en-US"/>
        </a:p>
      </dgm:t>
    </dgm:pt>
    <dgm:pt modelId="{6C186FA2-5058-4692-909C-F99A49FD949E}" type="pres">
      <dgm:prSet presAssocID="{65014103-14F4-4D2A-88AB-EAF31DA2B9C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F994147-FE0D-4CE3-8622-324B03B2B9EB}" type="pres">
      <dgm:prSet presAssocID="{094C9888-E7E9-42E1-A04E-EF23E6EBA7B7}" presName="hierRoot1" presStyleCnt="0">
        <dgm:presLayoutVars>
          <dgm:hierBranch val="init"/>
        </dgm:presLayoutVars>
      </dgm:prSet>
      <dgm:spPr/>
    </dgm:pt>
    <dgm:pt modelId="{39BB722F-EBA1-453E-A411-18EA6DC2DDF1}" type="pres">
      <dgm:prSet presAssocID="{094C9888-E7E9-42E1-A04E-EF23E6EBA7B7}" presName="rootComposite1" presStyleCnt="0"/>
      <dgm:spPr/>
    </dgm:pt>
    <dgm:pt modelId="{6C9DD055-B171-4EDA-BDD6-E8696669E109}" type="pres">
      <dgm:prSet presAssocID="{094C9888-E7E9-42E1-A04E-EF23E6EBA7B7}" presName="rootText1" presStyleLbl="node0" presStyleIdx="0" presStyleCnt="1">
        <dgm:presLayoutVars>
          <dgm:chPref val="3"/>
        </dgm:presLayoutVars>
      </dgm:prSet>
      <dgm:spPr/>
    </dgm:pt>
    <dgm:pt modelId="{EB2DFA85-89F1-4DFA-9DD9-C2ACDF9F03E8}" type="pres">
      <dgm:prSet presAssocID="{094C9888-E7E9-42E1-A04E-EF23E6EBA7B7}" presName="rootPict1" presStyleLbl="align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3000" r="-183000"/>
          </a:stretch>
        </a:blipFill>
      </dgm:spPr>
    </dgm:pt>
    <dgm:pt modelId="{344ED8F6-DE47-4432-92DB-64A945AA21F3}" type="pres">
      <dgm:prSet presAssocID="{094C9888-E7E9-42E1-A04E-EF23E6EBA7B7}" presName="rootConnector1" presStyleLbl="node1" presStyleIdx="0" presStyleCnt="0"/>
      <dgm:spPr/>
    </dgm:pt>
    <dgm:pt modelId="{5EB6E9A0-F40A-4A76-AEB4-7231CAFC2909}" type="pres">
      <dgm:prSet presAssocID="{094C9888-E7E9-42E1-A04E-EF23E6EBA7B7}" presName="hierChild2" presStyleCnt="0"/>
      <dgm:spPr/>
    </dgm:pt>
    <dgm:pt modelId="{1066072C-B2BB-4576-A0B7-7EA8177E3B76}" type="pres">
      <dgm:prSet presAssocID="{A8626A19-414C-4BDF-8DA6-90567EBDDA01}" presName="Name37" presStyleLbl="parChTrans1D2" presStyleIdx="0" presStyleCnt="2"/>
      <dgm:spPr/>
    </dgm:pt>
    <dgm:pt modelId="{D62CCBB9-8362-43A3-8F9F-B13B85821579}" type="pres">
      <dgm:prSet presAssocID="{27580706-C762-49B8-BE6F-DABF0B13FBA6}" presName="hierRoot2" presStyleCnt="0">
        <dgm:presLayoutVars>
          <dgm:hierBranch val="init"/>
        </dgm:presLayoutVars>
      </dgm:prSet>
      <dgm:spPr/>
    </dgm:pt>
    <dgm:pt modelId="{0F82B6DB-0351-431B-9DF0-E7A17CFD0B50}" type="pres">
      <dgm:prSet presAssocID="{27580706-C762-49B8-BE6F-DABF0B13FBA6}" presName="rootComposite" presStyleCnt="0"/>
      <dgm:spPr/>
    </dgm:pt>
    <dgm:pt modelId="{B5A0412E-0ADC-451B-B7F1-60ED989D5184}" type="pres">
      <dgm:prSet presAssocID="{27580706-C762-49B8-BE6F-DABF0B13FBA6}" presName="rootText" presStyleLbl="node2" presStyleIdx="0" presStyleCnt="2">
        <dgm:presLayoutVars>
          <dgm:chPref val="3"/>
        </dgm:presLayoutVars>
      </dgm:prSet>
      <dgm:spPr/>
    </dgm:pt>
    <dgm:pt modelId="{70C9A656-782C-4BAC-846D-F18939718B20}" type="pres">
      <dgm:prSet presAssocID="{27580706-C762-49B8-BE6F-DABF0B13FBA6}" presName="rootPict" presStyleLbl="align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  <dgm:extLst>
        <a:ext uri="{E40237B7-FDA0-4F09-8148-C483321AD2D9}">
          <dgm14:cNvPr xmlns:dgm14="http://schemas.microsoft.com/office/drawing/2010/diagram" id="0" name="" descr="Rows of solar panels"/>
        </a:ext>
      </dgm:extLst>
    </dgm:pt>
    <dgm:pt modelId="{95456161-94EF-42DD-8901-9B4387AB2D2F}" type="pres">
      <dgm:prSet presAssocID="{27580706-C762-49B8-BE6F-DABF0B13FBA6}" presName="rootConnector" presStyleLbl="node2" presStyleIdx="0" presStyleCnt="2"/>
      <dgm:spPr/>
    </dgm:pt>
    <dgm:pt modelId="{E98E7372-6484-4D83-AC07-D1056B9E2708}" type="pres">
      <dgm:prSet presAssocID="{27580706-C762-49B8-BE6F-DABF0B13FBA6}" presName="hierChild4" presStyleCnt="0"/>
      <dgm:spPr/>
    </dgm:pt>
    <dgm:pt modelId="{F284A5C2-673B-458C-B89D-FADB8B8D3437}" type="pres">
      <dgm:prSet presAssocID="{27580706-C762-49B8-BE6F-DABF0B13FBA6}" presName="hierChild5" presStyleCnt="0"/>
      <dgm:spPr/>
    </dgm:pt>
    <dgm:pt modelId="{12DCF364-CA00-4C38-9A44-9C65266B15D9}" type="pres">
      <dgm:prSet presAssocID="{6BF78BB2-F9CF-48CE-A34E-9031EFD3B732}" presName="Name37" presStyleLbl="parChTrans1D2" presStyleIdx="1" presStyleCnt="2"/>
      <dgm:spPr/>
    </dgm:pt>
    <dgm:pt modelId="{3800B283-FC55-4AFA-97A6-5E5C2226A272}" type="pres">
      <dgm:prSet presAssocID="{F30ECE6D-5A12-46FF-B745-BC6C18DE4D0A}" presName="hierRoot2" presStyleCnt="0">
        <dgm:presLayoutVars>
          <dgm:hierBranch val="init"/>
        </dgm:presLayoutVars>
      </dgm:prSet>
      <dgm:spPr/>
    </dgm:pt>
    <dgm:pt modelId="{F791F8C1-08FD-48E7-AB54-8D65C2BDC4F9}" type="pres">
      <dgm:prSet presAssocID="{F30ECE6D-5A12-46FF-B745-BC6C18DE4D0A}" presName="rootComposite" presStyleCnt="0"/>
      <dgm:spPr/>
    </dgm:pt>
    <dgm:pt modelId="{3019FB06-3467-4651-BA51-2BD0E15C9C55}" type="pres">
      <dgm:prSet presAssocID="{F30ECE6D-5A12-46FF-B745-BC6C18DE4D0A}" presName="rootText" presStyleLbl="node2" presStyleIdx="1" presStyleCnt="2">
        <dgm:presLayoutVars>
          <dgm:chPref val="3"/>
        </dgm:presLayoutVars>
      </dgm:prSet>
      <dgm:spPr/>
    </dgm:pt>
    <dgm:pt modelId="{5F25C7EA-86C0-44E5-9D73-FE9FCB2C11AB}" type="pres">
      <dgm:prSet presAssocID="{F30ECE6D-5A12-46FF-B745-BC6C18DE4D0A}" presName="rootPict" presStyleLbl="align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  <dgm:extLst>
        <a:ext uri="{E40237B7-FDA0-4F09-8148-C483321AD2D9}">
          <dgm14:cNvPr xmlns:dgm14="http://schemas.microsoft.com/office/drawing/2010/diagram" id="0" name="" descr="People discussing in the office"/>
        </a:ext>
      </dgm:extLst>
    </dgm:pt>
    <dgm:pt modelId="{E2297718-E7CA-4482-B726-78413FE80D65}" type="pres">
      <dgm:prSet presAssocID="{F30ECE6D-5A12-46FF-B745-BC6C18DE4D0A}" presName="rootConnector" presStyleLbl="node2" presStyleIdx="1" presStyleCnt="2"/>
      <dgm:spPr/>
    </dgm:pt>
    <dgm:pt modelId="{386922F7-8462-4E1A-9D62-4639E8B008C7}" type="pres">
      <dgm:prSet presAssocID="{F30ECE6D-5A12-46FF-B745-BC6C18DE4D0A}" presName="hierChild4" presStyleCnt="0"/>
      <dgm:spPr/>
    </dgm:pt>
    <dgm:pt modelId="{E162F212-8D08-454B-BFE7-4644B848BCB5}" type="pres">
      <dgm:prSet presAssocID="{F30ECE6D-5A12-46FF-B745-BC6C18DE4D0A}" presName="hierChild5" presStyleCnt="0"/>
      <dgm:spPr/>
    </dgm:pt>
    <dgm:pt modelId="{79472724-2BC7-467D-90D9-D416CD753694}" type="pres">
      <dgm:prSet presAssocID="{094C9888-E7E9-42E1-A04E-EF23E6EBA7B7}" presName="hierChild3" presStyleCnt="0"/>
      <dgm:spPr/>
    </dgm:pt>
  </dgm:ptLst>
  <dgm:cxnLst>
    <dgm:cxn modelId="{A7A29F4D-937E-4A11-91F6-B2651DFB1982}" srcId="{65014103-14F4-4D2A-88AB-EAF31DA2B9C9}" destId="{094C9888-E7E9-42E1-A04E-EF23E6EBA7B7}" srcOrd="0" destOrd="0" parTransId="{89A364C7-A033-4200-87BD-7DC35A932DF9}" sibTransId="{E5FDD2BD-29C6-4CAB-8035-7E76A47FE184}"/>
    <dgm:cxn modelId="{19068A53-6A20-490D-9862-E951DD334EEA}" type="presOf" srcId="{27580706-C762-49B8-BE6F-DABF0B13FBA6}" destId="{B5A0412E-0ADC-451B-B7F1-60ED989D5184}" srcOrd="0" destOrd="0" presId="urn:microsoft.com/office/officeart/2005/8/layout/pictureOrgChart+Icon"/>
    <dgm:cxn modelId="{34ADAD57-1D34-47E7-92A7-28FB1F152818}" type="presOf" srcId="{094C9888-E7E9-42E1-A04E-EF23E6EBA7B7}" destId="{6C9DD055-B171-4EDA-BDD6-E8696669E109}" srcOrd="0" destOrd="0" presId="urn:microsoft.com/office/officeart/2005/8/layout/pictureOrgChart+Icon"/>
    <dgm:cxn modelId="{DB640888-26D3-40F5-9E68-71BF3D1EE998}" type="presOf" srcId="{F30ECE6D-5A12-46FF-B745-BC6C18DE4D0A}" destId="{E2297718-E7CA-4482-B726-78413FE80D65}" srcOrd="1" destOrd="0" presId="urn:microsoft.com/office/officeart/2005/8/layout/pictureOrgChart+Icon"/>
    <dgm:cxn modelId="{2121508C-BC8D-4A0B-93C0-B4CC512B031F}" type="presOf" srcId="{6BF78BB2-F9CF-48CE-A34E-9031EFD3B732}" destId="{12DCF364-CA00-4C38-9A44-9C65266B15D9}" srcOrd="0" destOrd="0" presId="urn:microsoft.com/office/officeart/2005/8/layout/pictureOrgChart+Icon"/>
    <dgm:cxn modelId="{E1CCB79D-A130-4642-BC67-E2C2D08A2378}" type="presOf" srcId="{27580706-C762-49B8-BE6F-DABF0B13FBA6}" destId="{95456161-94EF-42DD-8901-9B4387AB2D2F}" srcOrd="1" destOrd="0" presId="urn:microsoft.com/office/officeart/2005/8/layout/pictureOrgChart+Icon"/>
    <dgm:cxn modelId="{695891A1-6082-4DF3-ABAD-77459BA4B08B}" type="presOf" srcId="{094C9888-E7E9-42E1-A04E-EF23E6EBA7B7}" destId="{344ED8F6-DE47-4432-92DB-64A945AA21F3}" srcOrd="1" destOrd="0" presId="urn:microsoft.com/office/officeart/2005/8/layout/pictureOrgChart+Icon"/>
    <dgm:cxn modelId="{6ACF9FBC-9909-44D0-96E2-B05E4742C662}" srcId="{094C9888-E7E9-42E1-A04E-EF23E6EBA7B7}" destId="{F30ECE6D-5A12-46FF-B745-BC6C18DE4D0A}" srcOrd="1" destOrd="0" parTransId="{6BF78BB2-F9CF-48CE-A34E-9031EFD3B732}" sibTransId="{89288918-A03C-4376-945A-B6AFEDB34104}"/>
    <dgm:cxn modelId="{E603FFBC-7F0E-47D7-8397-C39192B2395A}" type="presOf" srcId="{A8626A19-414C-4BDF-8DA6-90567EBDDA01}" destId="{1066072C-B2BB-4576-A0B7-7EA8177E3B76}" srcOrd="0" destOrd="0" presId="urn:microsoft.com/office/officeart/2005/8/layout/pictureOrgChart+Icon"/>
    <dgm:cxn modelId="{B3299FC4-34C0-4176-A0F5-B9027A66604A}" type="presOf" srcId="{65014103-14F4-4D2A-88AB-EAF31DA2B9C9}" destId="{6C186FA2-5058-4692-909C-F99A49FD949E}" srcOrd="0" destOrd="0" presId="urn:microsoft.com/office/officeart/2005/8/layout/pictureOrgChart+Icon"/>
    <dgm:cxn modelId="{C8CCB1C6-81B9-4E19-937E-B5B35E92A39B}" type="presOf" srcId="{F30ECE6D-5A12-46FF-B745-BC6C18DE4D0A}" destId="{3019FB06-3467-4651-BA51-2BD0E15C9C55}" srcOrd="0" destOrd="0" presId="urn:microsoft.com/office/officeart/2005/8/layout/pictureOrgChart+Icon"/>
    <dgm:cxn modelId="{A9CA5CC9-71A8-4402-AA9A-71CE438B3BEE}" srcId="{094C9888-E7E9-42E1-A04E-EF23E6EBA7B7}" destId="{27580706-C762-49B8-BE6F-DABF0B13FBA6}" srcOrd="0" destOrd="0" parTransId="{A8626A19-414C-4BDF-8DA6-90567EBDDA01}" sibTransId="{974B979B-FB8B-4652-8440-83F0E63B2CC4}"/>
    <dgm:cxn modelId="{4C1D32AD-F78F-4FFE-BC87-30DCCD4D81E8}" type="presParOf" srcId="{6C186FA2-5058-4692-909C-F99A49FD949E}" destId="{EF994147-FE0D-4CE3-8622-324B03B2B9EB}" srcOrd="0" destOrd="0" presId="urn:microsoft.com/office/officeart/2005/8/layout/pictureOrgChart+Icon"/>
    <dgm:cxn modelId="{96A443A0-6B7E-440B-8D88-9500EEC8EE70}" type="presParOf" srcId="{EF994147-FE0D-4CE3-8622-324B03B2B9EB}" destId="{39BB722F-EBA1-453E-A411-18EA6DC2DDF1}" srcOrd="0" destOrd="0" presId="urn:microsoft.com/office/officeart/2005/8/layout/pictureOrgChart+Icon"/>
    <dgm:cxn modelId="{6AD57765-DF67-4CD6-9520-3E7069448670}" type="presParOf" srcId="{39BB722F-EBA1-453E-A411-18EA6DC2DDF1}" destId="{6C9DD055-B171-4EDA-BDD6-E8696669E109}" srcOrd="0" destOrd="0" presId="urn:microsoft.com/office/officeart/2005/8/layout/pictureOrgChart+Icon"/>
    <dgm:cxn modelId="{435FB4E4-B249-4128-888B-4FF373163872}" type="presParOf" srcId="{39BB722F-EBA1-453E-A411-18EA6DC2DDF1}" destId="{EB2DFA85-89F1-4DFA-9DD9-C2ACDF9F03E8}" srcOrd="1" destOrd="0" presId="urn:microsoft.com/office/officeart/2005/8/layout/pictureOrgChart+Icon"/>
    <dgm:cxn modelId="{75C4373F-30BC-4025-B4E4-12E28C4A7534}" type="presParOf" srcId="{39BB722F-EBA1-453E-A411-18EA6DC2DDF1}" destId="{344ED8F6-DE47-4432-92DB-64A945AA21F3}" srcOrd="2" destOrd="0" presId="urn:microsoft.com/office/officeart/2005/8/layout/pictureOrgChart+Icon"/>
    <dgm:cxn modelId="{E3D0CD27-3887-4159-A18F-8063F6C2D247}" type="presParOf" srcId="{EF994147-FE0D-4CE3-8622-324B03B2B9EB}" destId="{5EB6E9A0-F40A-4A76-AEB4-7231CAFC2909}" srcOrd="1" destOrd="0" presId="urn:microsoft.com/office/officeart/2005/8/layout/pictureOrgChart+Icon"/>
    <dgm:cxn modelId="{B436AE6A-4236-4A06-8D74-61B30936C164}" type="presParOf" srcId="{5EB6E9A0-F40A-4A76-AEB4-7231CAFC2909}" destId="{1066072C-B2BB-4576-A0B7-7EA8177E3B76}" srcOrd="0" destOrd="0" presId="urn:microsoft.com/office/officeart/2005/8/layout/pictureOrgChart+Icon"/>
    <dgm:cxn modelId="{5B36826D-AF5D-459B-9A60-91CEE4DD94F8}" type="presParOf" srcId="{5EB6E9A0-F40A-4A76-AEB4-7231CAFC2909}" destId="{D62CCBB9-8362-43A3-8F9F-B13B85821579}" srcOrd="1" destOrd="0" presId="urn:microsoft.com/office/officeart/2005/8/layout/pictureOrgChart+Icon"/>
    <dgm:cxn modelId="{D4275049-DA14-4E13-8C7B-69BB2C5A9F26}" type="presParOf" srcId="{D62CCBB9-8362-43A3-8F9F-B13B85821579}" destId="{0F82B6DB-0351-431B-9DF0-E7A17CFD0B50}" srcOrd="0" destOrd="0" presId="urn:microsoft.com/office/officeart/2005/8/layout/pictureOrgChart+Icon"/>
    <dgm:cxn modelId="{8DF4A505-D551-4D2A-9C43-B4613DFF2FD9}" type="presParOf" srcId="{0F82B6DB-0351-431B-9DF0-E7A17CFD0B50}" destId="{B5A0412E-0ADC-451B-B7F1-60ED989D5184}" srcOrd="0" destOrd="0" presId="urn:microsoft.com/office/officeart/2005/8/layout/pictureOrgChart+Icon"/>
    <dgm:cxn modelId="{AB6D9E82-E403-4622-B16B-CFC2CCB870E6}" type="presParOf" srcId="{0F82B6DB-0351-431B-9DF0-E7A17CFD0B50}" destId="{70C9A656-782C-4BAC-846D-F18939718B20}" srcOrd="1" destOrd="0" presId="urn:microsoft.com/office/officeart/2005/8/layout/pictureOrgChart+Icon"/>
    <dgm:cxn modelId="{4671C9DA-0AF5-42C6-86A2-5FC814419336}" type="presParOf" srcId="{0F82B6DB-0351-431B-9DF0-E7A17CFD0B50}" destId="{95456161-94EF-42DD-8901-9B4387AB2D2F}" srcOrd="2" destOrd="0" presId="urn:microsoft.com/office/officeart/2005/8/layout/pictureOrgChart+Icon"/>
    <dgm:cxn modelId="{E1816000-7275-4CFF-8C6B-D9C902AFAF13}" type="presParOf" srcId="{D62CCBB9-8362-43A3-8F9F-B13B85821579}" destId="{E98E7372-6484-4D83-AC07-D1056B9E2708}" srcOrd="1" destOrd="0" presId="urn:microsoft.com/office/officeart/2005/8/layout/pictureOrgChart+Icon"/>
    <dgm:cxn modelId="{8A886F42-64AD-4E35-B7A4-B77405318F6B}" type="presParOf" srcId="{D62CCBB9-8362-43A3-8F9F-B13B85821579}" destId="{F284A5C2-673B-458C-B89D-FADB8B8D3437}" srcOrd="2" destOrd="0" presId="urn:microsoft.com/office/officeart/2005/8/layout/pictureOrgChart+Icon"/>
    <dgm:cxn modelId="{48DE4A69-C280-44AD-8774-5CD6F3234254}" type="presParOf" srcId="{5EB6E9A0-F40A-4A76-AEB4-7231CAFC2909}" destId="{12DCF364-CA00-4C38-9A44-9C65266B15D9}" srcOrd="2" destOrd="0" presId="urn:microsoft.com/office/officeart/2005/8/layout/pictureOrgChart+Icon"/>
    <dgm:cxn modelId="{22B160A6-47AB-4B4C-AC8A-376FEB6EB222}" type="presParOf" srcId="{5EB6E9A0-F40A-4A76-AEB4-7231CAFC2909}" destId="{3800B283-FC55-4AFA-97A6-5E5C2226A272}" srcOrd="3" destOrd="0" presId="urn:microsoft.com/office/officeart/2005/8/layout/pictureOrgChart+Icon"/>
    <dgm:cxn modelId="{EE1E4860-A21A-430F-B0FC-BEE947B3B33E}" type="presParOf" srcId="{3800B283-FC55-4AFA-97A6-5E5C2226A272}" destId="{F791F8C1-08FD-48E7-AB54-8D65C2BDC4F9}" srcOrd="0" destOrd="0" presId="urn:microsoft.com/office/officeart/2005/8/layout/pictureOrgChart+Icon"/>
    <dgm:cxn modelId="{68C85839-A8C0-464A-9DC3-AF13CC83BE18}" type="presParOf" srcId="{F791F8C1-08FD-48E7-AB54-8D65C2BDC4F9}" destId="{3019FB06-3467-4651-BA51-2BD0E15C9C55}" srcOrd="0" destOrd="0" presId="urn:microsoft.com/office/officeart/2005/8/layout/pictureOrgChart+Icon"/>
    <dgm:cxn modelId="{0138FA89-9AB6-4781-BB22-0417E8D26AF7}" type="presParOf" srcId="{F791F8C1-08FD-48E7-AB54-8D65C2BDC4F9}" destId="{5F25C7EA-86C0-44E5-9D73-FE9FCB2C11AB}" srcOrd="1" destOrd="0" presId="urn:microsoft.com/office/officeart/2005/8/layout/pictureOrgChart+Icon"/>
    <dgm:cxn modelId="{CE7AC50D-48A5-4369-B8D3-00C79D24C3AC}" type="presParOf" srcId="{F791F8C1-08FD-48E7-AB54-8D65C2BDC4F9}" destId="{E2297718-E7CA-4482-B726-78413FE80D65}" srcOrd="2" destOrd="0" presId="urn:microsoft.com/office/officeart/2005/8/layout/pictureOrgChart+Icon"/>
    <dgm:cxn modelId="{D24C0DB1-CC7D-4026-A165-FF34998AAF9F}" type="presParOf" srcId="{3800B283-FC55-4AFA-97A6-5E5C2226A272}" destId="{386922F7-8462-4E1A-9D62-4639E8B008C7}" srcOrd="1" destOrd="0" presId="urn:microsoft.com/office/officeart/2005/8/layout/pictureOrgChart+Icon"/>
    <dgm:cxn modelId="{826FCDDD-B06C-44AB-86AA-875386B88EE6}" type="presParOf" srcId="{3800B283-FC55-4AFA-97A6-5E5C2226A272}" destId="{E162F212-8D08-454B-BFE7-4644B848BCB5}" srcOrd="2" destOrd="0" presId="urn:microsoft.com/office/officeart/2005/8/layout/pictureOrgChart+Icon"/>
    <dgm:cxn modelId="{9AAA1434-A6E0-469B-9A1E-7C1C53003471}" type="presParOf" srcId="{EF994147-FE0D-4CE3-8622-324B03B2B9EB}" destId="{79472724-2BC7-467D-90D9-D416CD753694}" srcOrd="2" destOrd="0" presId="urn:microsoft.com/office/officeart/2005/8/layout/pictureOrgChar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CF364-CA00-4C38-9A44-9C65266B15D9}">
      <dsp:nvSpPr>
        <dsp:cNvPr id="0" name=""/>
        <dsp:cNvSpPr/>
      </dsp:nvSpPr>
      <dsp:spPr>
        <a:xfrm>
          <a:off x="2538019" y="790903"/>
          <a:ext cx="956877" cy="3321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069"/>
              </a:lnTo>
              <a:lnTo>
                <a:pt x="956877" y="166069"/>
              </a:lnTo>
              <a:lnTo>
                <a:pt x="956877" y="332139"/>
              </a:lnTo>
            </a:path>
          </a:pathLst>
        </a:custGeom>
        <a:noFill/>
        <a:ln w="63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66072C-B2BB-4576-A0B7-7EA8177E3B76}">
      <dsp:nvSpPr>
        <dsp:cNvPr id="0" name=""/>
        <dsp:cNvSpPr/>
      </dsp:nvSpPr>
      <dsp:spPr>
        <a:xfrm>
          <a:off x="1581142" y="790903"/>
          <a:ext cx="956877" cy="332139"/>
        </a:xfrm>
        <a:custGeom>
          <a:avLst/>
          <a:gdLst/>
          <a:ahLst/>
          <a:cxnLst/>
          <a:rect l="0" t="0" r="0" b="0"/>
          <a:pathLst>
            <a:path>
              <a:moveTo>
                <a:pt x="956877" y="0"/>
              </a:moveTo>
              <a:lnTo>
                <a:pt x="956877" y="166069"/>
              </a:lnTo>
              <a:lnTo>
                <a:pt x="0" y="166069"/>
              </a:lnTo>
              <a:lnTo>
                <a:pt x="0" y="332139"/>
              </a:lnTo>
            </a:path>
          </a:pathLst>
        </a:custGeom>
        <a:noFill/>
        <a:ln w="63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9DD055-B171-4EDA-BDD6-E8696669E109}">
      <dsp:nvSpPr>
        <dsp:cNvPr id="0" name=""/>
        <dsp:cNvSpPr/>
      </dsp:nvSpPr>
      <dsp:spPr>
        <a:xfrm>
          <a:off x="1747212" y="96"/>
          <a:ext cx="1581614" cy="79080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5857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Community</a:t>
          </a:r>
        </a:p>
      </dsp:txBody>
      <dsp:txXfrm>
        <a:off x="1747212" y="96"/>
        <a:ext cx="1581614" cy="790807"/>
      </dsp:txXfrm>
    </dsp:sp>
    <dsp:sp modelId="{EB2DFA85-89F1-4DFA-9DD9-C2ACDF9F03E8}">
      <dsp:nvSpPr>
        <dsp:cNvPr id="0" name=""/>
        <dsp:cNvSpPr/>
      </dsp:nvSpPr>
      <dsp:spPr>
        <a:xfrm>
          <a:off x="1826292" y="79177"/>
          <a:ext cx="474484" cy="6326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3000" r="-183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A0412E-0ADC-451B-B7F1-60ED989D5184}">
      <dsp:nvSpPr>
        <dsp:cNvPr id="0" name=""/>
        <dsp:cNvSpPr/>
      </dsp:nvSpPr>
      <dsp:spPr>
        <a:xfrm>
          <a:off x="790334" y="1123043"/>
          <a:ext cx="1581614" cy="79080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5857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Solar Farm</a:t>
          </a:r>
        </a:p>
      </dsp:txBody>
      <dsp:txXfrm>
        <a:off x="790334" y="1123043"/>
        <a:ext cx="1581614" cy="790807"/>
      </dsp:txXfrm>
    </dsp:sp>
    <dsp:sp modelId="{70C9A656-782C-4BAC-846D-F18939718B20}">
      <dsp:nvSpPr>
        <dsp:cNvPr id="0" name=""/>
        <dsp:cNvSpPr/>
      </dsp:nvSpPr>
      <dsp:spPr>
        <a:xfrm>
          <a:off x="869415" y="1202123"/>
          <a:ext cx="474484" cy="632645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019FB06-3467-4651-BA51-2BD0E15C9C55}">
      <dsp:nvSpPr>
        <dsp:cNvPr id="0" name=""/>
        <dsp:cNvSpPr/>
      </dsp:nvSpPr>
      <dsp:spPr>
        <a:xfrm>
          <a:off x="2704089" y="1123043"/>
          <a:ext cx="1581614" cy="79080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85857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Training Building</a:t>
          </a:r>
        </a:p>
      </dsp:txBody>
      <dsp:txXfrm>
        <a:off x="2704089" y="1123043"/>
        <a:ext cx="1581614" cy="790807"/>
      </dsp:txXfrm>
    </dsp:sp>
    <dsp:sp modelId="{5F25C7EA-86C0-44E5-9D73-FE9FCB2C11AB}">
      <dsp:nvSpPr>
        <dsp:cNvPr id="0" name=""/>
        <dsp:cNvSpPr/>
      </dsp:nvSpPr>
      <dsp:spPr>
        <a:xfrm>
          <a:off x="2783169" y="1202123"/>
          <a:ext cx="474484" cy="6326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ictureOrgChart+Icon">
  <dgm:title val="Picture Organization Chart"/>
  <dgm:desc val="Use to show hierarchical information or reporting relationships in an organization, with corresponding pictures. The assistant shape and the Org Chart hanging layouts are available with this layout."/>
  <dgm:catLst>
    <dgm:cat type="hierarchy" pri="1050"/>
    <dgm:cat type="officeonline" pri="1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Pict1" styleLbl="alignImgPlace1">
              <dgm:alg type="sp"/>
              <dgm:shape xmlns:r="http://schemas.openxmlformats.org/officeDocument/2006/relationships" type="rect" r:blip="" blipPhldr="1">
                <dgm:adjLst/>
              </dgm:shape>
              <dgm:presOf/>
              <dgm:constrLst/>
              <dgm:ruleLst/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Pict" styleLbl="alignImgPlace1">
                    <dgm:alg type="sp"/>
                    <dgm:shape xmlns:r="http://schemas.openxmlformats.org/officeDocument/2006/relationships" type="rect" r:blip="" blipPhldr="1">
                      <dgm:adjLst/>
                    </dgm:shape>
                    <dgm:presOf/>
                    <dgm:constrLst/>
                    <dgm:ruleLst/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Pict3" styleLbl="alignImgPlace1">
                    <dgm:alg type="sp"/>
                    <dgm:shape xmlns:r="http://schemas.openxmlformats.org/officeDocument/2006/relationships" type="rect" r:blip="" blipPhldr="1">
                      <dgm:adjLst/>
                    </dgm:shape>
                    <dgm:presOf/>
                    <dgm:constrLst/>
                    <dgm:ruleLst/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9DFA5-50BE-CF71-9D1F-97BE535A96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462503-AD7C-F4B7-44D3-5007B6192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018138-A1EE-43F7-970F-F5510878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6163C1-F184-FE9D-CDF6-982B0529E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49A2B-6D2F-F401-F815-66ACFF37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26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002A4-95C8-E311-2826-D3666E4B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77834-A2B4-D06B-0287-F318351E1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34508-6B4B-5B49-D26A-1B72889CB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7C3F5-A249-B244-F0D5-0A00A668F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1E3E4-A49D-1DF4-FDB7-E6368D791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587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79B37-97DA-9A19-B31B-056593DA6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A702C3-2849-8702-708D-FD8224544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49E16-CD00-0CB5-F14E-BA6D680A8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D3727-FEB7-D6D8-363C-42C582BBF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C72EF9-E0AB-0B5A-18EC-BE4EFEE5A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69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5E73D-DFBC-87DE-956D-C4C0FDBE2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737A6-958B-8B2D-E6E1-38B27DB53D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499D5E-F3FE-B1C2-7E62-03CA74425B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306290-7E90-FCE9-C0A5-2F35B4411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A09FD6-5545-128C-6966-C81A60014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4BDE5D-4C9D-6062-D561-EE5A55F86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113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DA145-2498-D855-A1E4-9ACEBAC1D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F31877-FD09-72AE-A5B0-F38807FF0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50A8E6-27DD-2C72-8CA1-1196D9E684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5AE12A-EC8F-6B2A-4D9B-0AC7BF1596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87F07E-56AB-BB20-8D16-17670C55C6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CC4104-1B5E-1004-A13D-AD41B0E00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920DDB-8810-1F71-A239-8B88333F4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39887E-AC62-1314-BF99-BE99A564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06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1C9BA-B3B0-D46F-0B10-06D278DA6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D644BA-56E2-D40E-F152-219A9217C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A5724F-F72C-BBA6-7038-FABA2DF1E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7E9F90-1B4F-8FDD-3BD5-6B0D24237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133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C5BCC4-6A67-8B8A-6635-288FD5AC9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5CE8F3-AFAF-FB70-EEF5-1D0E03343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DDF5DD-AF5A-A571-8D8A-76C583822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55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688B-6C75-605E-EB19-7733B3135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05A8D-3B8A-F414-FE46-6A099E1AC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610159-B688-5C93-7FCC-16CD5BA25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687783-E7BB-51E1-66AB-C77933705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F1752-8370-9ABC-CE23-2E3DD4C7B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B963B-C63A-A5BA-CC9F-40C20B93D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495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2542B-69D6-027C-AE02-5F4AF2F85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E3409F-4DBB-9F78-4EA8-E2C2D4730B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FB3F34-9CB1-FAD9-A521-09C85CA59F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F64B81-550D-014B-FE01-525A0C06B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71FC53-88C2-272F-E077-8FB05154C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AACCE-13E7-C3D7-2280-7FD7568D8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685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892D2-C885-2932-68A8-B97E391D2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570B2-11F1-C096-717C-BA02B15028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3195A-517E-9BC3-437A-B0230403C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2A8EF-78D9-45C6-59D9-6A10F0D47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429E7C-2898-1858-E2B2-D48DDD33F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55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F680FC-D30C-5977-1E48-579708F35F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222E48-58B0-E2C2-CBA0-82165C94CA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C853-3D25-1A6F-B6FD-7BF25CDE2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853D6-943D-80D3-953C-A8B88835E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3499E2-9550-2BA9-3B8C-509E3EBAE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490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469964-AF60-2327-BD90-CF42C4A04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DB13F-A602-0D89-3FCA-92CF4B590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01D18-A416-0D39-4330-D50146F44D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69F4C-E07A-436D-BAA3-9E522D1FA829}" type="datetimeFigureOut">
              <a:rPr lang="en-US" smtClean="0"/>
              <a:t>5/21/2023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759ED-4C2F-226B-2189-EA5FEDC13A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B3DAFE-8061-72F7-6273-68320445B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C3C24-D28A-452C-A11D-EEE42D972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39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8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87BA8E8-C4AF-6D17-B5A8-DC3D1F341F3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3DE26C-409B-BDCD-E6C1-0CE23A25D429}"/>
              </a:ext>
            </a:extLst>
          </p:cNvPr>
          <p:cNvSpPr txBox="1"/>
          <p:nvPr/>
        </p:nvSpPr>
        <p:spPr>
          <a:xfrm>
            <a:off x="-1" y="92539"/>
            <a:ext cx="3862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SUN Rural Solar Partnership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4F1410-BD80-A2DD-664D-274D029B7C8A}"/>
              </a:ext>
            </a:extLst>
          </p:cNvPr>
          <p:cNvSpPr txBox="1"/>
          <p:nvPr/>
        </p:nvSpPr>
        <p:spPr>
          <a:xfrm>
            <a:off x="3831068" y="4276667"/>
            <a:ext cx="4175693" cy="40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OUR GOALS FOR 2025</a:t>
            </a:r>
          </a:p>
        </p:txBody>
      </p:sp>
      <p:sp>
        <p:nvSpPr>
          <p:cNvPr id="9" name="Circle: Hollow 8">
            <a:extLst>
              <a:ext uri="{FF2B5EF4-FFF2-40B4-BE49-F238E27FC236}">
                <a16:creationId xmlns:a16="http://schemas.microsoft.com/office/drawing/2014/main" id="{06DB5873-E7C0-8D27-288D-99C1E640D5AC}"/>
              </a:ext>
            </a:extLst>
          </p:cNvPr>
          <p:cNvSpPr/>
          <p:nvPr/>
        </p:nvSpPr>
        <p:spPr>
          <a:xfrm>
            <a:off x="4414214" y="209338"/>
            <a:ext cx="2977933" cy="2977933"/>
          </a:xfrm>
          <a:prstGeom prst="donut">
            <a:avLst>
              <a:gd name="adj" fmla="val 3220"/>
            </a:avLst>
          </a:prstGeom>
          <a:solidFill>
            <a:srgbClr val="00B05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0" name="Content Placeholder 3">
            <a:extLst>
              <a:ext uri="{FF2B5EF4-FFF2-40B4-BE49-F238E27FC236}">
                <a16:creationId xmlns:a16="http://schemas.microsoft.com/office/drawing/2014/main" id="{79CC8D93-8018-ECE8-5E41-C46B6D3289AB}"/>
              </a:ext>
            </a:extLst>
          </p:cNvPr>
          <p:cNvGraphicFramePr>
            <a:graphicFrameLocks/>
          </p:cNvGraphicFramePr>
          <p:nvPr/>
        </p:nvGraphicFramePr>
        <p:xfrm>
          <a:off x="3369080" y="608857"/>
          <a:ext cx="5076039" cy="1913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1387DD60-EABF-3B48-F9AF-263F402CC458}"/>
              </a:ext>
            </a:extLst>
          </p:cNvPr>
          <p:cNvSpPr txBox="1"/>
          <p:nvPr/>
        </p:nvSpPr>
        <p:spPr>
          <a:xfrm>
            <a:off x="3831068" y="2640917"/>
            <a:ext cx="415206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Our projects will have two components, a community </a:t>
            </a:r>
            <a:r>
              <a:rPr lang="en-US" sz="1600" b="1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solar farm</a:t>
            </a:r>
            <a:r>
              <a:rPr lang="en-US" sz="16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, and a </a:t>
            </a:r>
            <a:r>
              <a:rPr lang="en-US" sz="1600" b="1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training building</a:t>
            </a:r>
            <a:r>
              <a:rPr lang="en-US" sz="16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. Paid trainees learn hands-on by </a:t>
            </a: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installing the ground mount (farm) and rooftop (building) panels. The training buildings also serve as resilience and disaster recovery centers.</a:t>
            </a:r>
            <a:endParaRPr lang="en-US" sz="16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3421CF5-F669-80B5-B165-8B091D2BBC87}"/>
              </a:ext>
            </a:extLst>
          </p:cNvPr>
          <p:cNvSpPr txBox="1"/>
          <p:nvPr/>
        </p:nvSpPr>
        <p:spPr>
          <a:xfrm>
            <a:off x="3876495" y="175173"/>
            <a:ext cx="40533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OUR MODEL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E91920-E656-5A5C-A364-FEA491EC89ED}"/>
              </a:ext>
            </a:extLst>
          </p:cNvPr>
          <p:cNvSpPr txBox="1"/>
          <p:nvPr/>
        </p:nvSpPr>
        <p:spPr>
          <a:xfrm>
            <a:off x="156274" y="2517985"/>
            <a:ext cx="359963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In our home state of South Carolina, energy costs can </a:t>
            </a:r>
            <a:r>
              <a:rPr lang="en-US" sz="1600" b="1" dirty="0">
                <a:solidFill>
                  <a:srgbClr val="000000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exceed 20%</a:t>
            </a: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 of household income. </a:t>
            </a:r>
            <a:r>
              <a:rPr lang="en-US" sz="16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The national average energy burden is </a:t>
            </a:r>
            <a:r>
              <a:rPr lang="en-US" sz="1600" b="1" i="1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three times* </a:t>
            </a:r>
            <a:r>
              <a:rPr lang="en-US" sz="16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higher for low-income households</a:t>
            </a: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. L</a:t>
            </a:r>
            <a:r>
              <a:rPr lang="en-US" sz="1600" dirty="0">
                <a:solidFill>
                  <a:srgbClr val="000000"/>
                </a:solidFill>
                <a:effectLst/>
                <a:latin typeface="Franklin Gothic Book" panose="020B0503020102020204" pitchFamily="34" charset="0"/>
                <a:ea typeface="Times New Roman" panose="02020603050405020304" pitchFamily="18" charset="0"/>
                <a:cs typeface="Open Sans" panose="020B0606030504020204" pitchFamily="34" charset="0"/>
              </a:rPr>
              <a:t>ow-income households cannot access the benefits of solar because:</a:t>
            </a:r>
            <a:endParaRPr lang="en-US" sz="1600" dirty="0">
              <a:solidFill>
                <a:srgbClr val="000000"/>
              </a:solidFill>
              <a:latin typeface="Franklin Gothic Book" panose="020B0503020102020204" pitchFamily="34" charset="0"/>
              <a:cs typeface="Open Sans" panose="020B0606030504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59% of low-income households are renters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High up-front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Qualifying for financing**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Inability to take advantage of tax 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Unsuitable location due to roof conditions or shade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0E63ADB-E740-CE8A-8FCC-5E95C85D5058}"/>
              </a:ext>
            </a:extLst>
          </p:cNvPr>
          <p:cNvSpPr txBox="1"/>
          <p:nvPr/>
        </p:nvSpPr>
        <p:spPr>
          <a:xfrm>
            <a:off x="8208766" y="202716"/>
            <a:ext cx="3944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WHO WE ARE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4D84B1F-1AAB-6849-18CD-C7E1123C82ED}"/>
              </a:ext>
            </a:extLst>
          </p:cNvPr>
          <p:cNvSpPr txBox="1"/>
          <p:nvPr/>
        </p:nvSpPr>
        <p:spPr>
          <a:xfrm>
            <a:off x="-36300" y="6480067"/>
            <a:ext cx="39184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*www.energy.gov/scep/slsc/low-income-community-energy-solutions</a:t>
            </a:r>
          </a:p>
        </p:txBody>
      </p:sp>
      <p:graphicFrame>
        <p:nvGraphicFramePr>
          <p:cNvPr id="42" name="Table 17">
            <a:extLst>
              <a:ext uri="{FF2B5EF4-FFF2-40B4-BE49-F238E27FC236}">
                <a16:creationId xmlns:a16="http://schemas.microsoft.com/office/drawing/2014/main" id="{64948B5D-0616-5C0B-0F62-B427A0326E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301199"/>
              </p:ext>
            </p:extLst>
          </p:nvPr>
        </p:nvGraphicFramePr>
        <p:xfrm>
          <a:off x="8116304" y="4659509"/>
          <a:ext cx="3909862" cy="17526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3909862">
                  <a:extLst>
                    <a:ext uri="{9D8B030D-6E8A-4147-A177-3AD203B41FA5}">
                      <a16:colId xmlns:a16="http://schemas.microsoft.com/office/drawing/2014/main" val="23241835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Lower 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6394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Resilience, Grid Upgrades, Capacity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856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Self-Reliance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Community Wealth Building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0546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Clean Energy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8549447"/>
                  </a:ext>
                </a:extLst>
              </a:tr>
            </a:tbl>
          </a:graphicData>
        </a:graphic>
      </p:graphicFrame>
      <p:graphicFrame>
        <p:nvGraphicFramePr>
          <p:cNvPr id="43" name="Table 17">
            <a:extLst>
              <a:ext uri="{FF2B5EF4-FFF2-40B4-BE49-F238E27FC236}">
                <a16:creationId xmlns:a16="http://schemas.microsoft.com/office/drawing/2014/main" id="{492EBAA3-EF3C-DCD9-220A-06D605BDA9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998167"/>
              </p:ext>
            </p:extLst>
          </p:nvPr>
        </p:nvGraphicFramePr>
        <p:xfrm>
          <a:off x="3862877" y="4659509"/>
          <a:ext cx="4379630" cy="174752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379630">
                  <a:extLst>
                    <a:ext uri="{9D8B030D-6E8A-4147-A177-3AD203B41FA5}">
                      <a16:colId xmlns:a16="http://schemas.microsoft.com/office/drawing/2014/main" val="2324183540"/>
                    </a:ext>
                  </a:extLst>
                </a:gridCol>
              </a:tblGrid>
              <a:tr h="3604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40% Low- to moderate-income beneficiaries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6394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6 Community Solar Sites completed (6MW)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856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50% Community owned after 5 years, 100% after 10 years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0546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500 Trainees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8549447"/>
                  </a:ext>
                </a:extLst>
              </a:tr>
            </a:tbl>
          </a:graphicData>
        </a:graphic>
      </p:graphicFrame>
      <p:sp>
        <p:nvSpPr>
          <p:cNvPr id="46" name="TextBox 45">
            <a:extLst>
              <a:ext uri="{FF2B5EF4-FFF2-40B4-BE49-F238E27FC236}">
                <a16:creationId xmlns:a16="http://schemas.microsoft.com/office/drawing/2014/main" id="{1CBAF5B7-6C63-30DC-023C-62745756157F}"/>
              </a:ext>
            </a:extLst>
          </p:cNvPr>
          <p:cNvSpPr txBox="1"/>
          <p:nvPr/>
        </p:nvSpPr>
        <p:spPr>
          <a:xfrm>
            <a:off x="8081919" y="4276667"/>
            <a:ext cx="3944247" cy="40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>
                <a:solidFill>
                  <a:schemeClr val="bg1"/>
                </a:solidFill>
              </a:rPr>
              <a:t>PRIZE GOALS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CE0D4D8-FAC5-9269-7D40-4CE5F384D8C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472"/>
          <a:stretch/>
        </p:blipFill>
        <p:spPr>
          <a:xfrm>
            <a:off x="8116304" y="1848561"/>
            <a:ext cx="3949817" cy="951057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9FFE8F3-9E76-ACDE-5E5B-CAF791265B98}"/>
              </a:ext>
            </a:extLst>
          </p:cNvPr>
          <p:cNvSpPr txBox="1"/>
          <p:nvPr/>
        </p:nvSpPr>
        <p:spPr>
          <a:xfrm>
            <a:off x="8119089" y="624100"/>
            <a:ext cx="3944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Solar United National is a Charleston, South Carolina based solar developer. Our team has over 155 projects in operation (over 33 MW installed).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0F1B4B-49EE-E9D1-4692-820AF3A1DB30}"/>
              </a:ext>
            </a:extLst>
          </p:cNvPr>
          <p:cNvSpPr txBox="1"/>
          <p:nvPr/>
        </p:nvSpPr>
        <p:spPr>
          <a:xfrm>
            <a:off x="-34902" y="6632467"/>
            <a:ext cx="39184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**www.energy.gov/sites/default/files/2021-07/ee-financing-lmi.pdf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CAFF08-3339-C251-4A75-CB57FC57DF9A}"/>
              </a:ext>
            </a:extLst>
          </p:cNvPr>
          <p:cNvSpPr txBox="1"/>
          <p:nvPr/>
        </p:nvSpPr>
        <p:spPr>
          <a:xfrm>
            <a:off x="8167530" y="2921721"/>
            <a:ext cx="3769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IMPACT (by 2025)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2F45FE35-BEE8-E9DA-E743-D3E2BC61D3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14589" y="3282501"/>
            <a:ext cx="3211567" cy="723733"/>
          </a:xfrm>
          <a:prstGeom prst="rect">
            <a:avLst/>
          </a:prstGeom>
        </p:spPr>
      </p:pic>
      <p:pic>
        <p:nvPicPr>
          <p:cNvPr id="30" name="Graphic 29" descr="Forest scene with solid fill">
            <a:extLst>
              <a:ext uri="{FF2B5EF4-FFF2-40B4-BE49-F238E27FC236}">
                <a16:creationId xmlns:a16="http://schemas.microsoft.com/office/drawing/2014/main" id="{F29ADDFA-F911-6D34-95F9-04C56CD724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991178" y="3897466"/>
            <a:ext cx="419869" cy="419869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20B722CC-BC88-B2F3-AA15-AE7D6DA7BC60}"/>
              </a:ext>
            </a:extLst>
          </p:cNvPr>
          <p:cNvSpPr txBox="1"/>
          <p:nvPr/>
        </p:nvSpPr>
        <p:spPr>
          <a:xfrm>
            <a:off x="8378531" y="3977772"/>
            <a:ext cx="35589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  <a:latin typeface="Franklin Gothic Book" panose="020B0503020102020204" pitchFamily="34" charset="0"/>
                <a:cs typeface="Open Sans" panose="020B0606030504020204" pitchFamily="34" charset="0"/>
              </a:rPr>
              <a:t>Equivalent to carbon sequestered by 416,555 trees 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33ADA78-DD33-A2B4-2357-31BABF09A4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3934" y="526916"/>
            <a:ext cx="3145146" cy="203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903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4148</TotalTime>
  <Words>252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Book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Bradley Leon</dc:creator>
  <cp:lastModifiedBy>Bradley Leon</cp:lastModifiedBy>
  <cp:revision>9</cp:revision>
  <dcterms:created xsi:type="dcterms:W3CDTF">2023-03-10T03:23:49Z</dcterms:created>
  <dcterms:modified xsi:type="dcterms:W3CDTF">2023-05-21T19:17:53Z</dcterms:modified>
</cp:coreProperties>
</file>