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89" d="100"/>
          <a:sy n="89" d="100"/>
        </p:scale>
        <p:origin x="72" y="5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orgette Sims" userId="a9e25737455353eb" providerId="LiveId" clId="{33236F4B-5CF4-458D-9011-B67C2946FFCE}"/>
    <pc:docChg chg="undo custSel modSld">
      <pc:chgData name="Georgette Sims" userId="a9e25737455353eb" providerId="LiveId" clId="{33236F4B-5CF4-458D-9011-B67C2946FFCE}" dt="2023-05-23T20:18:44.556" v="55" actId="27636"/>
      <pc:docMkLst>
        <pc:docMk/>
      </pc:docMkLst>
      <pc:sldChg chg="addSp delSp modSp mod">
        <pc:chgData name="Georgette Sims" userId="a9e25737455353eb" providerId="LiveId" clId="{33236F4B-5CF4-458D-9011-B67C2946FFCE}" dt="2023-05-23T20:18:44.556" v="55" actId="27636"/>
        <pc:sldMkLst>
          <pc:docMk/>
          <pc:sldMk cId="536631505" sldId="256"/>
        </pc:sldMkLst>
        <pc:spChg chg="mod">
          <ac:chgData name="Georgette Sims" userId="a9e25737455353eb" providerId="LiveId" clId="{33236F4B-5CF4-458D-9011-B67C2946FFCE}" dt="2023-05-23T20:18:44.556" v="55" actId="27636"/>
          <ac:spMkLst>
            <pc:docMk/>
            <pc:sldMk cId="536631505" sldId="256"/>
            <ac:spMk id="2" creationId="{D98179FA-1A34-6C8D-5435-DCE9725E8214}"/>
          </ac:spMkLst>
        </pc:spChg>
        <pc:spChg chg="mod">
          <ac:chgData name="Georgette Sims" userId="a9e25737455353eb" providerId="LiveId" clId="{33236F4B-5CF4-458D-9011-B67C2946FFCE}" dt="2023-05-23T19:36:53.232" v="1" actId="26606"/>
          <ac:spMkLst>
            <pc:docMk/>
            <pc:sldMk cId="536631505" sldId="256"/>
            <ac:spMk id="3" creationId="{BB260DDB-EB94-B3E4-3D67-790F29AE1C87}"/>
          </ac:spMkLst>
        </pc:spChg>
        <pc:spChg chg="add del">
          <ac:chgData name="Georgette Sims" userId="a9e25737455353eb" providerId="LiveId" clId="{33236F4B-5CF4-458D-9011-B67C2946FFCE}" dt="2023-05-23T19:36:53.232" v="1" actId="26606"/>
          <ac:spMkLst>
            <pc:docMk/>
            <pc:sldMk cId="536631505" sldId="256"/>
            <ac:spMk id="25" creationId="{FC3D2873-2194-4FB0-BFBA-7E7EEB984862}"/>
          </ac:spMkLst>
        </pc:spChg>
        <pc:spChg chg="add del">
          <ac:chgData name="Georgette Sims" userId="a9e25737455353eb" providerId="LiveId" clId="{33236F4B-5CF4-458D-9011-B67C2946FFCE}" dt="2023-05-23T19:36:53.232" v="1" actId="26606"/>
          <ac:spMkLst>
            <pc:docMk/>
            <pc:sldMk cId="536631505" sldId="256"/>
            <ac:spMk id="27" creationId="{B228652A-FD81-4A3C-B164-2012BF4EEA56}"/>
          </ac:spMkLst>
        </pc:spChg>
        <pc:spChg chg="add del">
          <ac:chgData name="Georgette Sims" userId="a9e25737455353eb" providerId="LiveId" clId="{33236F4B-5CF4-458D-9011-B67C2946FFCE}" dt="2023-05-23T19:36:53.232" v="1" actId="26606"/>
          <ac:spMkLst>
            <pc:docMk/>
            <pc:sldMk cId="536631505" sldId="256"/>
            <ac:spMk id="29" creationId="{FE8F25D8-4980-4C67-9E0C-7BE94C9CBFE6}"/>
          </ac:spMkLst>
        </pc:spChg>
        <pc:spChg chg="add del">
          <ac:chgData name="Georgette Sims" userId="a9e25737455353eb" providerId="LiveId" clId="{33236F4B-5CF4-458D-9011-B67C2946FFCE}" dt="2023-05-23T19:36:53.232" v="1" actId="26606"/>
          <ac:spMkLst>
            <pc:docMk/>
            <pc:sldMk cId="536631505" sldId="256"/>
            <ac:spMk id="31" creationId="{1A214C69-1234-4E5D-91CD-BEA00204258E}"/>
          </ac:spMkLst>
        </pc:spChg>
        <pc:spChg chg="add del">
          <ac:chgData name="Georgette Sims" userId="a9e25737455353eb" providerId="LiveId" clId="{33236F4B-5CF4-458D-9011-B67C2946FFCE}" dt="2023-05-23T19:36:53.232" v="1" actId="26606"/>
          <ac:spMkLst>
            <pc:docMk/>
            <pc:sldMk cId="536631505" sldId="256"/>
            <ac:spMk id="33" creationId="{F86E49C8-40C0-4E80-BAC0-9A66298F1D1C}"/>
          </ac:spMkLst>
        </pc:spChg>
        <pc:spChg chg="del">
          <ac:chgData name="Georgette Sims" userId="a9e25737455353eb" providerId="LiveId" clId="{33236F4B-5CF4-458D-9011-B67C2946FFCE}" dt="2023-05-23T19:36:53.207" v="0" actId="26606"/>
          <ac:spMkLst>
            <pc:docMk/>
            <pc:sldMk cId="536631505" sldId="256"/>
            <ac:spMk id="38" creationId="{E6659C6F-A29D-4D83-86DA-5B0289733C09}"/>
          </ac:spMkLst>
        </pc:spChg>
        <pc:spChg chg="del">
          <ac:chgData name="Georgette Sims" userId="a9e25737455353eb" providerId="LiveId" clId="{33236F4B-5CF4-458D-9011-B67C2946FFCE}" dt="2023-05-23T19:36:53.207" v="0" actId="26606"/>
          <ac:spMkLst>
            <pc:docMk/>
            <pc:sldMk cId="536631505" sldId="256"/>
            <ac:spMk id="40" creationId="{890DEF05-784E-4B61-89E4-04C4ECF4E5A0}"/>
          </ac:spMkLst>
        </pc:spChg>
        <pc:spChg chg="add">
          <ac:chgData name="Georgette Sims" userId="a9e25737455353eb" providerId="LiveId" clId="{33236F4B-5CF4-458D-9011-B67C2946FFCE}" dt="2023-05-23T19:36:53.232" v="1" actId="26606"/>
          <ac:spMkLst>
            <pc:docMk/>
            <pc:sldMk cId="536631505" sldId="256"/>
            <ac:spMk id="47" creationId="{C9044227-071D-4831-94D0-C92D4840BA96}"/>
          </ac:spMkLst>
        </pc:spChg>
        <pc:grpChg chg="add">
          <ac:chgData name="Georgette Sims" userId="a9e25737455353eb" providerId="LiveId" clId="{33236F4B-5CF4-458D-9011-B67C2946FFCE}" dt="2023-05-23T19:36:53.232" v="1" actId="26606"/>
          <ac:grpSpMkLst>
            <pc:docMk/>
            <pc:sldMk cId="536631505" sldId="256"/>
            <ac:grpSpMk id="44" creationId="{57B65906-47BE-4CEA-9E50-301890FFE478}"/>
          </ac:grpSpMkLst>
        </pc:grpChg>
        <pc:grpChg chg="add">
          <ac:chgData name="Georgette Sims" userId="a9e25737455353eb" providerId="LiveId" clId="{33236F4B-5CF4-458D-9011-B67C2946FFCE}" dt="2023-05-23T19:36:53.232" v="1" actId="26606"/>
          <ac:grpSpMkLst>
            <pc:docMk/>
            <pc:sldMk cId="536631505" sldId="256"/>
            <ac:grpSpMk id="48" creationId="{C27F758D-B23C-459E-AD21-6621782C7268}"/>
          </ac:grpSpMkLst>
        </pc:grpChg>
        <pc:picChg chg="mod ord">
          <ac:chgData name="Georgette Sims" userId="a9e25737455353eb" providerId="LiveId" clId="{33236F4B-5CF4-458D-9011-B67C2946FFCE}" dt="2023-05-23T19:36:53.232" v="1" actId="26606"/>
          <ac:picMkLst>
            <pc:docMk/>
            <pc:sldMk cId="536631505" sldId="256"/>
            <ac:picMk id="5" creationId="{55D0C4FF-6E56-CA6C-553D-351BDC1E9B88}"/>
          </ac:picMkLst>
        </pc:picChg>
        <pc:picChg chg="mod ord">
          <ac:chgData name="Georgette Sims" userId="a9e25737455353eb" providerId="LiveId" clId="{33236F4B-5CF4-458D-9011-B67C2946FFCE}" dt="2023-05-23T19:36:53.232" v="1" actId="26606"/>
          <ac:picMkLst>
            <pc:docMk/>
            <pc:sldMk cId="536631505" sldId="256"/>
            <ac:picMk id="17" creationId="{0AAD543B-2BBA-0344-AA53-1231F6667A30}"/>
          </ac:picMkLst>
        </pc:picChg>
        <pc:picChg chg="mod ord">
          <ac:chgData name="Georgette Sims" userId="a9e25737455353eb" providerId="LiveId" clId="{33236F4B-5CF4-458D-9011-B67C2946FFCE}" dt="2023-05-23T19:36:53.232" v="1" actId="26606"/>
          <ac:picMkLst>
            <pc:docMk/>
            <pc:sldMk cId="536631505" sldId="256"/>
            <ac:picMk id="20" creationId="{A055E0F0-D82E-4FA9-AE0A-7331988644EE}"/>
          </ac:picMkLst>
        </pc:picChg>
        <pc:cxnChg chg="del">
          <ac:chgData name="Georgette Sims" userId="a9e25737455353eb" providerId="LiveId" clId="{33236F4B-5CF4-458D-9011-B67C2946FFCE}" dt="2023-05-23T19:36:53.207" v="0" actId="26606"/>
          <ac:cxnSpMkLst>
            <pc:docMk/>
            <pc:sldMk cId="536631505" sldId="256"/>
            <ac:cxnSpMk id="42" creationId="{C41BAEC7-F7B0-4224-8B18-8F74B7D87F0B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3FB93-D437-B0D2-896E-C543C6E9F3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4F4662-67A6-57E1-DF6F-7AC91212ED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A2B563-05D5-83AF-A1A3-6A81ACA1A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90C8-9FA8-4F76-BFEC-7B12FA0FA9AC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EF2060-1E45-C134-1F71-96A104E85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D82AA7-9494-08B7-9EAC-210EB0B92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23706-4589-4719-B7C1-6D1B8C0A11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290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1B6D1-D6D5-BDDC-9459-0590E14F0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402233-CFDA-0923-0299-779FF8E229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2106A-A558-8CD1-192A-4A7C7AA2F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90C8-9FA8-4F76-BFEC-7B12FA0FA9AC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18F545-F951-BA5F-5AC4-0A0CF9F95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4554B2-C29F-D45A-2804-6D3B4F06F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23706-4589-4719-B7C1-6D1B8C0A11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636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BC78AB-67F5-685F-CC80-38B29BFC0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AEE617-15C6-8E55-8468-1B27E21874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4FA885-5C8D-7FFF-4C81-62128313F7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90C8-9FA8-4F76-BFEC-7B12FA0FA9AC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A23FBC-264C-5E9D-2266-B7C9D707F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1F06CB-BAB0-B416-8703-26AEC975B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23706-4589-4719-B7C1-6D1B8C0A11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690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77416F-21B1-367C-58C1-BB4E189F8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060486-B7F9-5B33-BDA5-409A39AF16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435D52-05A6-ABFF-538D-ACED6F4353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324A6C-274B-3E1D-7E12-39A6B346D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90C8-9FA8-4F76-BFEC-7B12FA0FA9AC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32FD59-0C79-EC2F-0F7E-502C83D3E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4C89FC-7F94-073B-7FB9-559AD5D4E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23706-4589-4719-B7C1-6D1B8C0A11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6343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ACA5B5-3271-D0D4-30F6-9FD0B95097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860046-E433-A381-BB64-0259FEB621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1A3734-39E0-6FCA-931A-934EEB0EAD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FAAF4D-AFF8-3DB1-A136-110C4E5DB1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C88FF1-EACC-2651-8429-CBCA64178C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9CE518-B6D7-E4AA-CF71-CC30078AB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90C8-9FA8-4F76-BFEC-7B12FA0FA9AC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192E960-1213-D157-B4CD-29CB33BDF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13C7CE-DBF8-3FB5-C4AF-1513CB5F9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23706-4589-4719-B7C1-6D1B8C0A11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646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C383A8-ACEF-D9F8-5BF2-32837F62D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F06947-5583-B0BC-6052-E395FD2C4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90C8-9FA8-4F76-BFEC-7B12FA0FA9AC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71DC6E-7961-E557-C578-B211B8364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F06116-033F-D2CC-F1F9-1BD7B7DD4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23706-4589-4719-B7C1-6D1B8C0A11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158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170D66-1C08-48D5-307C-6043C1ECC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90C8-9FA8-4F76-BFEC-7B12FA0FA9AC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AFEBE3-C4D0-AD7D-0199-46BA6AA8E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FFC71-335D-E621-62C0-4C010CC29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23706-4589-4719-B7C1-6D1B8C0A11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723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0DD73-F5B4-4029-0F73-5FD53F2FB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5601C-51DD-C911-44C2-B57274F689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BE9CA3-B0A6-CABF-B2F2-DC649E3A58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468856-DBD9-7FE2-D82E-275A0AD53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90C8-9FA8-4F76-BFEC-7B12FA0FA9AC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E1B7EE-3916-2151-9BDD-2D29ECA3B8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666570-3155-CD2E-DB93-2A64A1BE87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23706-4589-4719-B7C1-6D1B8C0A11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347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172BA-014C-4B07-8883-AE422927B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C2BFA8-39B8-4645-F70B-6CF217F528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223AB6-E10F-3404-F9E3-E9369B00E5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386628-B9A3-62C5-7061-25CC0613C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90C8-9FA8-4F76-BFEC-7B12FA0FA9AC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B7B15E-200C-4196-3831-80B3693A9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EE7D01-C26E-6136-2AAB-DEAFC06D1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23706-4589-4719-B7C1-6D1B8C0A11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886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781A4F-C3BD-51DE-760B-55BC1FF32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86121A-9E55-A4DC-D08D-78F20F046C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337B1-0066-82EA-A7EB-7A84FD0A53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90C8-9FA8-4F76-BFEC-7B12FA0FA9AC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35148F-6CF6-0189-4AA7-5F7D24F20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257950-4484-9A75-CD79-BB42EFE79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23706-4589-4719-B7C1-6D1B8C0A11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946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8665BB-3A1E-B216-FD86-667A08D2DC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502838-C07C-07A2-96CF-C1F7D433C7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10515C-1ED2-C33D-E6EE-2B8F9D94A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490C8-9FA8-4F76-BFEC-7B12FA0FA9AC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6C5CA5-74E0-D1B8-D255-F8EB9B540F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7690A7-8855-C209-6535-CEC33B252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23706-4589-4719-B7C1-6D1B8C0A11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831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DE0778-431A-0C84-BE1F-81A29203F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154808-4E3E-73B6-332F-9B31F282D5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5BFF74-CD61-FC74-8EC4-2992A96DAD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490C8-9FA8-4F76-BFEC-7B12FA0FA9AC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DBEFA8-779A-88A9-E6F9-6F5D2254BB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617A3B-EE02-1EA2-354A-BE71EDDC13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23706-4589-4719-B7C1-6D1B8C0A11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175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lickr.com/photos/ebuie/3645521498/" TargetMode="External"/><Relationship Id="rId3" Type="http://schemas.openxmlformats.org/officeDocument/2006/relationships/hyperlink" Target="https://www.wired.it/scienza/spazio/2020/09/19/vita-venere-falsi-alieni/" TargetMode="External"/><Relationship Id="rId7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hyperlink" Target="https://www.flickr.com/photos/photo-flare/26568407403/" TargetMode="Externa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37">
            <a:extLst>
              <a:ext uri="{FF2B5EF4-FFF2-40B4-BE49-F238E27FC236}">
                <a16:creationId xmlns:a16="http://schemas.microsoft.com/office/drawing/2014/main" id="{C9044227-071D-4831-94D0-C92D4840B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8179FA-1A34-6C8D-5435-DCE9725E82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54513" y="841375"/>
            <a:ext cx="3505200" cy="3114698"/>
          </a:xfrm>
        </p:spPr>
        <p:txBody>
          <a:bodyPr>
            <a:normAutofit/>
          </a:bodyPr>
          <a:lstStyle/>
          <a:p>
            <a:r>
              <a:rPr lang="en-US" sz="5600" dirty="0">
                <a:solidFill>
                  <a:schemeClr val="bg1"/>
                </a:solidFill>
              </a:rPr>
              <a:t>E.T. Foam Home</a:t>
            </a:r>
            <a:br>
              <a:rPr lang="en-US" sz="5600" dirty="0">
                <a:solidFill>
                  <a:schemeClr val="bg1"/>
                </a:solidFill>
              </a:rPr>
            </a:br>
            <a:r>
              <a:rPr lang="en-US" sz="1600" dirty="0">
                <a:solidFill>
                  <a:schemeClr val="bg1"/>
                </a:solidFill>
              </a:rPr>
              <a:t>(Energy Transformation Foam Home Insulation)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260DDB-EB94-B3E4-3D67-790F29AE1C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54513" y="4337072"/>
            <a:ext cx="3506264" cy="1671616"/>
          </a:xfrm>
        </p:spPr>
        <p:txBody>
          <a:bodyPr>
            <a:normAutofit/>
          </a:bodyPr>
          <a:lstStyle/>
          <a:p>
            <a:r>
              <a:rPr lang="en-US" sz="1300" dirty="0">
                <a:solidFill>
                  <a:schemeClr val="bg1"/>
                </a:solidFill>
              </a:rPr>
              <a:t>Georgette Sims – Georgette Jean Enterprises, LLC</a:t>
            </a:r>
          </a:p>
          <a:p>
            <a:r>
              <a:rPr lang="en-US" sz="1300" dirty="0">
                <a:solidFill>
                  <a:schemeClr val="bg1"/>
                </a:solidFill>
              </a:rPr>
              <a:t>Your Business is OUR Business - Providing solutions to challenging issues since 2018</a:t>
            </a:r>
          </a:p>
          <a:p>
            <a:r>
              <a:rPr lang="en-US" sz="1300" dirty="0">
                <a:solidFill>
                  <a:schemeClr val="bg1"/>
                </a:solidFill>
              </a:rPr>
              <a:t>A unique approach to gain support and partnerships for increasing home energy efficiency in a rural Michigan community.</a:t>
            </a:r>
          </a:p>
        </p:txBody>
      </p:sp>
      <p:pic>
        <p:nvPicPr>
          <p:cNvPr id="5" name="Picture 4" descr="A person riding a bicycle in the sky">
            <a:extLst>
              <a:ext uri="{FF2B5EF4-FFF2-40B4-BE49-F238E27FC236}">
                <a16:creationId xmlns:a16="http://schemas.microsoft.com/office/drawing/2014/main" id="{55D0C4FF-6E56-CA6C-553D-351BDC1E9B8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9222" r="16078" b="2"/>
          <a:stretch/>
        </p:blipFill>
        <p:spPr>
          <a:xfrm>
            <a:off x="20" y="2"/>
            <a:ext cx="3834650" cy="3333747"/>
          </a:xfrm>
          <a:custGeom>
            <a:avLst/>
            <a:gdLst/>
            <a:ahLst/>
            <a:cxnLst/>
            <a:rect l="l" t="t" r="r" b="b"/>
            <a:pathLst>
              <a:path w="3834670" h="3333747">
                <a:moveTo>
                  <a:pt x="0" y="0"/>
                </a:moveTo>
                <a:lnTo>
                  <a:pt x="3066495" y="0"/>
                </a:lnTo>
                <a:lnTo>
                  <a:pt x="3427241" y="1211943"/>
                </a:lnTo>
                <a:lnTo>
                  <a:pt x="3834670" y="3333747"/>
                </a:lnTo>
                <a:lnTo>
                  <a:pt x="0" y="3333747"/>
                </a:lnTo>
                <a:close/>
              </a:path>
            </a:pathLst>
          </a:custGeom>
        </p:spPr>
      </p:pic>
      <p:pic>
        <p:nvPicPr>
          <p:cNvPr id="20" name="Picture 19" descr="A picture containing person, indoor, clothing">
            <a:extLst>
              <a:ext uri="{FF2B5EF4-FFF2-40B4-BE49-F238E27FC236}">
                <a16:creationId xmlns:a16="http://schemas.microsoft.com/office/drawing/2014/main" id="{A055E0F0-D82E-4FA9-AE0A-7331988644E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7731" r="11534" b="-2"/>
          <a:stretch/>
        </p:blipFill>
        <p:spPr>
          <a:xfrm>
            <a:off x="1" y="3562350"/>
            <a:ext cx="3986041" cy="3295650"/>
          </a:xfrm>
          <a:custGeom>
            <a:avLst/>
            <a:gdLst/>
            <a:ahLst/>
            <a:cxnLst/>
            <a:rect l="l" t="t" r="r" b="b"/>
            <a:pathLst>
              <a:path w="3986041" h="3295650">
                <a:moveTo>
                  <a:pt x="3878566" y="0"/>
                </a:moveTo>
                <a:lnTo>
                  <a:pt x="3986041" y="559707"/>
                </a:lnTo>
                <a:lnTo>
                  <a:pt x="3751724" y="3295650"/>
                </a:lnTo>
                <a:lnTo>
                  <a:pt x="0" y="3295650"/>
                </a:lnTo>
                <a:lnTo>
                  <a:pt x="0" y="1"/>
                </a:lnTo>
                <a:close/>
              </a:path>
            </a:pathLst>
          </a:custGeom>
        </p:spPr>
      </p:pic>
      <p:grpSp>
        <p:nvGrpSpPr>
          <p:cNvPr id="48" name="Group 39">
            <a:extLst>
              <a:ext uri="{FF2B5EF4-FFF2-40B4-BE49-F238E27FC236}">
                <a16:creationId xmlns:a16="http://schemas.microsoft.com/office/drawing/2014/main" id="{C27F758D-B23C-459E-AD21-6621782C72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48588" y="0"/>
            <a:ext cx="1339053" cy="6858000"/>
            <a:chOff x="2748588" y="0"/>
            <a:chExt cx="1339053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08DD5D69-A882-48D7-ACFB-68E2DC6B04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748588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9" name="Freeform: Shape 41">
              <a:extLst>
                <a:ext uri="{FF2B5EF4-FFF2-40B4-BE49-F238E27FC236}">
                  <a16:creationId xmlns:a16="http://schemas.microsoft.com/office/drawing/2014/main" id="{A2432BD6-3DCC-4397-BD7F-3FE84F3210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748588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blipFill dpi="0" rotWithShape="1">
              <a:blip r:embed="rId6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17" name="Picture 16" descr="A picture containing building, building insulation, handyman, ladder&#10;&#10;Description automatically generated">
            <a:extLst>
              <a:ext uri="{FF2B5EF4-FFF2-40B4-BE49-F238E27FC236}">
                <a16:creationId xmlns:a16="http://schemas.microsoft.com/office/drawing/2014/main" id="{0AAD543B-2BBA-0344-AA53-1231F6667A3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13993"/>
          <a:stretch/>
        </p:blipFill>
        <p:spPr>
          <a:xfrm>
            <a:off x="8240079" y="-1"/>
            <a:ext cx="3951921" cy="6858000"/>
          </a:xfrm>
          <a:custGeom>
            <a:avLst/>
            <a:gdLst/>
            <a:ahLst/>
            <a:cxnLst/>
            <a:rect l="l" t="t" r="r" b="b"/>
            <a:pathLst>
              <a:path w="3951921" h="6858000">
                <a:moveTo>
                  <a:pt x="224707" y="0"/>
                </a:moveTo>
                <a:lnTo>
                  <a:pt x="3951921" y="0"/>
                </a:lnTo>
                <a:lnTo>
                  <a:pt x="3951921" y="6858000"/>
                </a:lnTo>
                <a:lnTo>
                  <a:pt x="886146" y="6858000"/>
                </a:lnTo>
                <a:lnTo>
                  <a:pt x="558800" y="5721062"/>
                </a:lnTo>
                <a:lnTo>
                  <a:pt x="0" y="2712496"/>
                </a:lnTo>
                <a:close/>
              </a:path>
            </a:pathLst>
          </a:custGeom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57B65906-47BE-4CEA-9E50-301890FFE4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104360" y="0"/>
            <a:ext cx="1339053" cy="6858000"/>
            <a:chOff x="2748588" y="0"/>
            <a:chExt cx="1339053" cy="6858000"/>
          </a:xfrm>
          <a:effectLst>
            <a:outerShdw blurRad="381000" dist="152400" dir="10800000" algn="ctr" rotWithShape="0">
              <a:srgbClr val="000000">
                <a:alpha val="10000"/>
              </a:srgbClr>
            </a:outerShdw>
          </a:effectLst>
        </p:grpSpPr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E9C1A977-5AC1-49DC-B315-CAB53CF6FF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748588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2AEEAD2A-AA94-4108-8639-95E861AED1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748588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blipFill dpi="0" rotWithShape="1">
              <a:blip r:embed="rId6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5366315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54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E.T. Foam Home (Energy Transformation Foam Home Insulation)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E.T. Foam Home</dc:title>
  <dc:creator>Georgette Sims</dc:creator>
  <cp:lastModifiedBy>Georgette Sims</cp:lastModifiedBy>
  <cp:revision>1</cp:revision>
  <dcterms:created xsi:type="dcterms:W3CDTF">2023-05-23T19:23:09Z</dcterms:created>
  <dcterms:modified xsi:type="dcterms:W3CDTF">2023-05-23T20:18:48Z</dcterms:modified>
</cp:coreProperties>
</file>