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3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319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955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088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065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969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493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647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297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101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08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F59E-CCA3-4B47-8781-ADC24D011F47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B631F6-A617-4977-9EA2-7142C7B2C1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668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6723"/>
            <a:ext cx="5153890" cy="311810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201296"/>
            <a:ext cx="5153890" cy="6567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90" y="2531908"/>
            <a:ext cx="7038110" cy="43260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414061"/>
            <a:ext cx="5153890" cy="1670856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Georgia" panose="02040502050405020303" pitchFamily="18" charset="0"/>
              </a:rPr>
              <a:t>Developing</a:t>
            </a:r>
            <a:br>
              <a:rPr lang="en-US" sz="40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en-US" sz="4000" b="1" dirty="0">
                <a:solidFill>
                  <a:schemeClr val="bg1"/>
                </a:solidFill>
                <a:latin typeface="Georgia" panose="02040502050405020303" pitchFamily="18" charset="0"/>
              </a:rPr>
              <a:t>the </a:t>
            </a:r>
            <a:r>
              <a:rPr lang="en-US" sz="4000" b="1" dirty="0" err="1">
                <a:solidFill>
                  <a:schemeClr val="bg1"/>
                </a:solidFill>
                <a:latin typeface="Georgia" panose="02040502050405020303" pitchFamily="18" charset="0"/>
              </a:rPr>
              <a:t>Ratiwé:ras</a:t>
            </a:r>
            <a:r>
              <a:rPr lang="en-US" sz="4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Energy Resiliency Plan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93080" y="1118746"/>
            <a:ext cx="6159730" cy="3469884"/>
          </a:xfrm>
        </p:spPr>
        <p:txBody>
          <a:bodyPr>
            <a:normAutofit/>
          </a:bodyPr>
          <a:lstStyle/>
          <a:p>
            <a:pPr algn="l">
              <a:lnSpc>
                <a:spcPct val="17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Helping the Saint Regis Mohawk Tribal Community to become energy interdependent by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exercising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its sovereignty,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an energy self-reliant path,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acquire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electrical distribution assets,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electric system reliability,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employment,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achieve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cost savings,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eliminate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exposure to rising rates, and </a:t>
            </a:r>
            <a:r>
              <a:rPr lang="en-US" sz="1600" b="1" u="sng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energy-based economic development and partnership opportunities.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6350996"/>
            <a:ext cx="5153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Proposal to Achieve Energy Interdependency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253" y="432334"/>
            <a:ext cx="7517967" cy="50746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06323" y="515654"/>
            <a:ext cx="3180233" cy="340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ABSTRACT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16" y="174566"/>
            <a:ext cx="2141481" cy="389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631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71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Georgia</vt:lpstr>
      <vt:lpstr>Office Theme</vt:lpstr>
      <vt:lpstr>Developing the Ratiwé:ras Energy Resiliency Plan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the Ratiwé:ras Energy Resiliency Plan</dc:title>
  <dc:creator>EBIC</dc:creator>
  <cp:lastModifiedBy>James Ransom</cp:lastModifiedBy>
  <cp:revision>10</cp:revision>
  <cp:lastPrinted>2023-05-15T21:12:14Z</cp:lastPrinted>
  <dcterms:created xsi:type="dcterms:W3CDTF">2023-05-15T20:35:21Z</dcterms:created>
  <dcterms:modified xsi:type="dcterms:W3CDTF">2023-05-15T22:24:22Z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