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0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25" autoAdjust="0"/>
    <p:restoredTop sz="82186" autoAdjust="0"/>
  </p:normalViewPr>
  <p:slideViewPr>
    <p:cSldViewPr snapToGrid="0">
      <p:cViewPr varScale="1">
        <p:scale>
          <a:sx n="55" d="100"/>
          <a:sy n="55" d="100"/>
        </p:scale>
        <p:origin x="71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15733-A0F1-4B16-8635-D728B9B99690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35D17-973D-47A0-8293-AD994ADB2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696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55F772-C38E-4F7F-BDE3-417B4445507C}" type="slidenum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/>
              <a:sym typeface="Arial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19138"/>
            <a:ext cx="6400800" cy="3600450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7055" y="4560570"/>
            <a:ext cx="5361093" cy="4322207"/>
          </a:xfrm>
          <a:noFill/>
          <a:ln/>
        </p:spPr>
        <p:txBody>
          <a:bodyPr/>
          <a:lstStyle/>
          <a:p>
            <a:pPr marL="0" eaLnBrk="1" hangingPunct="1">
              <a:spcBef>
                <a:spcPts val="0"/>
              </a:spcBef>
            </a:pPr>
            <a:endParaRPr lang="en-US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320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4229100"/>
            <a:ext cx="12192000" cy="2628900"/>
          </a:xfrm>
          <a:prstGeom prst="rect">
            <a:avLst/>
          </a:prstGeom>
          <a:solidFill>
            <a:srgbClr val="0053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537671"/>
            <a:ext cx="9144000" cy="2238991"/>
          </a:xfrm>
        </p:spPr>
        <p:txBody>
          <a:bodyPr anchor="ctr"/>
          <a:lstStyle>
            <a:lvl1pPr algn="ctr">
              <a:defRPr sz="7200" b="1"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This is the title of your sweet presentation!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095" y="343665"/>
            <a:ext cx="3061223" cy="755857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430773" y="4643156"/>
            <a:ext cx="11256580" cy="1775572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lang="en-US" sz="2800" dirty="0">
                <a:solidFill>
                  <a:schemeClr val="bg1"/>
                </a:solidFill>
              </a:defRPr>
            </a:lvl1pPr>
            <a:lvl2pPr marL="508000" indent="0" algn="ctr">
              <a:buNone/>
              <a:defRPr/>
            </a:lvl2pPr>
            <a:lvl3pPr marL="990600" indent="0" algn="ctr">
              <a:buNone/>
              <a:defRPr/>
            </a:lvl3pPr>
            <a:lvl4pPr marL="1473200" indent="0" algn="ctr">
              <a:buNone/>
              <a:defRPr/>
            </a:lvl4pPr>
            <a:lvl5pPr marL="1930400" indent="0" algn="ctr">
              <a:buNone/>
              <a:defRPr/>
            </a:lvl5pPr>
          </a:lstStyle>
          <a:p>
            <a:pPr algn="ctr"/>
            <a:r>
              <a:rPr lang="en-US" sz="4400" b="1" dirty="0">
                <a:solidFill>
                  <a:schemeClr val="bg1"/>
                </a:solidFill>
                <a:latin typeface="+mj-lt"/>
              </a:rPr>
              <a:t>Joel </a:t>
            </a:r>
            <a:r>
              <a:rPr lang="en-US" sz="4400" b="1" dirty="0" err="1">
                <a:solidFill>
                  <a:schemeClr val="bg1"/>
                </a:solidFill>
                <a:latin typeface="+mj-lt"/>
              </a:rPr>
              <a:t>Haskard</a:t>
            </a:r>
            <a:endParaRPr lang="en-US" sz="4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</a:rPr>
              <a:t>CERTs Co-Director, UMN Extension RSDP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</a:rPr>
              <a:t>Title of the Event  |  May 21, 2019</a:t>
            </a:r>
          </a:p>
        </p:txBody>
      </p:sp>
    </p:spTree>
    <p:extLst>
      <p:ext uri="{BB962C8B-B14F-4D97-AF65-F5344CB8AC3E}">
        <p14:creationId xmlns:p14="http://schemas.microsoft.com/office/powerpoint/2010/main" val="241370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0053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3833812"/>
          </a:xfrm>
        </p:spPr>
        <p:txBody>
          <a:bodyPr anchor="ctr">
            <a:normAutofit/>
          </a:bodyPr>
          <a:lstStyle>
            <a:lvl1pPr algn="ctr">
              <a:defRPr sz="7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995" y="342355"/>
            <a:ext cx="3174171" cy="783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3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hasis Text and Photo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08"/>
          <p:cNvSpPr/>
          <p:nvPr userDrawn="1"/>
        </p:nvSpPr>
        <p:spPr>
          <a:xfrm>
            <a:off x="0" y="1371600"/>
            <a:ext cx="5081286" cy="5486400"/>
          </a:xfrm>
          <a:prstGeom prst="rect">
            <a:avLst/>
          </a:prstGeom>
          <a:solidFill>
            <a:srgbClr val="005397"/>
          </a:solidFill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algn="ctr"/>
            <a:endParaRPr sz="3200" dirty="0">
              <a:solidFill>
                <a:srgbClr val="355C8B"/>
              </a:solidFill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  <a:sym typeface="Cabin"/>
            </a:endParaRPr>
          </a:p>
        </p:txBody>
      </p: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609600" y="0"/>
            <a:ext cx="10972800" cy="13481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3916101" cy="4927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ts val="3200"/>
              <a:buFont typeface="Arial" panose="020B0604020202020204" pitchFamily="34" charset="0"/>
              <a:buChar char="•"/>
              <a:defRPr sz="3200" b="1" i="0" u="none" strike="noStrike" cap="none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5081588" y="1371600"/>
            <a:ext cx="7110412" cy="5486400"/>
          </a:xfrm>
        </p:spPr>
        <p:txBody>
          <a:bodyPr/>
          <a:lstStyle>
            <a:lvl1pPr marL="25400" indent="0">
              <a:buNone/>
              <a:defRPr>
                <a:latin typeface="Calibri" panose="020F0502020204030204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7"/>
          <a:stretch/>
        </p:blipFill>
        <p:spPr>
          <a:xfrm>
            <a:off x="11062015" y="289774"/>
            <a:ext cx="784364" cy="75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8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609600" y="0"/>
            <a:ext cx="10972800" cy="14176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224041" cy="45259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rmAutofit/>
          </a:bodyPr>
          <a:lstStyle>
            <a:lvl1pPr marL="0" marR="0" lvl="0" indent="-431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6134100"/>
            <a:ext cx="10972800" cy="5207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2200" baseline="0">
                <a:solidFill>
                  <a:srgbClr val="005397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add hyperlink reference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34100" y="1585913"/>
            <a:ext cx="5448300" cy="4548187"/>
          </a:xfrm>
        </p:spPr>
        <p:txBody>
          <a:bodyPr/>
          <a:lstStyle>
            <a:lvl1pPr marL="25400" indent="0">
              <a:buNone/>
              <a:defRPr>
                <a:latin typeface="Calibri" panose="020F0502020204030204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7"/>
          <a:stretch/>
        </p:blipFill>
        <p:spPr>
          <a:xfrm>
            <a:off x="11062015" y="289774"/>
            <a:ext cx="784364" cy="75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1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609600" y="0"/>
            <a:ext cx="10972800" cy="14176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224041" cy="45259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rmAutofit/>
          </a:bodyPr>
          <a:lstStyle>
            <a:lvl1pPr marL="0" marR="0" lvl="0" indent="-431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6134100"/>
            <a:ext cx="10972800" cy="5207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2200" baseline="0">
                <a:solidFill>
                  <a:srgbClr val="005397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add hyperlink reference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7"/>
          <a:stretch/>
        </p:blipFill>
        <p:spPr>
          <a:xfrm>
            <a:off x="11062015" y="289774"/>
            <a:ext cx="784364" cy="755857"/>
          </a:xfrm>
          <a:prstGeom prst="rect">
            <a:avLst/>
          </a:prstGeom>
        </p:spPr>
      </p:pic>
      <p:sp>
        <p:nvSpPr>
          <p:cNvPr id="8" name="Shape 21"/>
          <p:cNvSpPr txBox="1">
            <a:spLocks noGrp="1"/>
          </p:cNvSpPr>
          <p:nvPr>
            <p:ph type="body" idx="11"/>
          </p:nvPr>
        </p:nvSpPr>
        <p:spPr>
          <a:xfrm>
            <a:off x="6358359" y="1608137"/>
            <a:ext cx="5224041" cy="45259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rmAutofit/>
          </a:bodyPr>
          <a:lstStyle>
            <a:lvl1pPr marL="0" marR="0" lvl="0" indent="-431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044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llag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965638" y="1417637"/>
            <a:ext cx="7226362" cy="2774849"/>
          </a:xfrm>
        </p:spPr>
        <p:txBody>
          <a:bodyPr/>
          <a:lstStyle>
            <a:lvl1pPr marL="25400" indent="0">
              <a:buNone/>
              <a:defRPr>
                <a:latin typeface="Calibri" panose="020F0502020204030204" pitchFamily="34" charset="0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4965638" y="4320730"/>
            <a:ext cx="4363555" cy="2575369"/>
          </a:xfrm>
        </p:spPr>
        <p:txBody>
          <a:bodyPr/>
          <a:lstStyle>
            <a:lvl1pPr marL="25400" indent="0">
              <a:buNone/>
              <a:defRPr>
                <a:latin typeface="Calibri" panose="020F0502020204030204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9438996" y="4320730"/>
            <a:ext cx="2753004" cy="2537269"/>
          </a:xfrm>
        </p:spPr>
        <p:txBody>
          <a:bodyPr/>
          <a:lstStyle>
            <a:lvl1pPr marL="25400" indent="0">
              <a:buNone/>
              <a:defRPr>
                <a:latin typeface="Calibri" panose="020F0502020204030204" pitchFamily="34" charset="0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0" y="1417636"/>
            <a:ext cx="4855836" cy="5440364"/>
          </a:xfrm>
        </p:spPr>
        <p:txBody>
          <a:bodyPr/>
          <a:lstStyle>
            <a:lvl1pPr marL="25400" indent="0">
              <a:buNone/>
              <a:defRPr>
                <a:latin typeface="Calibri" panose="020F0502020204030204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7"/>
          <a:stretch/>
        </p:blipFill>
        <p:spPr>
          <a:xfrm>
            <a:off x="11062015" y="289774"/>
            <a:ext cx="784364" cy="755857"/>
          </a:xfrm>
          <a:prstGeom prst="rect">
            <a:avLst/>
          </a:prstGeom>
        </p:spPr>
      </p:pic>
      <p:sp>
        <p:nvSpPr>
          <p:cNvPr id="9" name="Shape 20"/>
          <p:cNvSpPr txBox="1">
            <a:spLocks noGrp="1"/>
          </p:cNvSpPr>
          <p:nvPr>
            <p:ph type="title"/>
          </p:nvPr>
        </p:nvSpPr>
        <p:spPr>
          <a:xfrm>
            <a:off x="609600" y="0"/>
            <a:ext cx="10972800" cy="141763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7283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7"/>
          <a:stretch/>
        </p:blipFill>
        <p:spPr>
          <a:xfrm>
            <a:off x="11062015" y="289774"/>
            <a:ext cx="784364" cy="755857"/>
          </a:xfrm>
          <a:prstGeom prst="rect">
            <a:avLst/>
          </a:prstGeom>
        </p:spPr>
      </p:pic>
      <p:sp>
        <p:nvSpPr>
          <p:cNvPr id="5" name="Shape 20"/>
          <p:cNvSpPr txBox="1">
            <a:spLocks noGrp="1"/>
          </p:cNvSpPr>
          <p:nvPr>
            <p:ph type="title"/>
          </p:nvPr>
        </p:nvSpPr>
        <p:spPr>
          <a:xfrm>
            <a:off x="609600" y="0"/>
            <a:ext cx="10972800" cy="14176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1417638"/>
            <a:ext cx="12192000" cy="544036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3507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 Title">
    <p:bg>
      <p:bgPr>
        <a:solidFill>
          <a:srgbClr val="0053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72319" y="304800"/>
            <a:ext cx="5139481" cy="3845528"/>
          </a:xfrm>
        </p:spPr>
        <p:txBody>
          <a:bodyPr anchor="t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3600">
                <a:solidFill>
                  <a:srgbClr val="FFCA38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Click to edit Master title style</a:t>
            </a:r>
            <a:endParaRPr lang="en-US" sz="6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4294967295"/>
          </p:nvPr>
        </p:nvSpPr>
        <p:spPr>
          <a:xfrm>
            <a:off x="372319" y="5524500"/>
            <a:ext cx="5224463" cy="1084263"/>
          </a:xfrm>
        </p:spPr>
        <p:txBody>
          <a:bodyPr>
            <a:normAutofit fontScale="85000" lnSpcReduction="20000"/>
          </a:bodyPr>
          <a:lstStyle/>
          <a:p>
            <a:pPr marL="25400" lvl="0" indent="0">
              <a:buNone/>
            </a:pPr>
            <a:r>
              <a:rPr lang="en-US" sz="3900" b="1">
                <a:solidFill>
                  <a:srgbClr val="FFCA38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Edit Master text styles</a:t>
            </a:r>
          </a:p>
          <a:p>
            <a:pPr marL="25400" lvl="1" indent="0">
              <a:buNone/>
            </a:pPr>
            <a:r>
              <a:rPr lang="en-US" sz="3900" b="1">
                <a:solidFill>
                  <a:srgbClr val="FFCA38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Second level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73919" y="5219700"/>
            <a:ext cx="4098081" cy="0"/>
          </a:xfrm>
          <a:prstGeom prst="line">
            <a:avLst/>
          </a:prstGeom>
          <a:ln>
            <a:solidFill>
              <a:srgbClr val="86A8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6426200" y="5391151"/>
            <a:ext cx="5765800" cy="14668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232" y="5758788"/>
            <a:ext cx="2893836" cy="714527"/>
          </a:xfrm>
          <a:prstGeom prst="rect">
            <a:avLst/>
          </a:prstGeom>
        </p:spPr>
      </p:pic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6426200" y="-20732"/>
            <a:ext cx="5765800" cy="53911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813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 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-25400"/>
            <a:ext cx="12230100" cy="2146300"/>
          </a:xfrm>
          <a:prstGeom prst="rect">
            <a:avLst/>
          </a:prstGeom>
          <a:solidFill>
            <a:srgbClr val="0053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397"/>
              </a:solidFill>
            </a:endParaRPr>
          </a:p>
        </p:txBody>
      </p:sp>
      <p:sp>
        <p:nvSpPr>
          <p:cNvPr id="4" name="Text Placeholder 2"/>
          <p:cNvSpPr>
            <a:spLocks noGrp="1"/>
          </p:cNvSpPr>
          <p:nvPr>
            <p:ph type="body" idx="4294967295"/>
          </p:nvPr>
        </p:nvSpPr>
        <p:spPr>
          <a:xfrm>
            <a:off x="381000" y="2893218"/>
            <a:ext cx="5224463" cy="2378870"/>
          </a:xfrm>
        </p:spPr>
        <p:txBody>
          <a:bodyPr anchor="t">
            <a:normAutofit/>
          </a:bodyPr>
          <a:lstStyle/>
          <a:p>
            <a:pPr marL="25400" lvl="0" indent="0">
              <a:buNone/>
            </a:pPr>
            <a:r>
              <a:rPr lang="en-US" sz="4000" b="1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Edit Master text styles</a:t>
            </a:r>
          </a:p>
          <a:p>
            <a:pPr marL="25400" lvl="1" indent="0">
              <a:buNone/>
            </a:pPr>
            <a:r>
              <a:rPr lang="en-US" sz="4000" b="1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Second level</a:t>
            </a: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381000" y="342124"/>
            <a:ext cx="3886200" cy="1358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US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Welcome!</a:t>
            </a:r>
            <a:endParaRPr lang="en-US" sz="80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523132" y="3850481"/>
            <a:ext cx="3060700" cy="0"/>
          </a:xfrm>
          <a:prstGeom prst="line">
            <a:avLst/>
          </a:prstGeom>
          <a:ln w="38100">
            <a:solidFill>
              <a:srgbClr val="FFCA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4544568" y="-25400"/>
            <a:ext cx="7647432" cy="68834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35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-25400"/>
            <a:ext cx="12192000" cy="2146300"/>
          </a:xfrm>
          <a:prstGeom prst="rect">
            <a:avLst/>
          </a:prstGeom>
          <a:solidFill>
            <a:srgbClr val="FFC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 idx="4294967295"/>
          </p:nvPr>
        </p:nvSpPr>
        <p:spPr>
          <a:xfrm>
            <a:off x="381000" y="304800"/>
            <a:ext cx="5486400" cy="1447800"/>
          </a:xfrm>
        </p:spPr>
        <p:txBody>
          <a:bodyPr anchor="ctr"/>
          <a:lstStyle/>
          <a:p>
            <a:pPr algn="l"/>
            <a:r>
              <a:rPr lang="en-US" sz="4400" b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Click to edit Master title style</a:t>
            </a:r>
            <a:endParaRPr lang="en-US" sz="80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4294967295"/>
          </p:nvPr>
        </p:nvSpPr>
        <p:spPr>
          <a:xfrm>
            <a:off x="381000" y="2893218"/>
            <a:ext cx="5224463" cy="2378870"/>
          </a:xfrm>
        </p:spPr>
        <p:txBody>
          <a:bodyPr anchor="t">
            <a:normAutofit/>
          </a:bodyPr>
          <a:lstStyle/>
          <a:p>
            <a:pPr marL="25400" lvl="0" indent="0">
              <a:buNone/>
            </a:pPr>
            <a:r>
              <a:rPr lang="en-US" sz="4000" b="1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Edit Master text styles</a:t>
            </a:r>
          </a:p>
          <a:p>
            <a:pPr marL="25400" lvl="1" indent="0">
              <a:buNone/>
            </a:pPr>
            <a:r>
              <a:rPr lang="en-US" sz="4000" b="1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Second level</a:t>
            </a: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23132" y="3850481"/>
            <a:ext cx="3060700" cy="0"/>
          </a:xfrm>
          <a:prstGeom prst="line">
            <a:avLst/>
          </a:prstGeom>
          <a:ln>
            <a:solidFill>
              <a:srgbClr val="0053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6469024" y="-25400"/>
            <a:ext cx="5722975" cy="68834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8943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 Panel">
    <p:bg>
      <p:bgPr>
        <a:solidFill>
          <a:srgbClr val="86A8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-25400"/>
            <a:ext cx="12192000" cy="2146300"/>
          </a:xfrm>
          <a:prstGeom prst="rect">
            <a:avLst/>
          </a:prstGeom>
          <a:solidFill>
            <a:srgbClr val="0053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 idx="4294967295" hasCustomPrompt="1"/>
          </p:nvPr>
        </p:nvSpPr>
        <p:spPr>
          <a:xfrm>
            <a:off x="381000" y="393700"/>
            <a:ext cx="11620500" cy="1358900"/>
          </a:xfrm>
        </p:spPr>
        <p:txBody>
          <a:bodyPr anchor="ctr"/>
          <a:lstStyle/>
          <a:p>
            <a:pPr algn="l"/>
            <a:r>
              <a:rPr lang="en-US" sz="2400" b="1" dirty="0">
                <a:solidFill>
                  <a:srgbClr val="FFCA38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PANEL DISCUSSION</a:t>
            </a:r>
            <a:br>
              <a:rPr lang="en-US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Topic they are talking about</a:t>
            </a:r>
            <a:endParaRPr lang="en-US" sz="80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392035" y="3644320"/>
            <a:ext cx="2651760" cy="32136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82880" tIns="182880" rIns="182880" bIns="18288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l" rtl="0" eaLnBrk="1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 eaLnBrk="1" hangingPunct="1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 eaLnBrk="1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5400" indent="0">
              <a:buNone/>
            </a:pPr>
            <a:r>
              <a:rPr lang="en-US" sz="2600" b="1" dirty="0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First Last</a:t>
            </a: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Organization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28147" y="4409281"/>
            <a:ext cx="1686668" cy="0"/>
          </a:xfrm>
          <a:prstGeom prst="line">
            <a:avLst/>
          </a:prstGeom>
          <a:ln w="19050">
            <a:solidFill>
              <a:srgbClr val="FFCA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263103" y="3644320"/>
            <a:ext cx="2651760" cy="32263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82880" tIns="182880" rIns="182880" bIns="18288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l" rtl="0" eaLnBrk="1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 eaLnBrk="1" hangingPunct="1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 eaLnBrk="1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5400" indent="0">
              <a:buNone/>
            </a:pPr>
            <a:r>
              <a:rPr lang="en-US" sz="2600" b="1" dirty="0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First Last</a:t>
            </a: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Organization</a:t>
            </a:r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133782" y="3644320"/>
            <a:ext cx="2651760" cy="32136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82880" tIns="182880" rIns="182880" bIns="18288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l" rtl="0" eaLnBrk="1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 eaLnBrk="1" hangingPunct="1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 eaLnBrk="1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5400" indent="0">
              <a:buNone/>
            </a:pPr>
            <a:r>
              <a:rPr lang="en-US" sz="2600" b="1" dirty="0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First Last</a:t>
            </a: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Organization</a:t>
            </a:r>
          </a:p>
        </p:txBody>
      </p:sp>
      <p:sp>
        <p:nvSpPr>
          <p:cNvPr id="10" name="Text Placeholder 2"/>
          <p:cNvSpPr txBox="1">
            <a:spLocks/>
          </p:cNvSpPr>
          <p:nvPr userDrawn="1"/>
        </p:nvSpPr>
        <p:spPr>
          <a:xfrm>
            <a:off x="9000317" y="3644320"/>
            <a:ext cx="2771383" cy="32263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82880" tIns="182880" rIns="182880" bIns="18288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l" rtl="0" eaLnBrk="1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 eaLnBrk="1" hangingPunct="1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 eaLnBrk="1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 ea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5400" indent="0">
              <a:buNone/>
            </a:pPr>
            <a:r>
              <a:rPr lang="en-US" sz="2600" b="1" dirty="0">
                <a:solidFill>
                  <a:srgbClr val="005397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First Last</a:t>
            </a: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br>
              <a:rPr lang="en-US" sz="2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Organization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3495915" y="4409281"/>
            <a:ext cx="1686668" cy="0"/>
          </a:xfrm>
          <a:prstGeom prst="line">
            <a:avLst/>
          </a:prstGeom>
          <a:ln w="19050">
            <a:solidFill>
              <a:srgbClr val="FFCA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>
            <a:off x="6353415" y="4409281"/>
            <a:ext cx="1686668" cy="0"/>
          </a:xfrm>
          <a:prstGeom prst="line">
            <a:avLst/>
          </a:prstGeom>
          <a:ln w="19050">
            <a:solidFill>
              <a:srgbClr val="FFCA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9236315" y="4409281"/>
            <a:ext cx="1686668" cy="0"/>
          </a:xfrm>
          <a:prstGeom prst="line">
            <a:avLst/>
          </a:prstGeom>
          <a:ln w="19050">
            <a:solidFill>
              <a:srgbClr val="FFCA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876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 Half Image">
    <p:bg>
      <p:bgPr>
        <a:solidFill>
          <a:srgbClr val="0053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226" y="812800"/>
            <a:ext cx="5139481" cy="5257800"/>
          </a:xfrm>
        </p:spPr>
        <p:txBody>
          <a:bodyPr anchor="ctr">
            <a:normAutofit fontScale="90000"/>
          </a:bodyPr>
          <a:lstStyle>
            <a:lvl1pPr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sz="3600">
                <a:solidFill>
                  <a:srgbClr val="FFCA38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Click to edit Master title style</a:t>
            </a:r>
            <a:endParaRPr lang="en-US" sz="6600" b="0" dirty="0">
              <a:solidFill>
                <a:srgbClr val="FFCA38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6375400" y="0"/>
            <a:ext cx="5816600" cy="69181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851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319452" y="151544"/>
            <a:ext cx="10117017" cy="1143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>
                <a:latin typeface="Calibri" panose="020F0502020204030204" pitchFamily="34" charset="0"/>
              </a:rPr>
              <a:t>Title</a:t>
            </a:r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319452" y="1552575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5178720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1" i="0" u="none" strike="noStrike" cap="none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+mj-lt"/>
          <a:ea typeface="Calibri" panose="020F0502020204030204" pitchFamily="34" charset="0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9A5D058-87A0-EB12-C8AB-7BB55BF427C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F509A"/>
          </a:solidFill>
          <a:ln>
            <a:solidFill>
              <a:srgbClr val="0F5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FC2224-4A91-1CE6-8AFA-4B65A9D9EC6B}"/>
              </a:ext>
            </a:extLst>
          </p:cNvPr>
          <p:cNvSpPr/>
          <p:nvPr/>
        </p:nvSpPr>
        <p:spPr>
          <a:xfrm>
            <a:off x="230510" y="1603528"/>
            <a:ext cx="11730979" cy="506286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240" y="1534078"/>
            <a:ext cx="11256580" cy="2079753"/>
          </a:xfrm>
        </p:spPr>
        <p:txBody>
          <a:bodyPr/>
          <a:lstStyle/>
          <a:p>
            <a:pPr algn="l"/>
            <a:r>
              <a:rPr lang="en-US" sz="4800" dirty="0">
                <a:solidFill>
                  <a:srgbClr val="0F509A"/>
                </a:solidFill>
              </a:rPr>
              <a:t>Rural Clean Energy Training Pathways</a:t>
            </a:r>
            <a:b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Clean Energy Resource Teams | White Earth Tribal &amp; Community College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400" b="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Mahnomen, Minnesota</a:t>
            </a:r>
            <a:endParaRPr lang="en-US" sz="40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29610" y="4616804"/>
            <a:ext cx="11256580" cy="1775572"/>
          </a:xfrm>
        </p:spPr>
        <p:txBody>
          <a:bodyPr/>
          <a:lstStyle/>
          <a:p>
            <a:endParaRPr lang="en-US" b="1" dirty="0">
              <a:latin typeface="+mj-lt"/>
            </a:endParaRPr>
          </a:p>
          <a:p>
            <a:endParaRPr lang="en-US" b="1" dirty="0">
              <a:latin typeface="+mj-l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67226ED-351E-0455-3509-A2619DF5BF82}"/>
              </a:ext>
            </a:extLst>
          </p:cNvPr>
          <p:cNvGrpSpPr/>
          <p:nvPr/>
        </p:nvGrpSpPr>
        <p:grpSpPr>
          <a:xfrm>
            <a:off x="230510" y="194551"/>
            <a:ext cx="11730979" cy="1175518"/>
            <a:chOff x="230510" y="116731"/>
            <a:chExt cx="11730979" cy="117551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7C13C7B-C458-B571-F12E-8E97327C4094}"/>
                </a:ext>
              </a:extLst>
            </p:cNvPr>
            <p:cNvSpPr/>
            <p:nvPr/>
          </p:nvSpPr>
          <p:spPr>
            <a:xfrm>
              <a:off x="230511" y="116731"/>
              <a:ext cx="11730978" cy="11755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F3CC7E5-364E-6E76-36DB-0CC7A4A7ACB2}"/>
                </a:ext>
              </a:extLst>
            </p:cNvPr>
            <p:cNvGrpSpPr/>
            <p:nvPr/>
          </p:nvGrpSpPr>
          <p:grpSpPr>
            <a:xfrm>
              <a:off x="6343278" y="230519"/>
              <a:ext cx="5486391" cy="982265"/>
              <a:chOff x="6343279" y="326515"/>
              <a:chExt cx="5486390" cy="840804"/>
            </a:xfrm>
          </p:grpSpPr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6E40E3D9-EDDB-D6B3-C427-8DE86DB3FB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940518" y="327795"/>
                <a:ext cx="889151" cy="839524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9395F5DB-BE14-FAF3-27C2-32B726401B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343279" y="326515"/>
                <a:ext cx="4607617" cy="839524"/>
              </a:xfrm>
              <a:prstGeom prst="rect">
                <a:avLst/>
              </a:prstGeom>
            </p:spPr>
          </p:pic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2A93177-686F-1D7D-69AE-6D1E779706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4636"/>
            <a:stretch/>
          </p:blipFill>
          <p:spPr>
            <a:xfrm>
              <a:off x="230510" y="116731"/>
              <a:ext cx="4607617" cy="1175518"/>
            </a:xfrm>
            <a:prstGeom prst="rect">
              <a:avLst/>
            </a:prstGeom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53ADD5AA-D694-4F70-A7DC-187448AF6E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" t="19721" r="8985" b="17393"/>
          <a:stretch/>
        </p:blipFill>
        <p:spPr bwMode="auto">
          <a:xfrm>
            <a:off x="6343282" y="3483670"/>
            <a:ext cx="5435175" cy="286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14864D-C32A-6FC0-69F0-457F8574DB44}"/>
              </a:ext>
            </a:extLst>
          </p:cNvPr>
          <p:cNvSpPr txBox="1"/>
          <p:nvPr/>
        </p:nvSpPr>
        <p:spPr>
          <a:xfrm>
            <a:off x="347241" y="3503331"/>
            <a:ext cx="58130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Connecting workforce development with rural clean energy development: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Training-to-Project Implementation Pathways pilot project at White Earth Tribal &amp; Community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Asset and needs mapping with tribal and non-tribal partners across northern Minnesota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Planning for future collaboration</a:t>
            </a:r>
          </a:p>
        </p:txBody>
      </p:sp>
    </p:spTree>
    <p:extLst>
      <p:ext uri="{BB962C8B-B14F-4D97-AF65-F5344CB8AC3E}">
        <p14:creationId xmlns:p14="http://schemas.microsoft.com/office/powerpoint/2010/main" val="30411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CERTs Theme">
  <a:themeElements>
    <a:clrScheme name="CERTs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86A8CC"/>
      </a:accent1>
      <a:accent2>
        <a:srgbClr val="FFCA38"/>
      </a:accent2>
      <a:accent3>
        <a:srgbClr val="76A240"/>
      </a:accent3>
      <a:accent4>
        <a:srgbClr val="86A8CC"/>
      </a:accent4>
      <a:accent5>
        <a:srgbClr val="FFCA38"/>
      </a:accent5>
      <a:accent6>
        <a:srgbClr val="76A240"/>
      </a:accent6>
      <a:hlink>
        <a:srgbClr val="005397"/>
      </a:hlink>
      <a:folHlink>
        <a:srgbClr val="005397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RTs-Presentation-Template-2019.pptx" id="{3D2964F3-4E27-4019-B61D-A7828A1693EC}" vid="{2E7EBC18-39BD-4D32-A86E-31DC656055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8153</TotalTime>
  <Words>59</Words>
  <Application>Microsoft Office PowerPoint</Application>
  <PresentationFormat>Widescreen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CERTs Theme</vt:lpstr>
      <vt:lpstr>Rural Clean Energy Training Pathways Clean Energy Resource Teams | White Earth Tribal &amp; Community College Mahnomen, Minnesota</vt:lpstr>
    </vt:vector>
  </TitlesOfParts>
  <Company>University of Minnesota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Solar for Small Business and Manufacturing</dc:title>
  <dc:creator>Frederick M Ebinger</dc:creator>
  <cp:lastModifiedBy>Melissa B Birch</cp:lastModifiedBy>
  <cp:revision>102</cp:revision>
  <dcterms:created xsi:type="dcterms:W3CDTF">2020-05-07T15:00:01Z</dcterms:created>
  <dcterms:modified xsi:type="dcterms:W3CDTF">2023-05-23T20:53:54Z</dcterms:modified>
</cp:coreProperties>
</file>