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>
      <p:cViewPr varScale="1">
        <p:scale>
          <a:sx n="59" d="100"/>
          <a:sy n="59" d="100"/>
        </p:scale>
        <p:origin x="84" y="13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CAC597-5261-1A29-6CF5-3B310EC5F8E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D999BB3-583C-BC08-755B-1F9100703DA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5FA121-41B4-14BB-D954-7AEB5157FB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4C31EC-7E4F-4FBC-B96D-0FE57F1EFC48}" type="datetimeFigureOut">
              <a:rPr lang="en-US" smtClean="0"/>
              <a:t>5/23/2023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FEF6E1-7026-509B-0F40-6339E5CF32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91CE52-D3C6-4B83-63FE-57608E2506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9F19DC-B12D-4DA7-BDDB-675969CC39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19215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DA2A9D-4585-744B-B04D-1D0FA35F71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335893-4A13-F5AD-7C48-010EE0F257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5A92A5-37AD-CF0C-D42D-D3D05FBE88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4C31EC-7E4F-4FBC-B96D-0FE57F1EFC48}" type="datetimeFigureOut">
              <a:rPr lang="en-US" smtClean="0"/>
              <a:t>5/23/2023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740C0D-BB00-7731-9112-BE3EAB32BC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F2A5C0-5086-3722-CD31-10349C02BA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9F19DC-B12D-4DA7-BDDB-675969CC39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84132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E9A908-C0FC-2271-C8B4-C8B0D2C145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05E637C-F46A-1EDF-68B8-A11604CA0A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7F9783-EFE6-BB3D-C645-31602D6D4F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4C31EC-7E4F-4FBC-B96D-0FE57F1EFC48}" type="datetimeFigureOut">
              <a:rPr lang="en-US" smtClean="0"/>
              <a:t>5/23/2023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E99D35-AEFB-B904-D029-1410DA8EA7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176D43-D5B1-4EA8-E956-DA7F2FC940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9F19DC-B12D-4DA7-BDDB-675969CC39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42074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0EE470-F5E1-01E9-7AAB-335A0C8FE1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CF91BD-EC17-B765-B9EC-671E3872CE5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25C1E37-43FB-EDDD-EA8A-2B60198CAA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537A827-B542-D470-117C-0210605906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4C31EC-7E4F-4FBC-B96D-0FE57F1EFC48}" type="datetimeFigureOut">
              <a:rPr lang="en-US" smtClean="0"/>
              <a:t>5/23/2023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6D24742-54B1-9927-D580-FFDDB94DB0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C5693AA-CDFC-4004-A600-20C78079E9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9F19DC-B12D-4DA7-BDDB-675969CC39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64159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CB4378-7D0B-AD00-1449-56C30D2612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7D6C6E0-26B6-106E-FC99-990B3C2C71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B55A31D-B737-7715-428E-66CBD56D83C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321C4DA-1AF6-4562-9EAE-569A5F7E41A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658991D-13C2-BB5C-94C5-2B3BC74FCED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262A6A2-D810-1C4D-B24D-62736CA2E6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4C31EC-7E4F-4FBC-B96D-0FE57F1EFC48}" type="datetimeFigureOut">
              <a:rPr lang="en-US" smtClean="0"/>
              <a:t>5/23/2023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7BE7736-F7B3-BCB1-8D2D-7B7C98B5F1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000B30D-F559-BD56-3113-C45F934064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9F19DC-B12D-4DA7-BDDB-675969CC39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46794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D95064-7C06-5037-61EC-58D41B5194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51A2C97-BC1E-D89F-23A4-A956BC42FD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4C31EC-7E4F-4FBC-B96D-0FE57F1EFC48}" type="datetimeFigureOut">
              <a:rPr lang="en-US" smtClean="0"/>
              <a:t>5/23/2023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823B7E9-36BA-1EEB-EDA1-B27352ABD8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5ECEB3D-E1D8-0078-D100-17190DC234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9F19DC-B12D-4DA7-BDDB-675969CC39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84054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F1F239F-C637-9FCD-C89C-A3372A2901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4C31EC-7E4F-4FBC-B96D-0FE57F1EFC48}" type="datetimeFigureOut">
              <a:rPr lang="en-US" smtClean="0"/>
              <a:t>5/23/2023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AB78A01-3477-D9A4-5195-E41276F5C0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60D0456-3D57-4AD9-5C3F-C212CE0017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9F19DC-B12D-4DA7-BDDB-675969CC39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82611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61A6FF-8503-A208-6469-9A73A4EBA4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AF9E37-9B9D-7EDA-CAEF-A7A7FC1743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41E865D-269C-1503-6A95-09CB0CEC99B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4F2862B-6E0F-19EF-32DD-7B37F97942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4C31EC-7E4F-4FBC-B96D-0FE57F1EFC48}" type="datetimeFigureOut">
              <a:rPr lang="en-US" smtClean="0"/>
              <a:t>5/23/2023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97F551-27DC-5FBF-ECA0-C65BA6C791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98F2219-F6B6-B731-BF5F-FF5DFF40FD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9F19DC-B12D-4DA7-BDDB-675969CC39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29939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E47494-A570-FF94-C294-B69DBEC56E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1AA39E-C973-28C4-E560-23EBEFE147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EBF1E67-5D4A-7743-C6E8-6FA5114BAD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1DFB04B-EC1F-BB28-1771-8B22839295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4C31EC-7E4F-4FBC-B96D-0FE57F1EFC48}" type="datetimeFigureOut">
              <a:rPr lang="en-US" smtClean="0"/>
              <a:t>5/23/2023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DE5E172-1CD2-65D2-3344-6AC0C575A9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A73D5A9-AC33-E7B5-8FB4-361119F400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9F19DC-B12D-4DA7-BDDB-675969CC39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58312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2E6B84-A245-2CBA-736A-9473B6AEE7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B2CEA7E-E9D5-A953-4220-EF4E8645C6B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94BB0A-A9CC-D1F5-B257-266F460F82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4C31EC-7E4F-4FBC-B96D-0FE57F1EFC48}" type="datetimeFigureOut">
              <a:rPr lang="en-US" smtClean="0"/>
              <a:t>5/23/2023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194E25-E436-73DB-647C-D827411D5D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84752E-C198-A8E1-7F17-1B0CF26E51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9F19DC-B12D-4DA7-BDDB-675969CC39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06396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7FBC450-71E5-B0F1-5535-2A05A0EF37F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B32A24A-FB15-F50E-2BF0-E4C20EDB0B7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A2726E-CF30-83A1-618C-1A2A62058F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4C31EC-7E4F-4FBC-B96D-0FE57F1EFC48}" type="datetimeFigureOut">
              <a:rPr lang="en-US" smtClean="0"/>
              <a:t>5/23/2023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358EBC-56F4-1D75-4803-D7520DFD33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AEE00E-BA27-A2FF-3BF1-8FCC4E97BC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9F19DC-B12D-4DA7-BDDB-675969CC39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13281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2C35BB1-EB90-E9CF-9F11-926DF73A7F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CC123E7-D999-457D-DE5A-0A8837318F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557414-9A44-3C77-513F-AFF986109C5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4C31EC-7E4F-4FBC-B96D-0FE57F1EFC48}" type="datetimeFigureOut">
              <a:rPr lang="en-US" smtClean="0"/>
              <a:t>5/23/2023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E07E52-C472-EB89-3759-1E34438BF95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CF6AD4-834F-ED0F-2373-81252819FBB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9F19DC-B12D-4DA7-BDDB-675969CC39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79826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2">
            <a:extLst>
              <a:ext uri="{FF2B5EF4-FFF2-40B4-BE49-F238E27FC236}">
                <a16:creationId xmlns:a16="http://schemas.microsoft.com/office/drawing/2014/main" id="{DA144DFF-CF1C-CA78-8C03-6AE9EA0FA57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823" t="12189" r="2569" b="13367"/>
          <a:stretch/>
        </p:blipFill>
        <p:spPr>
          <a:xfrm>
            <a:off x="258536" y="195943"/>
            <a:ext cx="11674928" cy="64661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41166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CARL GISNARIAN</dc:creator>
  <cp:lastModifiedBy>CARL GISNARIAN</cp:lastModifiedBy>
  <cp:revision>3</cp:revision>
  <dcterms:created xsi:type="dcterms:W3CDTF">2023-05-23T20:34:22Z</dcterms:created>
  <dcterms:modified xsi:type="dcterms:W3CDTF">2023-05-23T20:57:16Z</dcterms:modified>
</cp:coreProperties>
</file>