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
  </p:notesMasterIdLst>
  <p:sldIdLst>
    <p:sldId id="256" r:id="rId2"/>
  </p:sldIdLst>
  <p:sldSz cx="9144000" cy="5143500" type="screen16x9"/>
  <p:notesSz cx="6858000" cy="9144000"/>
  <p:embeddedFontLst>
    <p:embeddedFont>
      <p:font typeface="Calibri" panose="020F0502020204030204" pitchFamily="34" charset="0"/>
      <p:regular r:id="rId4"/>
      <p:bold r:id="rId5"/>
      <p:italic r:id="rId6"/>
      <p:boldItalic r:id="rId7"/>
    </p:embeddedFont>
    <p:embeddedFont>
      <p:font typeface="Oswald" panose="00000500000000000000" pitchFamily="2" charset="0"/>
      <p:regular r:id="rId8"/>
      <p:bold r:id="rId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804" y="12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viewProps" Target="viewProps.xml"/><Relationship Id="rId5" Type="http://schemas.openxmlformats.org/officeDocument/2006/relationships/font" Target="fonts/font2.fntdata"/><Relationship Id="rId10" Type="http://schemas.openxmlformats.org/officeDocument/2006/relationships/presProps" Target="presProps.xml"/><Relationship Id="rId4" Type="http://schemas.openxmlformats.org/officeDocument/2006/relationships/font" Target="fonts/font1.fntdata"/><Relationship Id="rId9"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225200ef45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 name="Google Shape;52;g225200ef45d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p:nvPr/>
        </p:nvSpPr>
        <p:spPr>
          <a:xfrm>
            <a:off x="4450200" y="0"/>
            <a:ext cx="4693800" cy="4171200"/>
          </a:xfrm>
          <a:prstGeom prst="rect">
            <a:avLst/>
          </a:prstGeom>
          <a:solidFill>
            <a:srgbClr val="FFDC57"/>
          </a:solidFill>
          <a:ln>
            <a:noFill/>
          </a:ln>
        </p:spPr>
        <p:txBody>
          <a:bodyPr spcFirstLastPara="1" wrap="square" lIns="68575" tIns="68575" rIns="68575" bIns="68575" anchor="ctr" anchorCtr="0">
            <a:noAutofit/>
          </a:bodyPr>
          <a:lstStyle/>
          <a:p>
            <a:pPr marL="240030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pic>
        <p:nvPicPr>
          <p:cNvPr id="55" name="Google Shape;55;p13"/>
          <p:cNvPicPr preferRelativeResize="0"/>
          <p:nvPr/>
        </p:nvPicPr>
        <p:blipFill rotWithShape="1">
          <a:blip r:embed="rId3">
            <a:alphaModFix amt="65000"/>
          </a:blip>
          <a:srcRect t="13464" b="15183"/>
          <a:stretch/>
        </p:blipFill>
        <p:spPr>
          <a:xfrm>
            <a:off x="4450200" y="0"/>
            <a:ext cx="4693724" cy="2228931"/>
          </a:xfrm>
          <a:prstGeom prst="rect">
            <a:avLst/>
          </a:prstGeom>
          <a:noFill/>
          <a:ln>
            <a:noFill/>
          </a:ln>
        </p:spPr>
      </p:pic>
      <p:sp>
        <p:nvSpPr>
          <p:cNvPr id="56" name="Google Shape;56;p13"/>
          <p:cNvSpPr txBox="1"/>
          <p:nvPr/>
        </p:nvSpPr>
        <p:spPr>
          <a:xfrm>
            <a:off x="0" y="0"/>
            <a:ext cx="4450200" cy="715800"/>
          </a:xfrm>
          <a:prstGeom prst="rect">
            <a:avLst/>
          </a:prstGeom>
          <a:solidFill>
            <a:srgbClr val="717576"/>
          </a:solidFill>
          <a:ln>
            <a:noFill/>
          </a:ln>
        </p:spPr>
        <p:txBody>
          <a:bodyPr spcFirstLastPara="1" wrap="square" lIns="68575" tIns="34275" rIns="68575" bIns="34275" anchor="t" anchorCtr="0">
            <a:spAutoFit/>
          </a:bodyPr>
          <a:lstStyle/>
          <a:p>
            <a:pPr marL="215900" marR="0" lvl="0" indent="-222250" algn="l" rtl="0">
              <a:lnSpc>
                <a:spcPct val="100000"/>
              </a:lnSpc>
              <a:spcBef>
                <a:spcPts val="0"/>
              </a:spcBef>
              <a:spcAft>
                <a:spcPts val="0"/>
              </a:spcAft>
              <a:buClr>
                <a:schemeClr val="lt1"/>
              </a:buClr>
              <a:buSzPts val="1700"/>
              <a:buFont typeface="Arial"/>
              <a:buChar char="•"/>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a:p>
            <a:pPr marL="215900" marR="0" lvl="0" indent="-12700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57" name="Google Shape;57;p13"/>
          <p:cNvSpPr txBox="1"/>
          <p:nvPr/>
        </p:nvSpPr>
        <p:spPr>
          <a:xfrm>
            <a:off x="4514663" y="2228925"/>
            <a:ext cx="4564800" cy="1877700"/>
          </a:xfrm>
          <a:prstGeom prst="rect">
            <a:avLst/>
          </a:prstGeom>
          <a:solidFill>
            <a:srgbClr val="FFDC57"/>
          </a:solidFill>
          <a:ln>
            <a:noFill/>
          </a:ln>
        </p:spPr>
        <p:txBody>
          <a:bodyPr spcFirstLastPara="1" wrap="square" lIns="68575" tIns="34275" rIns="68575" bIns="34275" anchor="t" anchorCtr="0">
            <a:spAutoFit/>
          </a:bodyPr>
          <a:lstStyle/>
          <a:p>
            <a:pPr marL="0" lvl="0" indent="0" algn="l" rtl="0">
              <a:lnSpc>
                <a:spcPct val="115000"/>
              </a:lnSpc>
              <a:spcBef>
                <a:spcPts val="0"/>
              </a:spcBef>
              <a:spcAft>
                <a:spcPts val="0"/>
              </a:spcAft>
              <a:buClr>
                <a:schemeClr val="dk1"/>
              </a:buClr>
              <a:buSzPts val="800"/>
              <a:buFont typeface="Arial"/>
              <a:buNone/>
            </a:pPr>
            <a:endParaRPr sz="1500">
              <a:solidFill>
                <a:srgbClr val="222222"/>
              </a:solidFill>
              <a:latin typeface="Oswald"/>
              <a:ea typeface="Oswald"/>
              <a:cs typeface="Oswald"/>
              <a:sym typeface="Oswald"/>
            </a:endParaRPr>
          </a:p>
          <a:p>
            <a:pPr marL="0" lvl="0" indent="0" algn="l" rtl="0">
              <a:lnSpc>
                <a:spcPct val="115000"/>
              </a:lnSpc>
              <a:spcBef>
                <a:spcPts val="0"/>
              </a:spcBef>
              <a:spcAft>
                <a:spcPts val="0"/>
              </a:spcAft>
              <a:buClr>
                <a:schemeClr val="dk1"/>
              </a:buClr>
              <a:buSzPts val="800"/>
              <a:buFont typeface="Arial"/>
              <a:buNone/>
            </a:pPr>
            <a:r>
              <a:rPr lang="en" sz="1500">
                <a:solidFill>
                  <a:srgbClr val="222222"/>
                </a:solidFill>
                <a:latin typeface="Oswald"/>
                <a:ea typeface="Oswald"/>
                <a:cs typeface="Oswald"/>
                <a:sym typeface="Oswald"/>
              </a:rPr>
              <a:t>To serve as a resource hub for the Roaring Fork Valley, a  growing rural mountain region in Colorado, by bringing more partners and resources to the table. Together, we will maximize how we modify multifamly buildings to be more energy efficient, and directly address the climate crisis. </a:t>
            </a:r>
            <a:endParaRPr sz="1500" i="0" u="none" strike="noStrike" cap="none">
              <a:solidFill>
                <a:srgbClr val="727476"/>
              </a:solidFill>
              <a:latin typeface="Oswald"/>
              <a:ea typeface="Oswald"/>
              <a:cs typeface="Oswald"/>
              <a:sym typeface="Oswald"/>
            </a:endParaRPr>
          </a:p>
          <a:p>
            <a:pPr marL="215900" marR="0" lvl="0" indent="-127000" algn="l" rtl="0">
              <a:lnSpc>
                <a:spcPct val="100000"/>
              </a:lnSpc>
              <a:spcBef>
                <a:spcPts val="0"/>
              </a:spcBef>
              <a:spcAft>
                <a:spcPts val="0"/>
              </a:spcAft>
              <a:buClr>
                <a:schemeClr val="dk1"/>
              </a:buClr>
              <a:buSzPts val="1400"/>
              <a:buFont typeface="Arial"/>
              <a:buNone/>
            </a:pPr>
            <a:endParaRPr sz="1400" i="0" u="none" strike="noStrike" cap="none">
              <a:solidFill>
                <a:srgbClr val="717576"/>
              </a:solidFill>
              <a:latin typeface="Oswald"/>
              <a:ea typeface="Oswald"/>
              <a:cs typeface="Oswald"/>
              <a:sym typeface="Oswald"/>
            </a:endParaRPr>
          </a:p>
        </p:txBody>
      </p:sp>
      <p:sp>
        <p:nvSpPr>
          <p:cNvPr id="58" name="Google Shape;58;p13"/>
          <p:cNvSpPr/>
          <p:nvPr/>
        </p:nvSpPr>
        <p:spPr>
          <a:xfrm>
            <a:off x="56" y="0"/>
            <a:ext cx="4450200" cy="4185300"/>
          </a:xfrm>
          <a:prstGeom prst="rect">
            <a:avLst/>
          </a:prstGeom>
          <a:solidFill>
            <a:srgbClr val="727476"/>
          </a:solid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000000"/>
              </a:solidFill>
              <a:latin typeface="Arial"/>
              <a:ea typeface="Arial"/>
              <a:cs typeface="Arial"/>
              <a:sym typeface="Arial"/>
            </a:endParaRPr>
          </a:p>
        </p:txBody>
      </p:sp>
      <p:sp>
        <p:nvSpPr>
          <p:cNvPr id="59" name="Google Shape;59;p13"/>
          <p:cNvSpPr txBox="1"/>
          <p:nvPr/>
        </p:nvSpPr>
        <p:spPr>
          <a:xfrm>
            <a:off x="78919" y="79163"/>
            <a:ext cx="4371300" cy="1015800"/>
          </a:xfrm>
          <a:prstGeom prst="rect">
            <a:avLst/>
          </a:prstGeom>
          <a:noFill/>
          <a:ln>
            <a:noFill/>
          </a:ln>
        </p:spPr>
        <p:txBody>
          <a:bodyPr spcFirstLastPara="1" wrap="square" lIns="68575" tIns="68575" rIns="68575" bIns="68575" anchor="t" anchorCtr="0">
            <a:spAutoFit/>
          </a:bodyPr>
          <a:lstStyle/>
          <a:p>
            <a:pPr marL="0" marR="0" lvl="0" indent="0" algn="l" rtl="0">
              <a:lnSpc>
                <a:spcPct val="100000"/>
              </a:lnSpc>
              <a:spcBef>
                <a:spcPts val="0"/>
              </a:spcBef>
              <a:spcAft>
                <a:spcPts val="0"/>
              </a:spcAft>
              <a:buClr>
                <a:schemeClr val="dk1"/>
              </a:buClr>
              <a:buSzPts val="2700"/>
              <a:buFont typeface="Arial"/>
              <a:buNone/>
            </a:pPr>
            <a:r>
              <a:rPr lang="en" sz="3800" b="1">
                <a:solidFill>
                  <a:schemeClr val="lt1"/>
                </a:solidFill>
                <a:latin typeface="Oswald"/>
                <a:ea typeface="Oswald"/>
                <a:cs typeface="Oswald"/>
                <a:sym typeface="Oswald"/>
              </a:rPr>
              <a:t>CORE</a:t>
            </a:r>
            <a:endParaRPr sz="3800" b="1">
              <a:solidFill>
                <a:schemeClr val="lt1"/>
              </a:solidFill>
              <a:latin typeface="Oswald"/>
              <a:ea typeface="Oswald"/>
              <a:cs typeface="Oswald"/>
              <a:sym typeface="Oswald"/>
            </a:endParaRPr>
          </a:p>
          <a:p>
            <a:pPr marL="0" marR="0" lvl="0" indent="0" algn="l" rtl="0">
              <a:lnSpc>
                <a:spcPct val="100000"/>
              </a:lnSpc>
              <a:spcBef>
                <a:spcPts val="0"/>
              </a:spcBef>
              <a:spcAft>
                <a:spcPts val="0"/>
              </a:spcAft>
              <a:buClr>
                <a:schemeClr val="dk1"/>
              </a:buClr>
              <a:buSzPts val="2700"/>
              <a:buFont typeface="Arial"/>
              <a:buNone/>
            </a:pPr>
            <a:r>
              <a:rPr lang="en" sz="1900" b="1">
                <a:solidFill>
                  <a:schemeClr val="lt2"/>
                </a:solidFill>
                <a:latin typeface="Oswald"/>
                <a:ea typeface="Oswald"/>
                <a:cs typeface="Oswald"/>
                <a:sym typeface="Oswald"/>
              </a:rPr>
              <a:t>Community Office for Resource Efficiency</a:t>
            </a:r>
            <a:endParaRPr sz="1900" b="1">
              <a:solidFill>
                <a:schemeClr val="lt2"/>
              </a:solidFill>
              <a:latin typeface="Oswald"/>
              <a:ea typeface="Oswald"/>
              <a:cs typeface="Oswald"/>
              <a:sym typeface="Oswald"/>
            </a:endParaRPr>
          </a:p>
        </p:txBody>
      </p:sp>
      <p:sp>
        <p:nvSpPr>
          <p:cNvPr id="60" name="Google Shape;60;p13"/>
          <p:cNvSpPr txBox="1"/>
          <p:nvPr/>
        </p:nvSpPr>
        <p:spPr>
          <a:xfrm>
            <a:off x="159563" y="1147594"/>
            <a:ext cx="4026600" cy="2856900"/>
          </a:xfrm>
          <a:prstGeom prst="rect">
            <a:avLst/>
          </a:prstGeom>
          <a:noFill/>
          <a:ln>
            <a:noFill/>
          </a:ln>
        </p:spPr>
        <p:txBody>
          <a:bodyPr spcFirstLastPara="1" wrap="square" lIns="68575" tIns="68575" rIns="68575" bIns="68575" anchor="t" anchorCtr="0">
            <a:spAutoFit/>
          </a:bodyPr>
          <a:lstStyle/>
          <a:p>
            <a:pPr marL="0" lvl="0" indent="0" algn="l" rtl="0">
              <a:lnSpc>
                <a:spcPct val="115000"/>
              </a:lnSpc>
              <a:spcBef>
                <a:spcPts val="0"/>
              </a:spcBef>
              <a:spcAft>
                <a:spcPts val="0"/>
              </a:spcAft>
              <a:buNone/>
            </a:pPr>
            <a:r>
              <a:rPr lang="en" sz="1500" b="1" u="sng">
                <a:solidFill>
                  <a:srgbClr val="FFDC57"/>
                </a:solidFill>
                <a:latin typeface="Oswald"/>
                <a:ea typeface="Oswald"/>
                <a:cs typeface="Oswald"/>
                <a:sym typeface="Oswald"/>
              </a:rPr>
              <a:t>OUR PURPOSE</a:t>
            </a:r>
            <a:endParaRPr sz="1500" b="1" u="sng">
              <a:solidFill>
                <a:srgbClr val="FFDC57"/>
              </a:solidFill>
              <a:latin typeface="Oswald"/>
              <a:ea typeface="Oswald"/>
              <a:cs typeface="Oswald"/>
              <a:sym typeface="Oswald"/>
            </a:endParaRPr>
          </a:p>
          <a:p>
            <a:pPr marL="0" lvl="0" indent="0" algn="l" rtl="0">
              <a:lnSpc>
                <a:spcPct val="115000"/>
              </a:lnSpc>
              <a:spcBef>
                <a:spcPts val="0"/>
              </a:spcBef>
              <a:spcAft>
                <a:spcPts val="0"/>
              </a:spcAft>
              <a:buClr>
                <a:schemeClr val="dk1"/>
              </a:buClr>
              <a:buSzPts val="800"/>
              <a:buFont typeface="Arial"/>
              <a:buNone/>
            </a:pPr>
            <a:endParaRPr sz="900" b="1" u="sng">
              <a:solidFill>
                <a:srgbClr val="FFDC57"/>
              </a:solidFill>
              <a:latin typeface="Oswald"/>
              <a:ea typeface="Oswald"/>
              <a:cs typeface="Oswald"/>
              <a:sym typeface="Oswald"/>
            </a:endParaRPr>
          </a:p>
          <a:p>
            <a:pPr marL="0" lvl="0" indent="0" algn="l" rtl="0">
              <a:spcBef>
                <a:spcPts val="0"/>
              </a:spcBef>
              <a:spcAft>
                <a:spcPts val="0"/>
              </a:spcAft>
              <a:buClr>
                <a:schemeClr val="dk1"/>
              </a:buClr>
              <a:buSzPts val="800"/>
              <a:buFont typeface="Arial"/>
              <a:buNone/>
            </a:pPr>
            <a:r>
              <a:rPr lang="en" sz="1500">
                <a:solidFill>
                  <a:schemeClr val="lt2"/>
                </a:solidFill>
                <a:latin typeface="Oswald"/>
                <a:ea typeface="Oswald"/>
                <a:cs typeface="Oswald"/>
                <a:sym typeface="Oswald"/>
              </a:rPr>
              <a:t>We believe an independent leader and regional partner is critical to urgently reduce our region’s contribution to climate change through the strategic deployment of innovative and responsive technical assistance and climate action. </a:t>
            </a:r>
            <a:endParaRPr sz="1500">
              <a:solidFill>
                <a:schemeClr val="lt2"/>
              </a:solidFill>
              <a:latin typeface="Oswald"/>
              <a:ea typeface="Oswald"/>
              <a:cs typeface="Oswald"/>
              <a:sym typeface="Oswald"/>
            </a:endParaRPr>
          </a:p>
          <a:p>
            <a:pPr marL="0" lvl="0" indent="0" algn="l" rtl="0">
              <a:spcBef>
                <a:spcPts val="0"/>
              </a:spcBef>
              <a:spcAft>
                <a:spcPts val="0"/>
              </a:spcAft>
              <a:buClr>
                <a:schemeClr val="dk1"/>
              </a:buClr>
              <a:buSzPts val="800"/>
              <a:buFont typeface="Arial"/>
              <a:buNone/>
            </a:pPr>
            <a:endParaRPr sz="900">
              <a:solidFill>
                <a:schemeClr val="dk1"/>
              </a:solidFill>
              <a:latin typeface="Oswald"/>
              <a:ea typeface="Oswald"/>
              <a:cs typeface="Oswald"/>
              <a:sym typeface="Oswald"/>
            </a:endParaRPr>
          </a:p>
          <a:p>
            <a:pPr marL="0" lvl="0" indent="0" algn="l" rtl="0">
              <a:spcBef>
                <a:spcPts val="0"/>
              </a:spcBef>
              <a:spcAft>
                <a:spcPts val="0"/>
              </a:spcAft>
              <a:buClr>
                <a:schemeClr val="dk1"/>
              </a:buClr>
              <a:buSzPts val="800"/>
              <a:buFont typeface="Arial"/>
              <a:buNone/>
            </a:pPr>
            <a:r>
              <a:rPr lang="en" sz="1500" b="1" u="sng">
                <a:solidFill>
                  <a:srgbClr val="FFDC57"/>
                </a:solidFill>
                <a:latin typeface="Oswald"/>
                <a:ea typeface="Oswald"/>
                <a:cs typeface="Oswald"/>
                <a:sym typeface="Oswald"/>
              </a:rPr>
              <a:t>OUR MISSION</a:t>
            </a:r>
            <a:endParaRPr sz="1500" b="1" u="sng">
              <a:solidFill>
                <a:srgbClr val="FFDC57"/>
              </a:solidFill>
              <a:latin typeface="Oswald"/>
              <a:ea typeface="Oswald"/>
              <a:cs typeface="Oswald"/>
              <a:sym typeface="Oswald"/>
            </a:endParaRPr>
          </a:p>
          <a:p>
            <a:pPr marL="0" lvl="0" indent="0" algn="l" rtl="0">
              <a:spcBef>
                <a:spcPts val="0"/>
              </a:spcBef>
              <a:spcAft>
                <a:spcPts val="0"/>
              </a:spcAft>
              <a:buClr>
                <a:schemeClr val="dk1"/>
              </a:buClr>
              <a:buSzPts val="800"/>
              <a:buFont typeface="Arial"/>
              <a:buNone/>
            </a:pPr>
            <a:endParaRPr sz="900">
              <a:solidFill>
                <a:schemeClr val="dk1"/>
              </a:solidFill>
              <a:latin typeface="Oswald"/>
              <a:ea typeface="Oswald"/>
              <a:cs typeface="Oswald"/>
              <a:sym typeface="Oswald"/>
            </a:endParaRPr>
          </a:p>
          <a:p>
            <a:pPr marL="0" lvl="0" indent="0" algn="l" rtl="0">
              <a:spcBef>
                <a:spcPts val="0"/>
              </a:spcBef>
              <a:spcAft>
                <a:spcPts val="0"/>
              </a:spcAft>
              <a:buClr>
                <a:schemeClr val="dk1"/>
              </a:buClr>
              <a:buSzPts val="800"/>
              <a:buFont typeface="Arial"/>
              <a:buNone/>
            </a:pPr>
            <a:r>
              <a:rPr lang="en" sz="1500">
                <a:solidFill>
                  <a:schemeClr val="lt2"/>
                </a:solidFill>
                <a:latin typeface="Oswald"/>
                <a:ea typeface="Oswald"/>
                <a:cs typeface="Oswald"/>
                <a:sym typeface="Oswald"/>
              </a:rPr>
              <a:t>Leading the Roaring Fork Valley to a carbon-free, net zero energy future.</a:t>
            </a:r>
            <a:endParaRPr sz="1500">
              <a:solidFill>
                <a:schemeClr val="lt2"/>
              </a:solidFill>
              <a:latin typeface="Oswald"/>
              <a:ea typeface="Oswald"/>
              <a:cs typeface="Oswald"/>
              <a:sym typeface="Oswald"/>
            </a:endParaRPr>
          </a:p>
          <a:p>
            <a:pPr marL="0" lvl="0" indent="0" algn="l" rtl="0">
              <a:spcBef>
                <a:spcPts val="0"/>
              </a:spcBef>
              <a:spcAft>
                <a:spcPts val="0"/>
              </a:spcAft>
              <a:buNone/>
            </a:pPr>
            <a:endParaRPr sz="1100"/>
          </a:p>
        </p:txBody>
      </p:sp>
      <p:sp>
        <p:nvSpPr>
          <p:cNvPr id="61" name="Google Shape;61;p13"/>
          <p:cNvSpPr txBox="1"/>
          <p:nvPr/>
        </p:nvSpPr>
        <p:spPr>
          <a:xfrm>
            <a:off x="4514663" y="1900444"/>
            <a:ext cx="1182000" cy="538800"/>
          </a:xfrm>
          <a:prstGeom prst="rect">
            <a:avLst/>
          </a:prstGeom>
          <a:noFill/>
          <a:ln>
            <a:noFill/>
          </a:ln>
        </p:spPr>
        <p:txBody>
          <a:bodyPr spcFirstLastPara="1" wrap="square" lIns="68575" tIns="68575" rIns="68575" bIns="68575" anchor="t" anchorCtr="0">
            <a:spAutoFit/>
          </a:bodyPr>
          <a:lstStyle/>
          <a:p>
            <a:pPr marL="0" lvl="0" indent="0" algn="l" rtl="0">
              <a:spcBef>
                <a:spcPts val="0"/>
              </a:spcBef>
              <a:spcAft>
                <a:spcPts val="0"/>
              </a:spcAft>
              <a:buClr>
                <a:schemeClr val="dk1"/>
              </a:buClr>
              <a:buSzPts val="1700"/>
              <a:buFont typeface="Arial"/>
              <a:buNone/>
            </a:pPr>
            <a:r>
              <a:rPr lang="en" sz="1500" b="1" u="sng">
                <a:solidFill>
                  <a:schemeClr val="dk1"/>
                </a:solidFill>
                <a:latin typeface="Oswald"/>
                <a:ea typeface="Oswald"/>
                <a:cs typeface="Oswald"/>
                <a:sym typeface="Oswald"/>
              </a:rPr>
              <a:t>OUR DRIVE</a:t>
            </a:r>
            <a:endParaRPr sz="1500" b="1" u="sng">
              <a:solidFill>
                <a:schemeClr val="dk1"/>
              </a:solidFill>
              <a:latin typeface="Oswald"/>
              <a:ea typeface="Oswald"/>
              <a:cs typeface="Oswald"/>
              <a:sym typeface="Oswald"/>
            </a:endParaRPr>
          </a:p>
          <a:p>
            <a:pPr marL="0" lvl="0" indent="0" algn="l" rtl="0">
              <a:spcBef>
                <a:spcPts val="0"/>
              </a:spcBef>
              <a:spcAft>
                <a:spcPts val="0"/>
              </a:spcAft>
              <a:buNone/>
            </a:pPr>
            <a:endParaRPr sz="11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112</Words>
  <Application>Microsoft Office PowerPoint</Application>
  <PresentationFormat>On-screen Show (16:9)</PresentationFormat>
  <Paragraphs>13</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Oswald</vt: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dc:creator>
  <cp:lastModifiedBy>Don</cp:lastModifiedBy>
  <cp:revision>1</cp:revision>
  <dcterms:modified xsi:type="dcterms:W3CDTF">2023-05-20T15:35:21Z</dcterms:modified>
</cp:coreProperties>
</file>