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331"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63"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457" autoAdjust="0"/>
    <p:restoredTop sz="94660"/>
  </p:normalViewPr>
  <p:slideViewPr>
    <p:cSldViewPr snapToGrid="0" showGuides="1">
      <p:cViewPr varScale="1">
        <p:scale>
          <a:sx n="116" d="100"/>
          <a:sy n="116" d="100"/>
        </p:scale>
        <p:origin x="704" y="184"/>
      </p:cViewPr>
      <p:guideLst>
        <p:guide pos="3863"/>
        <p:guide orient="horz" pos="2160"/>
      </p:guideLst>
    </p:cSldViewPr>
  </p:slideViewPr>
  <p:notesTextViewPr>
    <p:cViewPr>
      <p:scale>
        <a:sx n="1" d="1"/>
        <a:sy n="1" d="1"/>
      </p:scale>
      <p:origin x="0" y="0"/>
    </p:cViewPr>
  </p:notesTextViewPr>
  <p:sorterViewPr>
    <p:cViewPr>
      <p:scale>
        <a:sx n="100" d="100"/>
        <a:sy n="100" d="100"/>
      </p:scale>
      <p:origin x="0" y="-4194"/>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61A5A31-BDAD-470B-9A2E-B6B4F7C30D04}" type="datetimeFigureOut">
              <a:rPr lang="en-ID" smtClean="0"/>
              <a:t>23/05/23</a:t>
            </a:fld>
            <a:endParaRPr lang="en-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00F4711-5583-40C7-B041-F4C16867366E}" type="slidenum">
              <a:rPr lang="en-ID" smtClean="0"/>
              <a:t>‹#›</a:t>
            </a:fld>
            <a:endParaRPr lang="en-ID"/>
          </a:p>
        </p:txBody>
      </p:sp>
    </p:spTree>
    <p:extLst>
      <p:ext uri="{BB962C8B-B14F-4D97-AF65-F5344CB8AC3E}">
        <p14:creationId xmlns:p14="http://schemas.microsoft.com/office/powerpoint/2010/main" val="1630104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869330959"/>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6BE93FA0-EF50-4CAC-AADB-A70B63F71C1F}"/>
              </a:ext>
            </a:extLst>
          </p:cNvPr>
          <p:cNvSpPr/>
          <p:nvPr userDrawn="1"/>
        </p:nvSpPr>
        <p:spPr>
          <a:xfrm>
            <a:off x="0" y="0"/>
            <a:ext cx="6743700" cy="6862536"/>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5007429 w 6096000"/>
              <a:gd name="connsiteY2" fmla="*/ 6843486 h 6858000"/>
              <a:gd name="connsiteX3" fmla="*/ 0 w 6096000"/>
              <a:gd name="connsiteY3" fmla="*/ 6858000 h 6858000"/>
              <a:gd name="connsiteX4" fmla="*/ 0 w 6096000"/>
              <a:gd name="connsiteY4" fmla="*/ 0 h 6858000"/>
              <a:gd name="connsiteX0" fmla="*/ 0 w 6096000"/>
              <a:gd name="connsiteY0" fmla="*/ 0 h 6862536"/>
              <a:gd name="connsiteX1" fmla="*/ 6096000 w 6096000"/>
              <a:gd name="connsiteY1" fmla="*/ 0 h 6862536"/>
              <a:gd name="connsiteX2" fmla="*/ 4950279 w 6096000"/>
              <a:gd name="connsiteY2" fmla="*/ 6862536 h 6862536"/>
              <a:gd name="connsiteX3" fmla="*/ 0 w 6096000"/>
              <a:gd name="connsiteY3" fmla="*/ 6858000 h 6862536"/>
              <a:gd name="connsiteX4" fmla="*/ 0 w 6096000"/>
              <a:gd name="connsiteY4" fmla="*/ 0 h 6862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6000" h="6862536">
                <a:moveTo>
                  <a:pt x="0" y="0"/>
                </a:moveTo>
                <a:lnTo>
                  <a:pt x="6096000" y="0"/>
                </a:lnTo>
                <a:lnTo>
                  <a:pt x="4950279" y="6862536"/>
                </a:lnTo>
                <a:lnTo>
                  <a:pt x="0" y="6858000"/>
                </a:lnTo>
                <a:lnTo>
                  <a:pt x="0" y="0"/>
                </a:lnTo>
                <a:close/>
              </a:path>
            </a:pathLst>
          </a:custGeom>
          <a:gradFill flip="none" rotWithShape="1">
            <a:gsLst>
              <a:gs pos="0">
                <a:schemeClr val="accent1"/>
              </a:gs>
              <a:gs pos="100000">
                <a:schemeClr val="accent1">
                  <a:lumMod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8" name="Rectangle 2">
            <a:extLst>
              <a:ext uri="{FF2B5EF4-FFF2-40B4-BE49-F238E27FC236}">
                <a16:creationId xmlns:a16="http://schemas.microsoft.com/office/drawing/2014/main" id="{8D768630-8DE0-4AD0-979C-030175C2A36F}"/>
              </a:ext>
            </a:extLst>
          </p:cNvPr>
          <p:cNvSpPr/>
          <p:nvPr userDrawn="1"/>
        </p:nvSpPr>
        <p:spPr>
          <a:xfrm rot="10800000">
            <a:off x="5448300" y="0"/>
            <a:ext cx="6743700" cy="6862536"/>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5007429 w 6096000"/>
              <a:gd name="connsiteY2" fmla="*/ 6843486 h 6858000"/>
              <a:gd name="connsiteX3" fmla="*/ 0 w 6096000"/>
              <a:gd name="connsiteY3" fmla="*/ 6858000 h 6858000"/>
              <a:gd name="connsiteX4" fmla="*/ 0 w 6096000"/>
              <a:gd name="connsiteY4" fmla="*/ 0 h 6858000"/>
              <a:gd name="connsiteX0" fmla="*/ 0 w 6096000"/>
              <a:gd name="connsiteY0" fmla="*/ 0 h 6862536"/>
              <a:gd name="connsiteX1" fmla="*/ 6096000 w 6096000"/>
              <a:gd name="connsiteY1" fmla="*/ 0 h 6862536"/>
              <a:gd name="connsiteX2" fmla="*/ 4950279 w 6096000"/>
              <a:gd name="connsiteY2" fmla="*/ 6862536 h 6862536"/>
              <a:gd name="connsiteX3" fmla="*/ 0 w 6096000"/>
              <a:gd name="connsiteY3" fmla="*/ 6858000 h 6862536"/>
              <a:gd name="connsiteX4" fmla="*/ 0 w 6096000"/>
              <a:gd name="connsiteY4" fmla="*/ 0 h 6862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96000" h="6862536">
                <a:moveTo>
                  <a:pt x="0" y="0"/>
                </a:moveTo>
                <a:lnTo>
                  <a:pt x="6096000" y="0"/>
                </a:lnTo>
                <a:lnTo>
                  <a:pt x="4950279" y="6862536"/>
                </a:lnTo>
                <a:lnTo>
                  <a:pt x="0" y="6858000"/>
                </a:lnTo>
                <a:lnTo>
                  <a:pt x="0" y="0"/>
                </a:lnTo>
                <a:close/>
              </a:path>
            </a:pathLst>
          </a:custGeom>
          <a:gradFill flip="none" rotWithShape="1">
            <a:gsLst>
              <a:gs pos="0">
                <a:schemeClr val="accent2"/>
              </a:gs>
              <a:gs pos="100000">
                <a:schemeClr val="accent2">
                  <a:lumMod val="5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Picture Placeholder 2">
            <a:extLst>
              <a:ext uri="{FF2B5EF4-FFF2-40B4-BE49-F238E27FC236}">
                <a16:creationId xmlns:a16="http://schemas.microsoft.com/office/drawing/2014/main" id="{F99A3690-44EB-4B5D-B69D-5AB32CBF46CC}"/>
              </a:ext>
            </a:extLst>
          </p:cNvPr>
          <p:cNvSpPr>
            <a:spLocks noGrp="1"/>
          </p:cNvSpPr>
          <p:nvPr>
            <p:ph type="pic" sz="quarter" idx="10"/>
          </p:nvPr>
        </p:nvSpPr>
        <p:spPr>
          <a:xfrm>
            <a:off x="3657601" y="549274"/>
            <a:ext cx="4876798" cy="6308725"/>
          </a:xfrm>
          <a:prstGeom prst="rect">
            <a:avLst/>
          </a:prstGeom>
          <a:noFill/>
          <a:effectLst>
            <a:outerShdw blurRad="1270000" sx="102000" sy="102000" algn="ctr" rotWithShape="0">
              <a:prstClr val="black">
                <a:alpha val="23000"/>
              </a:prstClr>
            </a:outerShdw>
          </a:effectLst>
        </p:spPr>
        <p:txBody>
          <a:bodyPr/>
          <a:lstStyle>
            <a:lvl1pPr marL="0" indent="0">
              <a:buNone/>
              <a:defRPr>
                <a:latin typeface="Inter Light" panose="020B0502030000000004" pitchFamily="34" charset="0"/>
              </a:defRPr>
            </a:lvl1pPr>
          </a:lstStyle>
          <a:p>
            <a:endParaRPr lang="en-US" dirty="0"/>
          </a:p>
        </p:txBody>
      </p:sp>
    </p:spTree>
    <p:extLst>
      <p:ext uri="{BB962C8B-B14F-4D97-AF65-F5344CB8AC3E}">
        <p14:creationId xmlns:p14="http://schemas.microsoft.com/office/powerpoint/2010/main" val="2245543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nodePh="1">
                                  <p:stCondLst>
                                    <p:cond delay="0"/>
                                  </p:stCondLst>
                                  <p:endCondLst>
                                    <p:cond evt="begin" delay="0">
                                      <p:tn val="5"/>
                                    </p:cond>
                                  </p:end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250" fill="hold"/>
                                        <p:tgtEl>
                                          <p:spTgt spid="9"/>
                                        </p:tgtEl>
                                        <p:attrNameLst>
                                          <p:attrName>ppt_x</p:attrName>
                                        </p:attrNameLst>
                                      </p:cBhvr>
                                      <p:tavLst>
                                        <p:tav tm="0">
                                          <p:val>
                                            <p:strVal val="0-#ppt_w/2"/>
                                          </p:val>
                                        </p:tav>
                                        <p:tav tm="100000">
                                          <p:val>
                                            <p:strVal val="#ppt_x"/>
                                          </p:val>
                                        </p:tav>
                                      </p:tavLst>
                                    </p:anim>
                                    <p:anim calcmode="lin" valueType="num">
                                      <p:cBhvr additive="base">
                                        <p:cTn id="8" dur="125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61_Title Slide">
    <p:bg>
      <p:bgPr>
        <a:solidFill>
          <a:schemeClr val="accent2"/>
        </a:solidFill>
        <a:effectLst/>
      </p:bgPr>
    </p:bg>
    <p:spTree>
      <p:nvGrpSpPr>
        <p:cNvPr id="1" name=""/>
        <p:cNvGrpSpPr/>
        <p:nvPr/>
      </p:nvGrpSpPr>
      <p:grpSpPr>
        <a:xfrm>
          <a:off x="0" y="0"/>
          <a:ext cx="0" cy="0"/>
          <a:chOff x="0" y="0"/>
          <a:chExt cx="0" cy="0"/>
        </a:xfrm>
      </p:grpSpPr>
      <p:sp>
        <p:nvSpPr>
          <p:cNvPr id="14" name="Freeform: Shape 13">
            <a:extLst>
              <a:ext uri="{FF2B5EF4-FFF2-40B4-BE49-F238E27FC236}">
                <a16:creationId xmlns:a16="http://schemas.microsoft.com/office/drawing/2014/main" id="{0D880527-2D36-4F1F-BC17-158B67A11176}"/>
              </a:ext>
            </a:extLst>
          </p:cNvPr>
          <p:cNvSpPr/>
          <p:nvPr userDrawn="1"/>
        </p:nvSpPr>
        <p:spPr>
          <a:xfrm rot="10800000">
            <a:off x="1" y="549274"/>
            <a:ext cx="12192000" cy="6308725"/>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 name="connsiteX4" fmla="*/ 0 w 12192000"/>
              <a:gd name="connsiteY4" fmla="*/ 6857999 h 6858000"/>
              <a:gd name="connsiteX5" fmla="*/ 12191999 w 12192000"/>
              <a:gd name="connsiteY5" fmla="*/ 6857999 h 6858000"/>
              <a:gd name="connsiteX6" fmla="*/ 12191999 w 12192000"/>
              <a:gd name="connsiteY6" fmla="*/ 6226579 h 6858000"/>
              <a:gd name="connsiteX7" fmla="*/ 11905634 w 12192000"/>
              <a:gd name="connsiteY7" fmla="*/ 6252856 h 6858000"/>
              <a:gd name="connsiteX8" fmla="*/ 11179276 w 12192000"/>
              <a:gd name="connsiteY8" fmla="*/ 6253316 h 6858000"/>
              <a:gd name="connsiteX9" fmla="*/ 6725264 w 12192000"/>
              <a:gd name="connsiteY9" fmla="*/ 5663381 h 6858000"/>
              <a:gd name="connsiteX10" fmla="*/ 2713702 w 12192000"/>
              <a:gd name="connsiteY10" fmla="*/ 6282813 h 6858000"/>
              <a:gd name="connsiteX11" fmla="*/ 253948 w 12192000"/>
              <a:gd name="connsiteY11" fmla="*/ 6065044 h 6858000"/>
              <a:gd name="connsiteX12" fmla="*/ 0 w 12192000"/>
              <a:gd name="connsiteY12" fmla="*/ 60373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2000" h="6858000">
                <a:moveTo>
                  <a:pt x="0" y="0"/>
                </a:moveTo>
                <a:lnTo>
                  <a:pt x="12192000" y="0"/>
                </a:lnTo>
                <a:lnTo>
                  <a:pt x="12192000" y="6858000"/>
                </a:lnTo>
                <a:lnTo>
                  <a:pt x="0" y="6858000"/>
                </a:lnTo>
                <a:lnTo>
                  <a:pt x="0" y="6857999"/>
                </a:lnTo>
                <a:lnTo>
                  <a:pt x="12191999" y="6857999"/>
                </a:lnTo>
                <a:lnTo>
                  <a:pt x="12191999" y="6226579"/>
                </a:lnTo>
                <a:lnTo>
                  <a:pt x="11905634" y="6252856"/>
                </a:lnTo>
                <a:cubicBezTo>
                  <a:pt x="11691475" y="6266529"/>
                  <a:pt x="11450892" y="6269294"/>
                  <a:pt x="11179276" y="6253316"/>
                </a:cubicBezTo>
                <a:cubicBezTo>
                  <a:pt x="10092812" y="6189406"/>
                  <a:pt x="8136193" y="5658465"/>
                  <a:pt x="6725264" y="5663381"/>
                </a:cubicBezTo>
                <a:cubicBezTo>
                  <a:pt x="5314337" y="5668297"/>
                  <a:pt x="3893573" y="6223820"/>
                  <a:pt x="2713702" y="6282813"/>
                </a:cubicBezTo>
                <a:cubicBezTo>
                  <a:pt x="1828799" y="6327058"/>
                  <a:pt x="938365" y="6152843"/>
                  <a:pt x="253948" y="6065044"/>
                </a:cubicBezTo>
                <a:lnTo>
                  <a:pt x="0" y="6037392"/>
                </a:lnTo>
                <a:close/>
              </a:path>
            </a:pathLst>
          </a:custGeom>
          <a:gradFill flip="none" rotWithShape="1">
            <a:gsLst>
              <a:gs pos="0">
                <a:schemeClr val="accent1"/>
              </a:gs>
              <a:gs pos="100000">
                <a:schemeClr val="accent1">
                  <a:lumMod val="75000"/>
                </a:schemeClr>
              </a:gs>
            </a:gsLst>
            <a:lin ang="135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latin typeface="Inter Light" panose="020B0502030000000004" pitchFamily="34" charset="0"/>
            </a:endParaRPr>
          </a:p>
        </p:txBody>
      </p:sp>
      <p:sp>
        <p:nvSpPr>
          <p:cNvPr id="31" name="Freeform: Shape 30">
            <a:extLst>
              <a:ext uri="{FF2B5EF4-FFF2-40B4-BE49-F238E27FC236}">
                <a16:creationId xmlns:a16="http://schemas.microsoft.com/office/drawing/2014/main" id="{2FA9FF58-0BE8-48F1-A49B-DFC2DADFB478}"/>
              </a:ext>
            </a:extLst>
          </p:cNvPr>
          <p:cNvSpPr/>
          <p:nvPr userDrawn="1"/>
        </p:nvSpPr>
        <p:spPr>
          <a:xfrm rot="10800000">
            <a:off x="2" y="492123"/>
            <a:ext cx="12191999" cy="1163944"/>
          </a:xfrm>
          <a:custGeom>
            <a:avLst/>
            <a:gdLst>
              <a:gd name="connsiteX0" fmla="*/ 11862848 w 12191999"/>
              <a:gd name="connsiteY0" fmla="*/ 17261 h 1163944"/>
              <a:gd name="connsiteX1" fmla="*/ 12131725 w 12191999"/>
              <a:gd name="connsiteY1" fmla="*/ 33743 h 1163944"/>
              <a:gd name="connsiteX2" fmla="*/ 12191999 w 12191999"/>
              <a:gd name="connsiteY2" fmla="*/ 41646 h 1163944"/>
              <a:gd name="connsiteX3" fmla="*/ 12191999 w 12191999"/>
              <a:gd name="connsiteY3" fmla="*/ 1163944 h 1163944"/>
              <a:gd name="connsiteX4" fmla="*/ 0 w 12191999"/>
              <a:gd name="connsiteY4" fmla="*/ 1163944 h 1163944"/>
              <a:gd name="connsiteX5" fmla="*/ 0 w 12191999"/>
              <a:gd name="connsiteY5" fmla="*/ 1163943 h 1163944"/>
              <a:gd name="connsiteX6" fmla="*/ 12191998 w 12191999"/>
              <a:gd name="connsiteY6" fmla="*/ 1163943 h 1163944"/>
              <a:gd name="connsiteX7" fmla="*/ 12191998 w 12191999"/>
              <a:gd name="connsiteY7" fmla="*/ 532523 h 1163944"/>
              <a:gd name="connsiteX8" fmla="*/ 11905633 w 12191999"/>
              <a:gd name="connsiteY8" fmla="*/ 558800 h 1163944"/>
              <a:gd name="connsiteX9" fmla="*/ 11179275 w 12191999"/>
              <a:gd name="connsiteY9" fmla="*/ 559260 h 1163944"/>
              <a:gd name="connsiteX10" fmla="*/ 10223396 w 12191999"/>
              <a:gd name="connsiteY10" fmla="*/ 439430 h 1163944"/>
              <a:gd name="connsiteX11" fmla="*/ 9747823 w 12191999"/>
              <a:gd name="connsiteY11" fmla="*/ 357553 h 1163944"/>
              <a:gd name="connsiteX12" fmla="*/ 10109597 w 12191999"/>
              <a:gd name="connsiteY12" fmla="*/ 285263 h 1163944"/>
              <a:gd name="connsiteX13" fmla="*/ 11563350 w 12191999"/>
              <a:gd name="connsiteY13" fmla="*/ 20944 h 1163944"/>
              <a:gd name="connsiteX14" fmla="*/ 11862848 w 12191999"/>
              <a:gd name="connsiteY14" fmla="*/ 17261 h 1163944"/>
              <a:gd name="connsiteX15" fmla="*/ 2933828 w 12191999"/>
              <a:gd name="connsiteY15" fmla="*/ 1357 h 1163944"/>
              <a:gd name="connsiteX16" fmla="*/ 4878768 w 12191999"/>
              <a:gd name="connsiteY16" fmla="*/ 176214 h 1163944"/>
              <a:gd name="connsiteX17" fmla="*/ 4971899 w 12191999"/>
              <a:gd name="connsiteY17" fmla="*/ 188314 h 1163944"/>
              <a:gd name="connsiteX18" fmla="*/ 4632836 w 12191999"/>
              <a:gd name="connsiteY18" fmla="*/ 258762 h 1163944"/>
              <a:gd name="connsiteX19" fmla="*/ 2713701 w 12191999"/>
              <a:gd name="connsiteY19" fmla="*/ 588757 h 1163944"/>
              <a:gd name="connsiteX20" fmla="*/ 519847 w 12191999"/>
              <a:gd name="connsiteY20" fmla="*/ 407368 h 1163944"/>
              <a:gd name="connsiteX21" fmla="*/ 489262 w 12191999"/>
              <a:gd name="connsiteY21" fmla="*/ 403184 h 1163944"/>
              <a:gd name="connsiteX22" fmla="*/ 548792 w 12191999"/>
              <a:gd name="connsiteY22" fmla="*/ 384076 h 1163944"/>
              <a:gd name="connsiteX23" fmla="*/ 2647950 w 12191999"/>
              <a:gd name="connsiteY23" fmla="*/ 1894 h 1163944"/>
              <a:gd name="connsiteX24" fmla="*/ 2933828 w 12191999"/>
              <a:gd name="connsiteY24" fmla="*/ 1357 h 11639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2191999" h="1163944">
                <a:moveTo>
                  <a:pt x="11862848" y="17261"/>
                </a:moveTo>
                <a:cubicBezTo>
                  <a:pt x="11957459" y="19680"/>
                  <a:pt x="12046967" y="25459"/>
                  <a:pt x="12131725" y="33743"/>
                </a:cubicBezTo>
                <a:lnTo>
                  <a:pt x="12191999" y="41646"/>
                </a:lnTo>
                <a:lnTo>
                  <a:pt x="12191999" y="1163944"/>
                </a:lnTo>
                <a:lnTo>
                  <a:pt x="0" y="1163944"/>
                </a:lnTo>
                <a:lnTo>
                  <a:pt x="0" y="1163943"/>
                </a:lnTo>
                <a:lnTo>
                  <a:pt x="12191998" y="1163943"/>
                </a:lnTo>
                <a:lnTo>
                  <a:pt x="12191998" y="532523"/>
                </a:lnTo>
                <a:lnTo>
                  <a:pt x="11905633" y="558800"/>
                </a:lnTo>
                <a:cubicBezTo>
                  <a:pt x="11691474" y="572473"/>
                  <a:pt x="11450891" y="575238"/>
                  <a:pt x="11179275" y="559260"/>
                </a:cubicBezTo>
                <a:cubicBezTo>
                  <a:pt x="10907659" y="543283"/>
                  <a:pt x="10581658" y="498116"/>
                  <a:pt x="10223396" y="439430"/>
                </a:cubicBezTo>
                <a:lnTo>
                  <a:pt x="9747823" y="357553"/>
                </a:lnTo>
                <a:lnTo>
                  <a:pt x="10109597" y="285263"/>
                </a:lnTo>
                <a:cubicBezTo>
                  <a:pt x="10666413" y="166200"/>
                  <a:pt x="11142663" y="41582"/>
                  <a:pt x="11563350" y="20944"/>
                </a:cubicBezTo>
                <a:cubicBezTo>
                  <a:pt x="11668522" y="15785"/>
                  <a:pt x="11768237" y="14843"/>
                  <a:pt x="11862848" y="17261"/>
                </a:cubicBezTo>
                <a:close/>
                <a:moveTo>
                  <a:pt x="2933828" y="1357"/>
                </a:moveTo>
                <a:cubicBezTo>
                  <a:pt x="3492514" y="12218"/>
                  <a:pt x="4172972" y="86921"/>
                  <a:pt x="4878768" y="176214"/>
                </a:cubicBezTo>
                <a:lnTo>
                  <a:pt x="4971899" y="188314"/>
                </a:lnTo>
                <a:lnTo>
                  <a:pt x="4632836" y="258762"/>
                </a:lnTo>
                <a:cubicBezTo>
                  <a:pt x="3953796" y="405632"/>
                  <a:pt x="3303637" y="559261"/>
                  <a:pt x="2713701" y="588757"/>
                </a:cubicBezTo>
                <a:cubicBezTo>
                  <a:pt x="1939411" y="627472"/>
                  <a:pt x="1160886" y="498928"/>
                  <a:pt x="519847" y="407368"/>
                </a:cubicBezTo>
                <a:lnTo>
                  <a:pt x="489262" y="403184"/>
                </a:lnTo>
                <a:lnTo>
                  <a:pt x="548792" y="384076"/>
                </a:lnTo>
                <a:cubicBezTo>
                  <a:pt x="1129966" y="203092"/>
                  <a:pt x="1850976" y="22731"/>
                  <a:pt x="2647950" y="1894"/>
                </a:cubicBezTo>
                <a:cubicBezTo>
                  <a:pt x="2739033" y="-487"/>
                  <a:pt x="2834506" y="-574"/>
                  <a:pt x="2933828" y="1357"/>
                </a:cubicBezTo>
                <a:close/>
              </a:path>
            </a:pathLst>
          </a:custGeom>
          <a:solidFill>
            <a:schemeClr val="accent2">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latin typeface="Inter Light" panose="020B0502030000000004" pitchFamily="34" charset="0"/>
            </a:endParaRPr>
          </a:p>
        </p:txBody>
      </p:sp>
      <p:sp>
        <p:nvSpPr>
          <p:cNvPr id="13" name="TextBox 12">
            <a:extLst>
              <a:ext uri="{FF2B5EF4-FFF2-40B4-BE49-F238E27FC236}">
                <a16:creationId xmlns:a16="http://schemas.microsoft.com/office/drawing/2014/main" id="{A514CB3F-27A1-44F8-9A81-565CB12C14D5}"/>
              </a:ext>
            </a:extLst>
          </p:cNvPr>
          <p:cNvSpPr txBox="1"/>
          <p:nvPr userDrawn="1"/>
        </p:nvSpPr>
        <p:spPr>
          <a:xfrm>
            <a:off x="10888076" y="6170330"/>
            <a:ext cx="678808" cy="253916"/>
          </a:xfrm>
          <a:prstGeom prst="rect">
            <a:avLst/>
          </a:prstGeom>
          <a:noFill/>
        </p:spPr>
        <p:txBody>
          <a:bodyPr wrap="square" rtlCol="0">
            <a:spAutoFit/>
          </a:bodyPr>
          <a:lstStyle/>
          <a:p>
            <a:r>
              <a:rPr lang="en-US" sz="1050" b="0" dirty="0">
                <a:solidFill>
                  <a:schemeClr val="bg1"/>
                </a:solidFill>
                <a:latin typeface="Inter ExtraBold" panose="020B0502030000000004" pitchFamily="34" charset="0"/>
                <a:ea typeface="Inter ExtraBold" panose="020B0502030000000004" pitchFamily="34" charset="0"/>
                <a:cs typeface="Open Sans Light" panose="020B0306030504020204" pitchFamily="34" charset="0"/>
              </a:rPr>
              <a:t>Page</a:t>
            </a:r>
            <a:endParaRPr lang="id-ID" sz="1050" b="0" dirty="0">
              <a:solidFill>
                <a:schemeClr val="bg1"/>
              </a:solidFill>
              <a:latin typeface="Inter ExtraBold" panose="020B0502030000000004" pitchFamily="34" charset="0"/>
              <a:ea typeface="Inter ExtraBold" panose="020B0502030000000004" pitchFamily="34" charset="0"/>
              <a:cs typeface="Open Sans Light" panose="020B0306030504020204" pitchFamily="34" charset="0"/>
            </a:endParaRPr>
          </a:p>
        </p:txBody>
      </p:sp>
      <p:sp>
        <p:nvSpPr>
          <p:cNvPr id="17" name="TextBox 16">
            <a:extLst>
              <a:ext uri="{FF2B5EF4-FFF2-40B4-BE49-F238E27FC236}">
                <a16:creationId xmlns:a16="http://schemas.microsoft.com/office/drawing/2014/main" id="{EA3E29B0-A841-4B05-A6B5-5D88B882825F}"/>
              </a:ext>
            </a:extLst>
          </p:cNvPr>
          <p:cNvSpPr txBox="1"/>
          <p:nvPr userDrawn="1"/>
        </p:nvSpPr>
        <p:spPr>
          <a:xfrm>
            <a:off x="11179855" y="6155877"/>
            <a:ext cx="511334" cy="307777"/>
          </a:xfrm>
          <a:prstGeom prst="rect">
            <a:avLst/>
          </a:prstGeom>
          <a:noFill/>
        </p:spPr>
        <p:txBody>
          <a:bodyPr wrap="square" rtlCol="0">
            <a:spAutoFit/>
          </a:bodyPr>
          <a:lstStyle/>
          <a:p>
            <a:pPr algn="r"/>
            <a:fld id="{260E2A6B-A809-4840-BF14-8648BC0BDF87}" type="slidenum">
              <a:rPr lang="id-ID" sz="1400" b="0" i="0" smtClean="0">
                <a:solidFill>
                  <a:schemeClr val="bg1"/>
                </a:solidFill>
                <a:latin typeface="Inter ExtraBold" panose="020B0502030000000004" pitchFamily="34" charset="0"/>
                <a:ea typeface="Inter ExtraBold" panose="020B0502030000000004" pitchFamily="34" charset="0"/>
                <a:cs typeface="Open Sans SemiBold" panose="020B0706030804020204" pitchFamily="34" charset="0"/>
              </a:rPr>
              <a:pPr algn="r"/>
              <a:t>‹#›</a:t>
            </a:fld>
            <a:endParaRPr lang="id-ID" sz="2000" b="0" i="0" dirty="0">
              <a:solidFill>
                <a:schemeClr val="bg1"/>
              </a:solidFill>
              <a:latin typeface="Inter ExtraBold" panose="020B0502030000000004" pitchFamily="34" charset="0"/>
              <a:ea typeface="Inter ExtraBold" panose="020B0502030000000004" pitchFamily="34" charset="0"/>
              <a:cs typeface="Open Sans SemiBold" panose="020B0706030804020204" pitchFamily="34" charset="0"/>
            </a:endParaRPr>
          </a:p>
        </p:txBody>
      </p:sp>
      <p:sp>
        <p:nvSpPr>
          <p:cNvPr id="19" name="Freeform 53">
            <a:extLst>
              <a:ext uri="{FF2B5EF4-FFF2-40B4-BE49-F238E27FC236}">
                <a16:creationId xmlns:a16="http://schemas.microsoft.com/office/drawing/2014/main" id="{4E9B87EB-447F-4FBB-BA36-A6BFA57D4EE2}"/>
              </a:ext>
            </a:extLst>
          </p:cNvPr>
          <p:cNvSpPr>
            <a:spLocks/>
          </p:cNvSpPr>
          <p:nvPr userDrawn="1"/>
        </p:nvSpPr>
        <p:spPr bwMode="auto">
          <a:xfrm rot="16200000">
            <a:off x="10703414" y="6241655"/>
            <a:ext cx="244140" cy="134138"/>
          </a:xfrm>
          <a:custGeom>
            <a:avLst/>
            <a:gdLst>
              <a:gd name="T0" fmla="*/ 141022 w 42"/>
              <a:gd name="T1" fmla="*/ 13804 h 23"/>
              <a:gd name="T2" fmla="*/ 79110 w 42"/>
              <a:gd name="T3" fmla="*/ 75924 h 23"/>
              <a:gd name="T4" fmla="*/ 72231 w 42"/>
              <a:gd name="T5" fmla="*/ 79375 h 23"/>
              <a:gd name="T6" fmla="*/ 65352 w 42"/>
              <a:gd name="T7" fmla="*/ 75924 h 23"/>
              <a:gd name="T8" fmla="*/ 3440 w 42"/>
              <a:gd name="T9" fmla="*/ 13804 h 23"/>
              <a:gd name="T10" fmla="*/ 0 w 42"/>
              <a:gd name="T11" fmla="*/ 10353 h 23"/>
              <a:gd name="T12" fmla="*/ 10319 w 42"/>
              <a:gd name="T13" fmla="*/ 0 h 23"/>
              <a:gd name="T14" fmla="*/ 134143 w 42"/>
              <a:gd name="T15" fmla="*/ 0 h 23"/>
              <a:gd name="T16" fmla="*/ 144462 w 42"/>
              <a:gd name="T17" fmla="*/ 10353 h 23"/>
              <a:gd name="T18" fmla="*/ 141022 w 42"/>
              <a:gd name="T19" fmla="*/ 13804 h 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2" h="23">
                <a:moveTo>
                  <a:pt x="41" y="4"/>
                </a:moveTo>
                <a:cubicBezTo>
                  <a:pt x="23" y="22"/>
                  <a:pt x="23" y="22"/>
                  <a:pt x="23" y="22"/>
                </a:cubicBezTo>
                <a:cubicBezTo>
                  <a:pt x="22" y="23"/>
                  <a:pt x="22" y="23"/>
                  <a:pt x="21" y="23"/>
                </a:cubicBezTo>
                <a:cubicBezTo>
                  <a:pt x="20" y="23"/>
                  <a:pt x="20" y="23"/>
                  <a:pt x="19" y="22"/>
                </a:cubicBezTo>
                <a:cubicBezTo>
                  <a:pt x="1" y="4"/>
                  <a:pt x="1" y="4"/>
                  <a:pt x="1" y="4"/>
                </a:cubicBezTo>
                <a:cubicBezTo>
                  <a:pt x="1" y="4"/>
                  <a:pt x="0" y="3"/>
                  <a:pt x="0" y="3"/>
                </a:cubicBezTo>
                <a:cubicBezTo>
                  <a:pt x="0" y="1"/>
                  <a:pt x="2" y="0"/>
                  <a:pt x="3" y="0"/>
                </a:cubicBezTo>
                <a:cubicBezTo>
                  <a:pt x="39" y="0"/>
                  <a:pt x="39" y="0"/>
                  <a:pt x="39" y="0"/>
                </a:cubicBezTo>
                <a:cubicBezTo>
                  <a:pt x="40" y="0"/>
                  <a:pt x="42" y="1"/>
                  <a:pt x="42" y="3"/>
                </a:cubicBezTo>
                <a:cubicBezTo>
                  <a:pt x="42" y="3"/>
                  <a:pt x="41" y="4"/>
                  <a:pt x="41" y="4"/>
                </a:cubicBezTo>
                <a:close/>
              </a:path>
            </a:pathLst>
          </a:custGeom>
          <a:solidFill>
            <a:schemeClr val="bg1"/>
          </a:solidFill>
          <a:ln>
            <a:noFill/>
          </a:ln>
        </p:spPr>
        <p:txBody>
          <a:bodyPr/>
          <a:lstStyle/>
          <a:p>
            <a:endParaRPr lang="en-US" dirty="0">
              <a:solidFill>
                <a:schemeClr val="bg1"/>
              </a:solidFill>
              <a:latin typeface="Inter ExtraBold" panose="020B0502030000000004" pitchFamily="34" charset="0"/>
              <a:ea typeface="Inter ExtraBold" panose="020B0502030000000004" pitchFamily="34" charset="0"/>
            </a:endParaRPr>
          </a:p>
        </p:txBody>
      </p:sp>
    </p:spTree>
    <p:extLst>
      <p:ext uri="{BB962C8B-B14F-4D97-AF65-F5344CB8AC3E}">
        <p14:creationId xmlns:p14="http://schemas.microsoft.com/office/powerpoint/2010/main" val="4052899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750" fill="hold"/>
                                        <p:tgtEl>
                                          <p:spTgt spid="14"/>
                                        </p:tgtEl>
                                        <p:attrNameLst>
                                          <p:attrName>ppt_x</p:attrName>
                                        </p:attrNameLst>
                                      </p:cBhvr>
                                      <p:tavLst>
                                        <p:tav tm="0">
                                          <p:val>
                                            <p:strVal val="#ppt_x"/>
                                          </p:val>
                                        </p:tav>
                                        <p:tav tm="100000">
                                          <p:val>
                                            <p:strVal val="#ppt_x"/>
                                          </p:val>
                                        </p:tav>
                                      </p:tavLst>
                                    </p:anim>
                                    <p:anim calcmode="lin" valueType="num">
                                      <p:cBhvr additive="base">
                                        <p:cTn id="8" dur="75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41_Title Slid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9F94861E-9973-4B66-B3D3-53D6E13BD11A}"/>
              </a:ext>
            </a:extLst>
          </p:cNvPr>
          <p:cNvSpPr>
            <a:spLocks noGrp="1"/>
          </p:cNvSpPr>
          <p:nvPr>
            <p:ph type="pic" sz="quarter" idx="19"/>
          </p:nvPr>
        </p:nvSpPr>
        <p:spPr>
          <a:xfrm>
            <a:off x="0" y="0"/>
            <a:ext cx="12192000" cy="6858000"/>
          </a:xfrm>
          <a:prstGeom prst="rect">
            <a:avLst/>
          </a:prstGeom>
          <a:solidFill>
            <a:schemeClr val="bg1">
              <a:alpha val="40000"/>
            </a:schemeClr>
          </a:solidFill>
        </p:spPr>
        <p:txBody>
          <a:bodyPr/>
          <a:lstStyle>
            <a:lvl1pPr marL="0" indent="0">
              <a:buNone/>
              <a:defRPr>
                <a:latin typeface="Inter Light" panose="020B0502030000000004" pitchFamily="34" charset="0"/>
              </a:defRPr>
            </a:lvl1pPr>
          </a:lstStyle>
          <a:p>
            <a:endParaRPr lang="en-US" dirty="0"/>
          </a:p>
        </p:txBody>
      </p:sp>
    </p:spTree>
    <p:extLst>
      <p:ext uri="{BB962C8B-B14F-4D97-AF65-F5344CB8AC3E}">
        <p14:creationId xmlns:p14="http://schemas.microsoft.com/office/powerpoint/2010/main" val="361148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45_Title Slid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4EF9AE2F-6782-4BD0-B19C-13905AC38BE8}"/>
              </a:ext>
            </a:extLst>
          </p:cNvPr>
          <p:cNvSpPr>
            <a:spLocks noGrp="1"/>
          </p:cNvSpPr>
          <p:nvPr>
            <p:ph type="pic" sz="quarter" idx="10"/>
          </p:nvPr>
        </p:nvSpPr>
        <p:spPr>
          <a:xfrm>
            <a:off x="0" y="1"/>
            <a:ext cx="12192000" cy="3484707"/>
          </a:xfrm>
          <a:custGeom>
            <a:avLst/>
            <a:gdLst>
              <a:gd name="connsiteX0" fmla="*/ 0 w 12192000"/>
              <a:gd name="connsiteY0" fmla="*/ 0 h 3484707"/>
              <a:gd name="connsiteX1" fmla="*/ 12192000 w 12192000"/>
              <a:gd name="connsiteY1" fmla="*/ 0 h 3484707"/>
              <a:gd name="connsiteX2" fmla="*/ 12192000 w 12192000"/>
              <a:gd name="connsiteY2" fmla="*/ 3484707 h 3484707"/>
              <a:gd name="connsiteX3" fmla="*/ 12043486 w 12192000"/>
              <a:gd name="connsiteY3" fmla="*/ 3441804 h 3484707"/>
              <a:gd name="connsiteX4" fmla="*/ 8515350 w 12192000"/>
              <a:gd name="connsiteY4" fmla="*/ 2628900 h 3484707"/>
              <a:gd name="connsiteX5" fmla="*/ 4038600 w 12192000"/>
              <a:gd name="connsiteY5" fmla="*/ 2990850 h 3484707"/>
              <a:gd name="connsiteX6" fmla="*/ 249734 w 12192000"/>
              <a:gd name="connsiteY6" fmla="*/ 2066181 h 3484707"/>
              <a:gd name="connsiteX7" fmla="*/ 0 w 12192000"/>
              <a:gd name="connsiteY7" fmla="*/ 1988954 h 3484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3484707">
                <a:moveTo>
                  <a:pt x="0" y="0"/>
                </a:moveTo>
                <a:lnTo>
                  <a:pt x="12192000" y="0"/>
                </a:lnTo>
                <a:lnTo>
                  <a:pt x="12192000" y="3484707"/>
                </a:lnTo>
                <a:lnTo>
                  <a:pt x="12043486" y="3441804"/>
                </a:lnTo>
                <a:cubicBezTo>
                  <a:pt x="11152758" y="3180792"/>
                  <a:pt x="9668470" y="2708870"/>
                  <a:pt x="8515350" y="2628900"/>
                </a:cubicBezTo>
                <a:cubicBezTo>
                  <a:pt x="7096125" y="2530475"/>
                  <a:pt x="5559425" y="3127375"/>
                  <a:pt x="4038600" y="2990850"/>
                </a:cubicBezTo>
                <a:cubicBezTo>
                  <a:pt x="2897982" y="2888456"/>
                  <a:pt x="1316236" y="2396728"/>
                  <a:pt x="249734" y="2066181"/>
                </a:cubicBezTo>
                <a:lnTo>
                  <a:pt x="0" y="1988954"/>
                </a:lnTo>
                <a:close/>
              </a:path>
            </a:pathLst>
          </a:custGeom>
          <a:solidFill>
            <a:schemeClr val="bg1">
              <a:alpha val="40000"/>
            </a:schemeClr>
          </a:solidFill>
        </p:spPr>
        <p:txBody>
          <a:bodyPr wrap="square">
            <a:noAutofit/>
          </a:bodyPr>
          <a:lstStyle>
            <a:lvl1pPr marL="0" indent="0">
              <a:buNone/>
              <a:defRPr>
                <a:latin typeface="Inter Light" panose="020B0502030000000004" pitchFamily="34" charset="0"/>
              </a:defRPr>
            </a:lvl1pPr>
          </a:lstStyle>
          <a:p>
            <a:endParaRPr lang="en-US" dirty="0"/>
          </a:p>
        </p:txBody>
      </p:sp>
      <p:sp>
        <p:nvSpPr>
          <p:cNvPr id="16" name="TextBox 15">
            <a:extLst>
              <a:ext uri="{FF2B5EF4-FFF2-40B4-BE49-F238E27FC236}">
                <a16:creationId xmlns:a16="http://schemas.microsoft.com/office/drawing/2014/main" id="{FFC38F1F-C353-4000-8CD0-1D28D6484C83}"/>
              </a:ext>
            </a:extLst>
          </p:cNvPr>
          <p:cNvSpPr txBox="1"/>
          <p:nvPr userDrawn="1"/>
        </p:nvSpPr>
        <p:spPr>
          <a:xfrm>
            <a:off x="10340339" y="271273"/>
            <a:ext cx="981625" cy="481607"/>
          </a:xfrm>
          <a:prstGeom prst="rect">
            <a:avLst/>
          </a:prstGeom>
          <a:noFill/>
        </p:spPr>
        <p:txBody>
          <a:bodyPr wrap="square" rtlCol="0">
            <a:spAutoFit/>
          </a:bodyPr>
          <a:lstStyle/>
          <a:p>
            <a:pPr algn="r">
              <a:lnSpc>
                <a:spcPct val="120000"/>
              </a:lnSpc>
            </a:pPr>
            <a:r>
              <a:rPr lang="en-US" sz="1100" dirty="0">
                <a:solidFill>
                  <a:schemeClr val="bg1"/>
                </a:solidFill>
                <a:latin typeface="Inter Light" panose="020B0502030000000004" pitchFamily="34" charset="0"/>
              </a:rPr>
              <a:t>Stay in touch!</a:t>
            </a:r>
          </a:p>
        </p:txBody>
      </p:sp>
      <p:sp>
        <p:nvSpPr>
          <p:cNvPr id="17" name="Freeform 22">
            <a:extLst>
              <a:ext uri="{FF2B5EF4-FFF2-40B4-BE49-F238E27FC236}">
                <a16:creationId xmlns:a16="http://schemas.microsoft.com/office/drawing/2014/main" id="{1B84B0CD-6C49-4CD5-A19A-D84A424D0258}"/>
              </a:ext>
            </a:extLst>
          </p:cNvPr>
          <p:cNvSpPr>
            <a:spLocks noEditPoints="1"/>
          </p:cNvSpPr>
          <p:nvPr userDrawn="1"/>
        </p:nvSpPr>
        <p:spPr bwMode="auto">
          <a:xfrm>
            <a:off x="11339437" y="372278"/>
            <a:ext cx="132666" cy="106206"/>
          </a:xfrm>
          <a:custGeom>
            <a:avLst/>
            <a:gdLst>
              <a:gd name="T0" fmla="*/ 68 w 200"/>
              <a:gd name="T1" fmla="*/ 160 h 160"/>
              <a:gd name="T2" fmla="*/ 2 w 200"/>
              <a:gd name="T3" fmla="*/ 123 h 160"/>
              <a:gd name="T4" fmla="*/ 17 w 200"/>
              <a:gd name="T5" fmla="*/ 118 h 160"/>
              <a:gd name="T6" fmla="*/ 24 w 200"/>
              <a:gd name="T7" fmla="*/ 100 h 160"/>
              <a:gd name="T8" fmla="*/ 16 w 200"/>
              <a:gd name="T9" fmla="*/ 82 h 160"/>
              <a:gd name="T10" fmla="*/ 12 w 200"/>
              <a:gd name="T11" fmla="*/ 49 h 160"/>
              <a:gd name="T12" fmla="*/ 10 w 200"/>
              <a:gd name="T13" fmla="*/ 31 h 160"/>
              <a:gd name="T14" fmla="*/ 27 w 200"/>
              <a:gd name="T15" fmla="*/ 2 h 160"/>
              <a:gd name="T16" fmla="*/ 44 w 200"/>
              <a:gd name="T17" fmla="*/ 17 h 160"/>
              <a:gd name="T18" fmla="*/ 97 w 200"/>
              <a:gd name="T19" fmla="*/ 14 h 160"/>
              <a:gd name="T20" fmla="*/ 145 w 200"/>
              <a:gd name="T21" fmla="*/ 2 h 160"/>
              <a:gd name="T22" fmla="*/ 172 w 200"/>
              <a:gd name="T23" fmla="*/ 6 h 160"/>
              <a:gd name="T24" fmla="*/ 183 w 200"/>
              <a:gd name="T25" fmla="*/ 2 h 160"/>
              <a:gd name="T26" fmla="*/ 190 w 200"/>
              <a:gd name="T27" fmla="*/ 17 h 160"/>
              <a:gd name="T28" fmla="*/ 196 w 200"/>
              <a:gd name="T29" fmla="*/ 18 h 160"/>
              <a:gd name="T30" fmla="*/ 197 w 200"/>
              <a:gd name="T31" fmla="*/ 19 h 160"/>
              <a:gd name="T32" fmla="*/ 197 w 200"/>
              <a:gd name="T33" fmla="*/ 20 h 160"/>
              <a:gd name="T34" fmla="*/ 200 w 200"/>
              <a:gd name="T35" fmla="*/ 23 h 160"/>
              <a:gd name="T36" fmla="*/ 190 w 200"/>
              <a:gd name="T37" fmla="*/ 42 h 160"/>
              <a:gd name="T38" fmla="*/ 179 w 200"/>
              <a:gd name="T39" fmla="*/ 54 h 160"/>
              <a:gd name="T40" fmla="*/ 105 w 200"/>
              <a:gd name="T41" fmla="*/ 154 h 160"/>
              <a:gd name="T42" fmla="*/ 10 w 200"/>
              <a:gd name="T43" fmla="*/ 126 h 160"/>
              <a:gd name="T44" fmla="*/ 68 w 200"/>
              <a:gd name="T45" fmla="*/ 152 h 160"/>
              <a:gd name="T46" fmla="*/ 103 w 200"/>
              <a:gd name="T47" fmla="*/ 147 h 160"/>
              <a:gd name="T48" fmla="*/ 171 w 200"/>
              <a:gd name="T49" fmla="*/ 55 h 160"/>
              <a:gd name="T50" fmla="*/ 184 w 200"/>
              <a:gd name="T51" fmla="*/ 37 h 160"/>
              <a:gd name="T52" fmla="*/ 190 w 200"/>
              <a:gd name="T53" fmla="*/ 25 h 160"/>
              <a:gd name="T54" fmla="*/ 184 w 200"/>
              <a:gd name="T55" fmla="*/ 26 h 160"/>
              <a:gd name="T56" fmla="*/ 179 w 200"/>
              <a:gd name="T57" fmla="*/ 21 h 160"/>
              <a:gd name="T58" fmla="*/ 178 w 200"/>
              <a:gd name="T59" fmla="*/ 12 h 160"/>
              <a:gd name="T60" fmla="*/ 159 w 200"/>
              <a:gd name="T61" fmla="*/ 18 h 160"/>
              <a:gd name="T62" fmla="*/ 156 w 200"/>
              <a:gd name="T63" fmla="*/ 17 h 160"/>
              <a:gd name="T64" fmla="*/ 131 w 200"/>
              <a:gd name="T65" fmla="*/ 8 h 160"/>
              <a:gd name="T66" fmla="*/ 94 w 200"/>
              <a:gd name="T67" fmla="*/ 44 h 160"/>
              <a:gd name="T68" fmla="*/ 89 w 200"/>
              <a:gd name="T69" fmla="*/ 48 h 160"/>
              <a:gd name="T70" fmla="*/ 35 w 200"/>
              <a:gd name="T71" fmla="*/ 18 h 160"/>
              <a:gd name="T72" fmla="*/ 18 w 200"/>
              <a:gd name="T73" fmla="*/ 31 h 160"/>
              <a:gd name="T74" fmla="*/ 21 w 200"/>
              <a:gd name="T75" fmla="*/ 49 h 160"/>
              <a:gd name="T76" fmla="*/ 18 w 200"/>
              <a:gd name="T77" fmla="*/ 55 h 160"/>
              <a:gd name="T78" fmla="*/ 23 w 200"/>
              <a:gd name="T79" fmla="*/ 78 h 160"/>
              <a:gd name="T80" fmla="*/ 30 w 200"/>
              <a:gd name="T81" fmla="*/ 87 h 160"/>
              <a:gd name="T82" fmla="*/ 31 w 200"/>
              <a:gd name="T83" fmla="*/ 97 h 160"/>
              <a:gd name="T84" fmla="*/ 60 w 200"/>
              <a:gd name="T85" fmla="*/ 119 h 160"/>
              <a:gd name="T86" fmla="*/ 23 w 200"/>
              <a:gd name="T87" fmla="*/ 126 h 160"/>
              <a:gd name="T88" fmla="*/ 11 w 200"/>
              <a:gd name="T89" fmla="*/ 126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00" h="160">
                <a:moveTo>
                  <a:pt x="68" y="160"/>
                </a:moveTo>
                <a:cubicBezTo>
                  <a:pt x="68" y="160"/>
                  <a:pt x="68" y="160"/>
                  <a:pt x="68" y="160"/>
                </a:cubicBezTo>
                <a:cubicBezTo>
                  <a:pt x="50" y="160"/>
                  <a:pt x="33" y="156"/>
                  <a:pt x="20" y="148"/>
                </a:cubicBezTo>
                <a:cubicBezTo>
                  <a:pt x="19" y="147"/>
                  <a:pt x="0" y="132"/>
                  <a:pt x="2" y="123"/>
                </a:cubicBezTo>
                <a:cubicBezTo>
                  <a:pt x="3" y="121"/>
                  <a:pt x="5" y="118"/>
                  <a:pt x="11" y="118"/>
                </a:cubicBezTo>
                <a:cubicBezTo>
                  <a:pt x="13" y="118"/>
                  <a:pt x="15" y="118"/>
                  <a:pt x="17" y="118"/>
                </a:cubicBezTo>
                <a:cubicBezTo>
                  <a:pt x="24" y="118"/>
                  <a:pt x="31" y="118"/>
                  <a:pt x="37" y="117"/>
                </a:cubicBezTo>
                <a:cubicBezTo>
                  <a:pt x="31" y="112"/>
                  <a:pt x="26" y="107"/>
                  <a:pt x="24" y="100"/>
                </a:cubicBezTo>
                <a:cubicBezTo>
                  <a:pt x="23" y="98"/>
                  <a:pt x="21" y="94"/>
                  <a:pt x="21" y="90"/>
                </a:cubicBezTo>
                <a:cubicBezTo>
                  <a:pt x="19" y="88"/>
                  <a:pt x="17" y="85"/>
                  <a:pt x="16" y="82"/>
                </a:cubicBezTo>
                <a:cubicBezTo>
                  <a:pt x="11" y="75"/>
                  <a:pt x="9" y="66"/>
                  <a:pt x="10" y="56"/>
                </a:cubicBezTo>
                <a:cubicBezTo>
                  <a:pt x="10" y="53"/>
                  <a:pt x="11" y="50"/>
                  <a:pt x="12" y="49"/>
                </a:cubicBezTo>
                <a:cubicBezTo>
                  <a:pt x="12" y="48"/>
                  <a:pt x="11" y="46"/>
                  <a:pt x="11" y="45"/>
                </a:cubicBezTo>
                <a:cubicBezTo>
                  <a:pt x="10" y="41"/>
                  <a:pt x="10" y="36"/>
                  <a:pt x="10" y="31"/>
                </a:cubicBezTo>
                <a:cubicBezTo>
                  <a:pt x="11" y="20"/>
                  <a:pt x="15" y="12"/>
                  <a:pt x="22" y="4"/>
                </a:cubicBezTo>
                <a:cubicBezTo>
                  <a:pt x="24" y="3"/>
                  <a:pt x="25" y="2"/>
                  <a:pt x="27" y="2"/>
                </a:cubicBezTo>
                <a:cubicBezTo>
                  <a:pt x="32" y="2"/>
                  <a:pt x="37" y="7"/>
                  <a:pt x="42" y="14"/>
                </a:cubicBezTo>
                <a:cubicBezTo>
                  <a:pt x="43" y="15"/>
                  <a:pt x="44" y="16"/>
                  <a:pt x="44" y="17"/>
                </a:cubicBezTo>
                <a:cubicBezTo>
                  <a:pt x="55" y="27"/>
                  <a:pt x="68" y="34"/>
                  <a:pt x="86" y="39"/>
                </a:cubicBezTo>
                <a:cubicBezTo>
                  <a:pt x="87" y="30"/>
                  <a:pt x="91" y="21"/>
                  <a:pt x="97" y="14"/>
                </a:cubicBezTo>
                <a:cubicBezTo>
                  <a:pt x="106" y="5"/>
                  <a:pt x="118" y="0"/>
                  <a:pt x="131" y="0"/>
                </a:cubicBezTo>
                <a:cubicBezTo>
                  <a:pt x="136" y="0"/>
                  <a:pt x="140" y="1"/>
                  <a:pt x="145" y="2"/>
                </a:cubicBezTo>
                <a:cubicBezTo>
                  <a:pt x="150" y="4"/>
                  <a:pt x="155" y="7"/>
                  <a:pt x="160" y="10"/>
                </a:cubicBezTo>
                <a:cubicBezTo>
                  <a:pt x="164" y="10"/>
                  <a:pt x="168" y="8"/>
                  <a:pt x="172" y="6"/>
                </a:cubicBezTo>
                <a:cubicBezTo>
                  <a:pt x="172" y="6"/>
                  <a:pt x="173" y="6"/>
                  <a:pt x="174" y="5"/>
                </a:cubicBezTo>
                <a:cubicBezTo>
                  <a:pt x="176" y="4"/>
                  <a:pt x="180" y="2"/>
                  <a:pt x="183" y="2"/>
                </a:cubicBezTo>
                <a:cubicBezTo>
                  <a:pt x="187" y="2"/>
                  <a:pt x="189" y="3"/>
                  <a:pt x="190" y="6"/>
                </a:cubicBezTo>
                <a:cubicBezTo>
                  <a:pt x="191" y="9"/>
                  <a:pt x="191" y="13"/>
                  <a:pt x="190" y="17"/>
                </a:cubicBezTo>
                <a:cubicBezTo>
                  <a:pt x="192" y="17"/>
                  <a:pt x="194" y="17"/>
                  <a:pt x="195" y="18"/>
                </a:cubicBezTo>
                <a:cubicBezTo>
                  <a:pt x="196" y="18"/>
                  <a:pt x="196" y="18"/>
                  <a:pt x="196" y="18"/>
                </a:cubicBezTo>
                <a:cubicBezTo>
                  <a:pt x="197" y="19"/>
                  <a:pt x="197" y="19"/>
                  <a:pt x="197" y="19"/>
                </a:cubicBezTo>
                <a:cubicBezTo>
                  <a:pt x="197" y="19"/>
                  <a:pt x="197" y="19"/>
                  <a:pt x="197" y="19"/>
                </a:cubicBezTo>
                <a:cubicBezTo>
                  <a:pt x="197" y="19"/>
                  <a:pt x="197" y="19"/>
                  <a:pt x="197" y="20"/>
                </a:cubicBezTo>
                <a:cubicBezTo>
                  <a:pt x="197" y="20"/>
                  <a:pt x="197" y="20"/>
                  <a:pt x="197" y="20"/>
                </a:cubicBezTo>
                <a:cubicBezTo>
                  <a:pt x="197" y="20"/>
                  <a:pt x="197" y="20"/>
                  <a:pt x="197" y="20"/>
                </a:cubicBezTo>
                <a:cubicBezTo>
                  <a:pt x="200" y="23"/>
                  <a:pt x="200" y="23"/>
                  <a:pt x="200" y="23"/>
                </a:cubicBezTo>
                <a:cubicBezTo>
                  <a:pt x="199" y="24"/>
                  <a:pt x="199" y="24"/>
                  <a:pt x="199" y="24"/>
                </a:cubicBezTo>
                <a:cubicBezTo>
                  <a:pt x="199" y="29"/>
                  <a:pt x="194" y="36"/>
                  <a:pt x="190" y="42"/>
                </a:cubicBezTo>
                <a:cubicBezTo>
                  <a:pt x="188" y="44"/>
                  <a:pt x="186" y="46"/>
                  <a:pt x="184" y="47"/>
                </a:cubicBezTo>
                <a:cubicBezTo>
                  <a:pt x="181" y="50"/>
                  <a:pt x="179" y="52"/>
                  <a:pt x="179" y="54"/>
                </a:cubicBezTo>
                <a:cubicBezTo>
                  <a:pt x="181" y="70"/>
                  <a:pt x="174" y="87"/>
                  <a:pt x="169" y="99"/>
                </a:cubicBezTo>
                <a:cubicBezTo>
                  <a:pt x="157" y="125"/>
                  <a:pt x="134" y="145"/>
                  <a:pt x="105" y="154"/>
                </a:cubicBezTo>
                <a:cubicBezTo>
                  <a:pt x="93" y="158"/>
                  <a:pt x="81" y="160"/>
                  <a:pt x="68" y="160"/>
                </a:cubicBezTo>
                <a:close/>
                <a:moveTo>
                  <a:pt x="10" y="126"/>
                </a:moveTo>
                <a:cubicBezTo>
                  <a:pt x="12" y="130"/>
                  <a:pt x="21" y="139"/>
                  <a:pt x="24" y="141"/>
                </a:cubicBezTo>
                <a:cubicBezTo>
                  <a:pt x="36" y="148"/>
                  <a:pt x="52" y="152"/>
                  <a:pt x="68" y="152"/>
                </a:cubicBezTo>
                <a:cubicBezTo>
                  <a:pt x="68" y="152"/>
                  <a:pt x="68" y="152"/>
                  <a:pt x="68" y="152"/>
                </a:cubicBezTo>
                <a:cubicBezTo>
                  <a:pt x="80" y="152"/>
                  <a:pt x="92" y="150"/>
                  <a:pt x="103" y="147"/>
                </a:cubicBezTo>
                <a:cubicBezTo>
                  <a:pt x="129" y="138"/>
                  <a:pt x="150" y="120"/>
                  <a:pt x="161" y="96"/>
                </a:cubicBezTo>
                <a:cubicBezTo>
                  <a:pt x="166" y="85"/>
                  <a:pt x="172" y="69"/>
                  <a:pt x="171" y="55"/>
                </a:cubicBezTo>
                <a:cubicBezTo>
                  <a:pt x="171" y="49"/>
                  <a:pt x="175" y="45"/>
                  <a:pt x="179" y="41"/>
                </a:cubicBezTo>
                <a:cubicBezTo>
                  <a:pt x="181" y="40"/>
                  <a:pt x="183" y="39"/>
                  <a:pt x="184" y="37"/>
                </a:cubicBezTo>
                <a:cubicBezTo>
                  <a:pt x="190" y="29"/>
                  <a:pt x="191" y="25"/>
                  <a:pt x="191" y="25"/>
                </a:cubicBezTo>
                <a:cubicBezTo>
                  <a:pt x="190" y="25"/>
                  <a:pt x="190" y="25"/>
                  <a:pt x="190" y="25"/>
                </a:cubicBezTo>
                <a:cubicBezTo>
                  <a:pt x="189" y="25"/>
                  <a:pt x="187" y="25"/>
                  <a:pt x="186" y="25"/>
                </a:cubicBezTo>
                <a:cubicBezTo>
                  <a:pt x="185" y="26"/>
                  <a:pt x="185" y="26"/>
                  <a:pt x="184" y="26"/>
                </a:cubicBezTo>
                <a:cubicBezTo>
                  <a:pt x="176" y="28"/>
                  <a:pt x="176" y="28"/>
                  <a:pt x="176" y="28"/>
                </a:cubicBezTo>
                <a:cubicBezTo>
                  <a:pt x="179" y="21"/>
                  <a:pt x="179" y="21"/>
                  <a:pt x="179" y="21"/>
                </a:cubicBezTo>
                <a:cubicBezTo>
                  <a:pt x="183" y="13"/>
                  <a:pt x="183" y="11"/>
                  <a:pt x="183" y="10"/>
                </a:cubicBezTo>
                <a:cubicBezTo>
                  <a:pt x="181" y="10"/>
                  <a:pt x="179" y="11"/>
                  <a:pt x="178" y="12"/>
                </a:cubicBezTo>
                <a:cubicBezTo>
                  <a:pt x="177" y="13"/>
                  <a:pt x="176" y="13"/>
                  <a:pt x="175" y="13"/>
                </a:cubicBezTo>
                <a:cubicBezTo>
                  <a:pt x="170" y="16"/>
                  <a:pt x="164" y="18"/>
                  <a:pt x="159" y="18"/>
                </a:cubicBezTo>
                <a:cubicBezTo>
                  <a:pt x="157" y="19"/>
                  <a:pt x="157" y="19"/>
                  <a:pt x="157" y="19"/>
                </a:cubicBezTo>
                <a:cubicBezTo>
                  <a:pt x="156" y="17"/>
                  <a:pt x="156" y="17"/>
                  <a:pt x="156" y="17"/>
                </a:cubicBezTo>
                <a:cubicBezTo>
                  <a:pt x="152" y="14"/>
                  <a:pt x="147" y="11"/>
                  <a:pt x="142" y="10"/>
                </a:cubicBezTo>
                <a:cubicBezTo>
                  <a:pt x="139" y="8"/>
                  <a:pt x="135" y="8"/>
                  <a:pt x="131" y="8"/>
                </a:cubicBezTo>
                <a:cubicBezTo>
                  <a:pt x="121" y="8"/>
                  <a:pt x="110" y="12"/>
                  <a:pt x="103" y="19"/>
                </a:cubicBezTo>
                <a:cubicBezTo>
                  <a:pt x="97" y="26"/>
                  <a:pt x="94" y="35"/>
                  <a:pt x="94" y="44"/>
                </a:cubicBezTo>
                <a:cubicBezTo>
                  <a:pt x="94" y="49"/>
                  <a:pt x="94" y="49"/>
                  <a:pt x="94" y="49"/>
                </a:cubicBezTo>
                <a:cubicBezTo>
                  <a:pt x="89" y="48"/>
                  <a:pt x="89" y="48"/>
                  <a:pt x="89" y="48"/>
                </a:cubicBezTo>
                <a:cubicBezTo>
                  <a:pt x="67" y="42"/>
                  <a:pt x="51" y="34"/>
                  <a:pt x="39" y="22"/>
                </a:cubicBezTo>
                <a:cubicBezTo>
                  <a:pt x="38" y="22"/>
                  <a:pt x="37" y="20"/>
                  <a:pt x="35" y="18"/>
                </a:cubicBezTo>
                <a:cubicBezTo>
                  <a:pt x="34" y="16"/>
                  <a:pt x="30" y="11"/>
                  <a:pt x="28" y="10"/>
                </a:cubicBezTo>
                <a:cubicBezTo>
                  <a:pt x="21" y="16"/>
                  <a:pt x="19" y="22"/>
                  <a:pt x="18" y="31"/>
                </a:cubicBezTo>
                <a:cubicBezTo>
                  <a:pt x="18" y="36"/>
                  <a:pt x="18" y="40"/>
                  <a:pt x="19" y="44"/>
                </a:cubicBezTo>
                <a:cubicBezTo>
                  <a:pt x="19" y="45"/>
                  <a:pt x="20" y="47"/>
                  <a:pt x="21" y="49"/>
                </a:cubicBezTo>
                <a:cubicBezTo>
                  <a:pt x="23" y="54"/>
                  <a:pt x="23" y="54"/>
                  <a:pt x="23" y="54"/>
                </a:cubicBezTo>
                <a:cubicBezTo>
                  <a:pt x="18" y="55"/>
                  <a:pt x="18" y="55"/>
                  <a:pt x="18" y="55"/>
                </a:cubicBezTo>
                <a:cubicBezTo>
                  <a:pt x="18" y="55"/>
                  <a:pt x="18" y="55"/>
                  <a:pt x="18" y="56"/>
                </a:cubicBezTo>
                <a:cubicBezTo>
                  <a:pt x="17" y="65"/>
                  <a:pt x="19" y="72"/>
                  <a:pt x="23" y="78"/>
                </a:cubicBezTo>
                <a:cubicBezTo>
                  <a:pt x="24" y="81"/>
                  <a:pt x="26" y="83"/>
                  <a:pt x="28" y="85"/>
                </a:cubicBezTo>
                <a:cubicBezTo>
                  <a:pt x="30" y="87"/>
                  <a:pt x="30" y="87"/>
                  <a:pt x="30" y="87"/>
                </a:cubicBezTo>
                <a:cubicBezTo>
                  <a:pt x="30" y="89"/>
                  <a:pt x="30" y="89"/>
                  <a:pt x="30" y="89"/>
                </a:cubicBezTo>
                <a:cubicBezTo>
                  <a:pt x="29" y="91"/>
                  <a:pt x="30" y="94"/>
                  <a:pt x="31" y="97"/>
                </a:cubicBezTo>
                <a:cubicBezTo>
                  <a:pt x="34" y="105"/>
                  <a:pt x="41" y="111"/>
                  <a:pt x="50" y="115"/>
                </a:cubicBezTo>
                <a:cubicBezTo>
                  <a:pt x="60" y="119"/>
                  <a:pt x="60" y="119"/>
                  <a:pt x="60" y="119"/>
                </a:cubicBezTo>
                <a:cubicBezTo>
                  <a:pt x="50" y="122"/>
                  <a:pt x="50" y="122"/>
                  <a:pt x="50" y="122"/>
                </a:cubicBezTo>
                <a:cubicBezTo>
                  <a:pt x="40" y="125"/>
                  <a:pt x="32" y="126"/>
                  <a:pt x="23" y="126"/>
                </a:cubicBezTo>
                <a:cubicBezTo>
                  <a:pt x="21" y="126"/>
                  <a:pt x="19" y="126"/>
                  <a:pt x="17" y="126"/>
                </a:cubicBezTo>
                <a:cubicBezTo>
                  <a:pt x="15" y="126"/>
                  <a:pt x="13" y="126"/>
                  <a:pt x="11" y="126"/>
                </a:cubicBezTo>
                <a:cubicBezTo>
                  <a:pt x="11" y="126"/>
                  <a:pt x="10" y="126"/>
                  <a:pt x="10" y="12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latin typeface="Inter Light" panose="020B0502030000000004" pitchFamily="34" charset="0"/>
            </a:endParaRPr>
          </a:p>
        </p:txBody>
      </p:sp>
      <p:sp>
        <p:nvSpPr>
          <p:cNvPr id="18" name="Freeform 35">
            <a:extLst>
              <a:ext uri="{FF2B5EF4-FFF2-40B4-BE49-F238E27FC236}">
                <a16:creationId xmlns:a16="http://schemas.microsoft.com/office/drawing/2014/main" id="{EFA59374-0FED-4807-AC9B-19422EDD666F}"/>
              </a:ext>
            </a:extLst>
          </p:cNvPr>
          <p:cNvSpPr>
            <a:spLocks noEditPoints="1"/>
          </p:cNvSpPr>
          <p:nvPr userDrawn="1"/>
        </p:nvSpPr>
        <p:spPr bwMode="auto">
          <a:xfrm>
            <a:off x="11564697" y="367023"/>
            <a:ext cx="58358" cy="116716"/>
          </a:xfrm>
          <a:custGeom>
            <a:avLst/>
            <a:gdLst>
              <a:gd name="T0" fmla="*/ 60 w 88"/>
              <a:gd name="T1" fmla="*/ 176 h 176"/>
              <a:gd name="T2" fmla="*/ 16 w 88"/>
              <a:gd name="T3" fmla="*/ 176 h 176"/>
              <a:gd name="T4" fmla="*/ 16 w 88"/>
              <a:gd name="T5" fmla="*/ 92 h 176"/>
              <a:gd name="T6" fmla="*/ 0 w 88"/>
              <a:gd name="T7" fmla="*/ 92 h 176"/>
              <a:gd name="T8" fmla="*/ 0 w 88"/>
              <a:gd name="T9" fmla="*/ 56 h 176"/>
              <a:gd name="T10" fmla="*/ 16 w 88"/>
              <a:gd name="T11" fmla="*/ 56 h 176"/>
              <a:gd name="T12" fmla="*/ 17 w 88"/>
              <a:gd name="T13" fmla="*/ 39 h 176"/>
              <a:gd name="T14" fmla="*/ 57 w 88"/>
              <a:gd name="T15" fmla="*/ 0 h 176"/>
              <a:gd name="T16" fmla="*/ 88 w 88"/>
              <a:gd name="T17" fmla="*/ 0 h 176"/>
              <a:gd name="T18" fmla="*/ 88 w 88"/>
              <a:gd name="T19" fmla="*/ 37 h 176"/>
              <a:gd name="T20" fmla="*/ 64 w 88"/>
              <a:gd name="T21" fmla="*/ 37 h 176"/>
              <a:gd name="T22" fmla="*/ 60 w 88"/>
              <a:gd name="T23" fmla="*/ 40 h 176"/>
              <a:gd name="T24" fmla="*/ 60 w 88"/>
              <a:gd name="T25" fmla="*/ 56 h 176"/>
              <a:gd name="T26" fmla="*/ 84 w 88"/>
              <a:gd name="T27" fmla="*/ 56 h 176"/>
              <a:gd name="T28" fmla="*/ 85 w 88"/>
              <a:gd name="T29" fmla="*/ 92 h 176"/>
              <a:gd name="T30" fmla="*/ 60 w 88"/>
              <a:gd name="T31" fmla="*/ 92 h 176"/>
              <a:gd name="T32" fmla="*/ 60 w 88"/>
              <a:gd name="T33" fmla="*/ 176 h 176"/>
              <a:gd name="T34" fmla="*/ 24 w 88"/>
              <a:gd name="T35" fmla="*/ 168 h 176"/>
              <a:gd name="T36" fmla="*/ 52 w 88"/>
              <a:gd name="T37" fmla="*/ 168 h 176"/>
              <a:gd name="T38" fmla="*/ 53 w 88"/>
              <a:gd name="T39" fmla="*/ 84 h 176"/>
              <a:gd name="T40" fmla="*/ 77 w 88"/>
              <a:gd name="T41" fmla="*/ 84 h 176"/>
              <a:gd name="T42" fmla="*/ 76 w 88"/>
              <a:gd name="T43" fmla="*/ 64 h 176"/>
              <a:gd name="T44" fmla="*/ 52 w 88"/>
              <a:gd name="T45" fmla="*/ 64 h 176"/>
              <a:gd name="T46" fmla="*/ 53 w 88"/>
              <a:gd name="T47" fmla="*/ 41 h 176"/>
              <a:gd name="T48" fmla="*/ 64 w 88"/>
              <a:gd name="T49" fmla="*/ 29 h 176"/>
              <a:gd name="T50" fmla="*/ 79 w 88"/>
              <a:gd name="T51" fmla="*/ 29 h 176"/>
              <a:gd name="T52" fmla="*/ 79 w 88"/>
              <a:gd name="T53" fmla="*/ 8 h 176"/>
              <a:gd name="T54" fmla="*/ 57 w 88"/>
              <a:gd name="T55" fmla="*/ 8 h 176"/>
              <a:gd name="T56" fmla="*/ 25 w 88"/>
              <a:gd name="T57" fmla="*/ 39 h 176"/>
              <a:gd name="T58" fmla="*/ 24 w 88"/>
              <a:gd name="T59" fmla="*/ 64 h 176"/>
              <a:gd name="T60" fmla="*/ 8 w 88"/>
              <a:gd name="T61" fmla="*/ 64 h 176"/>
              <a:gd name="T62" fmla="*/ 8 w 88"/>
              <a:gd name="T63" fmla="*/ 84 h 176"/>
              <a:gd name="T64" fmla="*/ 24 w 88"/>
              <a:gd name="T65" fmla="*/ 84 h 176"/>
              <a:gd name="T66" fmla="*/ 24 w 88"/>
              <a:gd name="T67" fmla="*/ 16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8" h="176">
                <a:moveTo>
                  <a:pt x="60" y="176"/>
                </a:moveTo>
                <a:cubicBezTo>
                  <a:pt x="16" y="176"/>
                  <a:pt x="16" y="176"/>
                  <a:pt x="16" y="176"/>
                </a:cubicBezTo>
                <a:cubicBezTo>
                  <a:pt x="16" y="92"/>
                  <a:pt x="16" y="92"/>
                  <a:pt x="16" y="92"/>
                </a:cubicBezTo>
                <a:cubicBezTo>
                  <a:pt x="0" y="92"/>
                  <a:pt x="0" y="92"/>
                  <a:pt x="0" y="92"/>
                </a:cubicBezTo>
                <a:cubicBezTo>
                  <a:pt x="0" y="56"/>
                  <a:pt x="0" y="56"/>
                  <a:pt x="0" y="56"/>
                </a:cubicBezTo>
                <a:cubicBezTo>
                  <a:pt x="16" y="56"/>
                  <a:pt x="16" y="56"/>
                  <a:pt x="16" y="56"/>
                </a:cubicBezTo>
                <a:cubicBezTo>
                  <a:pt x="17" y="39"/>
                  <a:pt x="17" y="39"/>
                  <a:pt x="17" y="39"/>
                </a:cubicBezTo>
                <a:cubicBezTo>
                  <a:pt x="17" y="20"/>
                  <a:pt x="28" y="0"/>
                  <a:pt x="57" y="0"/>
                </a:cubicBezTo>
                <a:cubicBezTo>
                  <a:pt x="88" y="0"/>
                  <a:pt x="88" y="0"/>
                  <a:pt x="88" y="0"/>
                </a:cubicBezTo>
                <a:cubicBezTo>
                  <a:pt x="88" y="37"/>
                  <a:pt x="88" y="37"/>
                  <a:pt x="88" y="37"/>
                </a:cubicBezTo>
                <a:cubicBezTo>
                  <a:pt x="64" y="37"/>
                  <a:pt x="64" y="37"/>
                  <a:pt x="64" y="37"/>
                </a:cubicBezTo>
                <a:cubicBezTo>
                  <a:pt x="62" y="37"/>
                  <a:pt x="60" y="37"/>
                  <a:pt x="60" y="40"/>
                </a:cubicBezTo>
                <a:cubicBezTo>
                  <a:pt x="60" y="56"/>
                  <a:pt x="60" y="56"/>
                  <a:pt x="60" y="56"/>
                </a:cubicBezTo>
                <a:cubicBezTo>
                  <a:pt x="84" y="56"/>
                  <a:pt x="84" y="56"/>
                  <a:pt x="84" y="56"/>
                </a:cubicBezTo>
                <a:cubicBezTo>
                  <a:pt x="85" y="92"/>
                  <a:pt x="85" y="92"/>
                  <a:pt x="85" y="92"/>
                </a:cubicBezTo>
                <a:cubicBezTo>
                  <a:pt x="60" y="92"/>
                  <a:pt x="60" y="92"/>
                  <a:pt x="60" y="92"/>
                </a:cubicBezTo>
                <a:lnTo>
                  <a:pt x="60" y="176"/>
                </a:lnTo>
                <a:close/>
                <a:moveTo>
                  <a:pt x="24" y="168"/>
                </a:moveTo>
                <a:cubicBezTo>
                  <a:pt x="52" y="168"/>
                  <a:pt x="52" y="168"/>
                  <a:pt x="52" y="168"/>
                </a:cubicBezTo>
                <a:cubicBezTo>
                  <a:pt x="53" y="84"/>
                  <a:pt x="53" y="84"/>
                  <a:pt x="53" y="84"/>
                </a:cubicBezTo>
                <a:cubicBezTo>
                  <a:pt x="77" y="84"/>
                  <a:pt x="77" y="84"/>
                  <a:pt x="77" y="84"/>
                </a:cubicBezTo>
                <a:cubicBezTo>
                  <a:pt x="76" y="64"/>
                  <a:pt x="76" y="64"/>
                  <a:pt x="76" y="64"/>
                </a:cubicBezTo>
                <a:cubicBezTo>
                  <a:pt x="52" y="64"/>
                  <a:pt x="52" y="64"/>
                  <a:pt x="52" y="64"/>
                </a:cubicBezTo>
                <a:cubicBezTo>
                  <a:pt x="53" y="41"/>
                  <a:pt x="53" y="41"/>
                  <a:pt x="53" y="41"/>
                </a:cubicBezTo>
                <a:cubicBezTo>
                  <a:pt x="53" y="33"/>
                  <a:pt x="59" y="29"/>
                  <a:pt x="64" y="29"/>
                </a:cubicBezTo>
                <a:cubicBezTo>
                  <a:pt x="79" y="29"/>
                  <a:pt x="79" y="29"/>
                  <a:pt x="79" y="29"/>
                </a:cubicBezTo>
                <a:cubicBezTo>
                  <a:pt x="79" y="8"/>
                  <a:pt x="79" y="8"/>
                  <a:pt x="79" y="8"/>
                </a:cubicBezTo>
                <a:cubicBezTo>
                  <a:pt x="57" y="8"/>
                  <a:pt x="57" y="8"/>
                  <a:pt x="57" y="8"/>
                </a:cubicBezTo>
                <a:cubicBezTo>
                  <a:pt x="28" y="8"/>
                  <a:pt x="25" y="32"/>
                  <a:pt x="25" y="39"/>
                </a:cubicBezTo>
                <a:cubicBezTo>
                  <a:pt x="24" y="64"/>
                  <a:pt x="24" y="64"/>
                  <a:pt x="24" y="64"/>
                </a:cubicBezTo>
                <a:cubicBezTo>
                  <a:pt x="8" y="64"/>
                  <a:pt x="8" y="64"/>
                  <a:pt x="8" y="64"/>
                </a:cubicBezTo>
                <a:cubicBezTo>
                  <a:pt x="8" y="84"/>
                  <a:pt x="8" y="84"/>
                  <a:pt x="8" y="84"/>
                </a:cubicBezTo>
                <a:cubicBezTo>
                  <a:pt x="24" y="84"/>
                  <a:pt x="24" y="84"/>
                  <a:pt x="24" y="84"/>
                </a:cubicBezTo>
                <a:lnTo>
                  <a:pt x="24" y="168"/>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latin typeface="Inter Light" panose="020B0502030000000004" pitchFamily="34" charset="0"/>
            </a:endParaRPr>
          </a:p>
        </p:txBody>
      </p:sp>
      <p:sp>
        <p:nvSpPr>
          <p:cNvPr id="19" name="Freeform 55">
            <a:extLst>
              <a:ext uri="{FF2B5EF4-FFF2-40B4-BE49-F238E27FC236}">
                <a16:creationId xmlns:a16="http://schemas.microsoft.com/office/drawing/2014/main" id="{607AA3BA-24A7-4D65-BF7A-CF54DE335A70}"/>
              </a:ext>
            </a:extLst>
          </p:cNvPr>
          <p:cNvSpPr>
            <a:spLocks noEditPoints="1"/>
          </p:cNvSpPr>
          <p:nvPr userDrawn="1"/>
        </p:nvSpPr>
        <p:spPr bwMode="auto">
          <a:xfrm>
            <a:off x="11703340" y="367021"/>
            <a:ext cx="113778" cy="116718"/>
          </a:xfrm>
          <a:custGeom>
            <a:avLst/>
            <a:gdLst>
              <a:gd name="T0" fmla="*/ 116 w 148"/>
              <a:gd name="T1" fmla="*/ 152 h 152"/>
              <a:gd name="T2" fmla="*/ 112 w 148"/>
              <a:gd name="T3" fmla="*/ 93 h 152"/>
              <a:gd name="T4" fmla="*/ 84 w 148"/>
              <a:gd name="T5" fmla="*/ 86 h 152"/>
              <a:gd name="T6" fmla="*/ 84 w 148"/>
              <a:gd name="T7" fmla="*/ 93 h 152"/>
              <a:gd name="T8" fmla="*/ 79 w 148"/>
              <a:gd name="T9" fmla="*/ 152 h 152"/>
              <a:gd name="T10" fmla="*/ 49 w 148"/>
              <a:gd name="T11" fmla="*/ 151 h 152"/>
              <a:gd name="T12" fmla="*/ 48 w 148"/>
              <a:gd name="T13" fmla="*/ 78 h 152"/>
              <a:gd name="T14" fmla="*/ 48 w 148"/>
              <a:gd name="T15" fmla="*/ 50 h 152"/>
              <a:gd name="T16" fmla="*/ 75 w 148"/>
              <a:gd name="T17" fmla="*/ 49 h 152"/>
              <a:gd name="T18" fmla="*/ 79 w 148"/>
              <a:gd name="T19" fmla="*/ 56 h 152"/>
              <a:gd name="T20" fmla="*/ 148 w 148"/>
              <a:gd name="T21" fmla="*/ 89 h 152"/>
              <a:gd name="T22" fmla="*/ 144 w 148"/>
              <a:gd name="T23" fmla="*/ 152 h 152"/>
              <a:gd name="T24" fmla="*/ 140 w 148"/>
              <a:gd name="T25" fmla="*/ 144 h 152"/>
              <a:gd name="T26" fmla="*/ 108 w 148"/>
              <a:gd name="T27" fmla="*/ 54 h 152"/>
              <a:gd name="T28" fmla="*/ 76 w 148"/>
              <a:gd name="T29" fmla="*/ 69 h 152"/>
              <a:gd name="T30" fmla="*/ 71 w 148"/>
              <a:gd name="T31" fmla="*/ 65 h 152"/>
              <a:gd name="T32" fmla="*/ 56 w 148"/>
              <a:gd name="T33" fmla="*/ 57 h 152"/>
              <a:gd name="T34" fmla="*/ 56 w 148"/>
              <a:gd name="T35" fmla="*/ 84 h 152"/>
              <a:gd name="T36" fmla="*/ 75 w 148"/>
              <a:gd name="T37" fmla="*/ 144 h 152"/>
              <a:gd name="T38" fmla="*/ 75 w 148"/>
              <a:gd name="T39" fmla="*/ 91 h 152"/>
              <a:gd name="T40" fmla="*/ 97 w 148"/>
              <a:gd name="T41" fmla="*/ 70 h 152"/>
              <a:gd name="T42" fmla="*/ 120 w 148"/>
              <a:gd name="T43" fmla="*/ 144 h 152"/>
              <a:gd name="T44" fmla="*/ 4 w 148"/>
              <a:gd name="T45" fmla="*/ 152 h 152"/>
              <a:gd name="T46" fmla="*/ 0 w 148"/>
              <a:gd name="T47" fmla="*/ 48 h 152"/>
              <a:gd name="T48" fmla="*/ 31 w 148"/>
              <a:gd name="T49" fmla="*/ 44 h 152"/>
              <a:gd name="T50" fmla="*/ 36 w 148"/>
              <a:gd name="T51" fmla="*/ 148 h 152"/>
              <a:gd name="T52" fmla="*/ 32 w 148"/>
              <a:gd name="T53" fmla="*/ 152 h 152"/>
              <a:gd name="T54" fmla="*/ 28 w 148"/>
              <a:gd name="T55" fmla="*/ 144 h 152"/>
              <a:gd name="T56" fmla="*/ 8 w 148"/>
              <a:gd name="T57" fmla="*/ 52 h 152"/>
              <a:gd name="T58" fmla="*/ 17 w 148"/>
              <a:gd name="T59" fmla="*/ 36 h 152"/>
              <a:gd name="T60" fmla="*/ 18 w 148"/>
              <a:gd name="T61" fmla="*/ 0 h 152"/>
              <a:gd name="T62" fmla="*/ 17 w 148"/>
              <a:gd name="T63" fmla="*/ 36 h 152"/>
              <a:gd name="T64" fmla="*/ 7 w 148"/>
              <a:gd name="T65" fmla="*/ 18 h 152"/>
              <a:gd name="T66" fmla="*/ 28 w 148"/>
              <a:gd name="T67" fmla="*/ 18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48" h="152">
                <a:moveTo>
                  <a:pt x="144" y="152"/>
                </a:moveTo>
                <a:cubicBezTo>
                  <a:pt x="116" y="152"/>
                  <a:pt x="116" y="152"/>
                  <a:pt x="116" y="152"/>
                </a:cubicBezTo>
                <a:cubicBezTo>
                  <a:pt x="113" y="152"/>
                  <a:pt x="112" y="150"/>
                  <a:pt x="112" y="148"/>
                </a:cubicBezTo>
                <a:cubicBezTo>
                  <a:pt x="112" y="93"/>
                  <a:pt x="112" y="93"/>
                  <a:pt x="112" y="93"/>
                </a:cubicBezTo>
                <a:cubicBezTo>
                  <a:pt x="112" y="83"/>
                  <a:pt x="106" y="77"/>
                  <a:pt x="97" y="77"/>
                </a:cubicBezTo>
                <a:cubicBezTo>
                  <a:pt x="91" y="77"/>
                  <a:pt x="85" y="82"/>
                  <a:pt x="84" y="86"/>
                </a:cubicBezTo>
                <a:cubicBezTo>
                  <a:pt x="83" y="87"/>
                  <a:pt x="83" y="89"/>
                  <a:pt x="83" y="90"/>
                </a:cubicBezTo>
                <a:cubicBezTo>
                  <a:pt x="83" y="91"/>
                  <a:pt x="84" y="92"/>
                  <a:pt x="84" y="93"/>
                </a:cubicBezTo>
                <a:cubicBezTo>
                  <a:pt x="84" y="148"/>
                  <a:pt x="84" y="148"/>
                  <a:pt x="84" y="148"/>
                </a:cubicBezTo>
                <a:cubicBezTo>
                  <a:pt x="84" y="150"/>
                  <a:pt x="82" y="152"/>
                  <a:pt x="79" y="152"/>
                </a:cubicBezTo>
                <a:cubicBezTo>
                  <a:pt x="51" y="152"/>
                  <a:pt x="51" y="152"/>
                  <a:pt x="51" y="152"/>
                </a:cubicBezTo>
                <a:cubicBezTo>
                  <a:pt x="50" y="152"/>
                  <a:pt x="49" y="152"/>
                  <a:pt x="49" y="151"/>
                </a:cubicBezTo>
                <a:cubicBezTo>
                  <a:pt x="48" y="150"/>
                  <a:pt x="47" y="149"/>
                  <a:pt x="47" y="148"/>
                </a:cubicBezTo>
                <a:cubicBezTo>
                  <a:pt x="48" y="78"/>
                  <a:pt x="48" y="78"/>
                  <a:pt x="48" y="78"/>
                </a:cubicBezTo>
                <a:cubicBezTo>
                  <a:pt x="48" y="69"/>
                  <a:pt x="48" y="60"/>
                  <a:pt x="47" y="53"/>
                </a:cubicBezTo>
                <a:cubicBezTo>
                  <a:pt x="47" y="52"/>
                  <a:pt x="48" y="51"/>
                  <a:pt x="48" y="50"/>
                </a:cubicBezTo>
                <a:cubicBezTo>
                  <a:pt x="49" y="50"/>
                  <a:pt x="50" y="49"/>
                  <a:pt x="51" y="49"/>
                </a:cubicBezTo>
                <a:cubicBezTo>
                  <a:pt x="75" y="49"/>
                  <a:pt x="75" y="49"/>
                  <a:pt x="75" y="49"/>
                </a:cubicBezTo>
                <a:cubicBezTo>
                  <a:pt x="78" y="49"/>
                  <a:pt x="79" y="51"/>
                  <a:pt x="79" y="53"/>
                </a:cubicBezTo>
                <a:cubicBezTo>
                  <a:pt x="79" y="56"/>
                  <a:pt x="79" y="56"/>
                  <a:pt x="79" y="56"/>
                </a:cubicBezTo>
                <a:cubicBezTo>
                  <a:pt x="86" y="51"/>
                  <a:pt x="95" y="46"/>
                  <a:pt x="108" y="46"/>
                </a:cubicBezTo>
                <a:cubicBezTo>
                  <a:pt x="133" y="46"/>
                  <a:pt x="148" y="62"/>
                  <a:pt x="148" y="89"/>
                </a:cubicBezTo>
                <a:cubicBezTo>
                  <a:pt x="148" y="148"/>
                  <a:pt x="148" y="148"/>
                  <a:pt x="148" y="148"/>
                </a:cubicBezTo>
                <a:cubicBezTo>
                  <a:pt x="148" y="150"/>
                  <a:pt x="146" y="152"/>
                  <a:pt x="144" y="152"/>
                </a:cubicBezTo>
                <a:close/>
                <a:moveTo>
                  <a:pt x="120" y="144"/>
                </a:moveTo>
                <a:cubicBezTo>
                  <a:pt x="140" y="144"/>
                  <a:pt x="140" y="144"/>
                  <a:pt x="140" y="144"/>
                </a:cubicBezTo>
                <a:cubicBezTo>
                  <a:pt x="140" y="89"/>
                  <a:pt x="140" y="89"/>
                  <a:pt x="140" y="89"/>
                </a:cubicBezTo>
                <a:cubicBezTo>
                  <a:pt x="140" y="58"/>
                  <a:pt x="120" y="54"/>
                  <a:pt x="108" y="54"/>
                </a:cubicBezTo>
                <a:cubicBezTo>
                  <a:pt x="93" y="54"/>
                  <a:pt x="83" y="62"/>
                  <a:pt x="79" y="67"/>
                </a:cubicBezTo>
                <a:cubicBezTo>
                  <a:pt x="79" y="68"/>
                  <a:pt x="77" y="69"/>
                  <a:pt x="76" y="69"/>
                </a:cubicBezTo>
                <a:cubicBezTo>
                  <a:pt x="75" y="69"/>
                  <a:pt x="75" y="69"/>
                  <a:pt x="75" y="69"/>
                </a:cubicBezTo>
                <a:cubicBezTo>
                  <a:pt x="73" y="69"/>
                  <a:pt x="71" y="67"/>
                  <a:pt x="71" y="65"/>
                </a:cubicBezTo>
                <a:cubicBezTo>
                  <a:pt x="71" y="57"/>
                  <a:pt x="71" y="57"/>
                  <a:pt x="71" y="57"/>
                </a:cubicBezTo>
                <a:cubicBezTo>
                  <a:pt x="56" y="57"/>
                  <a:pt x="56" y="57"/>
                  <a:pt x="56" y="57"/>
                </a:cubicBezTo>
                <a:cubicBezTo>
                  <a:pt x="56" y="63"/>
                  <a:pt x="56" y="71"/>
                  <a:pt x="56" y="78"/>
                </a:cubicBezTo>
                <a:cubicBezTo>
                  <a:pt x="56" y="84"/>
                  <a:pt x="56" y="84"/>
                  <a:pt x="56" y="84"/>
                </a:cubicBezTo>
                <a:cubicBezTo>
                  <a:pt x="55" y="144"/>
                  <a:pt x="55" y="144"/>
                  <a:pt x="55" y="144"/>
                </a:cubicBezTo>
                <a:cubicBezTo>
                  <a:pt x="75" y="144"/>
                  <a:pt x="75" y="144"/>
                  <a:pt x="75" y="144"/>
                </a:cubicBezTo>
                <a:cubicBezTo>
                  <a:pt x="75" y="93"/>
                  <a:pt x="75" y="93"/>
                  <a:pt x="75" y="93"/>
                </a:cubicBezTo>
                <a:cubicBezTo>
                  <a:pt x="75" y="92"/>
                  <a:pt x="75" y="91"/>
                  <a:pt x="75" y="91"/>
                </a:cubicBezTo>
                <a:cubicBezTo>
                  <a:pt x="75" y="88"/>
                  <a:pt x="75" y="85"/>
                  <a:pt x="76" y="83"/>
                </a:cubicBezTo>
                <a:cubicBezTo>
                  <a:pt x="79" y="76"/>
                  <a:pt x="87" y="70"/>
                  <a:pt x="97" y="70"/>
                </a:cubicBezTo>
                <a:cubicBezTo>
                  <a:pt x="111" y="70"/>
                  <a:pt x="120" y="79"/>
                  <a:pt x="120" y="93"/>
                </a:cubicBezTo>
                <a:lnTo>
                  <a:pt x="120" y="144"/>
                </a:lnTo>
                <a:close/>
                <a:moveTo>
                  <a:pt x="32" y="152"/>
                </a:moveTo>
                <a:cubicBezTo>
                  <a:pt x="4" y="152"/>
                  <a:pt x="4" y="152"/>
                  <a:pt x="4" y="152"/>
                </a:cubicBezTo>
                <a:cubicBezTo>
                  <a:pt x="1" y="152"/>
                  <a:pt x="0" y="150"/>
                  <a:pt x="0" y="148"/>
                </a:cubicBezTo>
                <a:cubicBezTo>
                  <a:pt x="0" y="48"/>
                  <a:pt x="0" y="48"/>
                  <a:pt x="0" y="48"/>
                </a:cubicBezTo>
                <a:cubicBezTo>
                  <a:pt x="0" y="46"/>
                  <a:pt x="1" y="44"/>
                  <a:pt x="4" y="44"/>
                </a:cubicBezTo>
                <a:cubicBezTo>
                  <a:pt x="31" y="44"/>
                  <a:pt x="31" y="44"/>
                  <a:pt x="31" y="44"/>
                </a:cubicBezTo>
                <a:cubicBezTo>
                  <a:pt x="34" y="44"/>
                  <a:pt x="35" y="46"/>
                  <a:pt x="35" y="48"/>
                </a:cubicBezTo>
                <a:cubicBezTo>
                  <a:pt x="36" y="148"/>
                  <a:pt x="36" y="148"/>
                  <a:pt x="36" y="148"/>
                </a:cubicBezTo>
                <a:cubicBezTo>
                  <a:pt x="36" y="149"/>
                  <a:pt x="35" y="150"/>
                  <a:pt x="34" y="151"/>
                </a:cubicBezTo>
                <a:cubicBezTo>
                  <a:pt x="34" y="152"/>
                  <a:pt x="33" y="152"/>
                  <a:pt x="32" y="152"/>
                </a:cubicBezTo>
                <a:close/>
                <a:moveTo>
                  <a:pt x="8" y="144"/>
                </a:moveTo>
                <a:cubicBezTo>
                  <a:pt x="28" y="144"/>
                  <a:pt x="28" y="144"/>
                  <a:pt x="28" y="144"/>
                </a:cubicBezTo>
                <a:cubicBezTo>
                  <a:pt x="28" y="52"/>
                  <a:pt x="28" y="52"/>
                  <a:pt x="28" y="52"/>
                </a:cubicBezTo>
                <a:cubicBezTo>
                  <a:pt x="8" y="52"/>
                  <a:pt x="8" y="52"/>
                  <a:pt x="8" y="52"/>
                </a:cubicBezTo>
                <a:lnTo>
                  <a:pt x="8" y="144"/>
                </a:lnTo>
                <a:close/>
                <a:moveTo>
                  <a:pt x="17" y="36"/>
                </a:moveTo>
                <a:cubicBezTo>
                  <a:pt x="7" y="36"/>
                  <a:pt x="0" y="28"/>
                  <a:pt x="0" y="18"/>
                </a:cubicBezTo>
                <a:cubicBezTo>
                  <a:pt x="0" y="7"/>
                  <a:pt x="7" y="0"/>
                  <a:pt x="18" y="0"/>
                </a:cubicBezTo>
                <a:cubicBezTo>
                  <a:pt x="28" y="0"/>
                  <a:pt x="35" y="7"/>
                  <a:pt x="36" y="18"/>
                </a:cubicBezTo>
                <a:cubicBezTo>
                  <a:pt x="36" y="28"/>
                  <a:pt x="28" y="36"/>
                  <a:pt x="17" y="36"/>
                </a:cubicBezTo>
                <a:close/>
                <a:moveTo>
                  <a:pt x="18" y="8"/>
                </a:moveTo>
                <a:cubicBezTo>
                  <a:pt x="11" y="8"/>
                  <a:pt x="7" y="12"/>
                  <a:pt x="7" y="18"/>
                </a:cubicBezTo>
                <a:cubicBezTo>
                  <a:pt x="7" y="24"/>
                  <a:pt x="11" y="28"/>
                  <a:pt x="17" y="28"/>
                </a:cubicBezTo>
                <a:cubicBezTo>
                  <a:pt x="24" y="28"/>
                  <a:pt x="28" y="24"/>
                  <a:pt x="28" y="18"/>
                </a:cubicBezTo>
                <a:cubicBezTo>
                  <a:pt x="28" y="12"/>
                  <a:pt x="24" y="8"/>
                  <a:pt x="18" y="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solidFill>
                <a:schemeClr val="bg1"/>
              </a:solidFill>
              <a:latin typeface="Inter Light" panose="020B0502030000000004" pitchFamily="34" charset="0"/>
            </a:endParaRPr>
          </a:p>
        </p:txBody>
      </p:sp>
    </p:spTree>
    <p:extLst>
      <p:ext uri="{BB962C8B-B14F-4D97-AF65-F5344CB8AC3E}">
        <p14:creationId xmlns:p14="http://schemas.microsoft.com/office/powerpoint/2010/main" val="4165101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nodePh="1">
                                  <p:stCondLst>
                                    <p:cond delay="0"/>
                                  </p:stCondLst>
                                  <p:endCondLst>
                                    <p:cond evt="begin" delay="0">
                                      <p:tn val="5"/>
                                    </p:cond>
                                  </p:end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1000" fill="hold"/>
                                        <p:tgtEl>
                                          <p:spTgt spid="9"/>
                                        </p:tgtEl>
                                        <p:attrNameLst>
                                          <p:attrName>ppt_x</p:attrName>
                                        </p:attrNameLst>
                                      </p:cBhvr>
                                      <p:tavLst>
                                        <p:tav tm="0">
                                          <p:val>
                                            <p:strVal val="#ppt_x"/>
                                          </p:val>
                                        </p:tav>
                                        <p:tav tm="100000">
                                          <p:val>
                                            <p:strVal val="#ppt_x"/>
                                          </p:val>
                                        </p:tav>
                                      </p:tavLst>
                                    </p:anim>
                                    <p:anim calcmode="lin" valueType="num">
                                      <p:cBhvr additive="base">
                                        <p:cTn id="8" dur="10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1_Custom Layout">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F51AD47C-F6C7-4082-82E5-A1F4FF56B677}"/>
              </a:ext>
            </a:extLst>
          </p:cNvPr>
          <p:cNvSpPr>
            <a:spLocks noGrp="1"/>
          </p:cNvSpPr>
          <p:nvPr>
            <p:ph type="pic" sz="quarter" idx="10"/>
          </p:nvPr>
        </p:nvSpPr>
        <p:spPr>
          <a:xfrm>
            <a:off x="0" y="0"/>
            <a:ext cx="6096000" cy="6858000"/>
          </a:xfrm>
          <a:custGeom>
            <a:avLst/>
            <a:gdLst>
              <a:gd name="connsiteX0" fmla="*/ 0 w 12192000"/>
              <a:gd name="connsiteY0" fmla="*/ 0 h 3641556"/>
              <a:gd name="connsiteX1" fmla="*/ 12192000 w 12192000"/>
              <a:gd name="connsiteY1" fmla="*/ 0 h 3641556"/>
              <a:gd name="connsiteX2" fmla="*/ 12192000 w 12192000"/>
              <a:gd name="connsiteY2" fmla="*/ 3641556 h 3641556"/>
              <a:gd name="connsiteX3" fmla="*/ 0 w 12192000"/>
              <a:gd name="connsiteY3" fmla="*/ 3641556 h 3641556"/>
            </a:gdLst>
            <a:ahLst/>
            <a:cxnLst>
              <a:cxn ang="0">
                <a:pos x="connsiteX0" y="connsiteY0"/>
              </a:cxn>
              <a:cxn ang="0">
                <a:pos x="connsiteX1" y="connsiteY1"/>
              </a:cxn>
              <a:cxn ang="0">
                <a:pos x="connsiteX2" y="connsiteY2"/>
              </a:cxn>
              <a:cxn ang="0">
                <a:pos x="connsiteX3" y="connsiteY3"/>
              </a:cxn>
            </a:cxnLst>
            <a:rect l="l" t="t" r="r" b="b"/>
            <a:pathLst>
              <a:path w="12192000" h="3641556">
                <a:moveTo>
                  <a:pt x="0" y="0"/>
                </a:moveTo>
                <a:lnTo>
                  <a:pt x="12192000" y="0"/>
                </a:lnTo>
                <a:lnTo>
                  <a:pt x="12192000" y="3641556"/>
                </a:lnTo>
                <a:lnTo>
                  <a:pt x="0" y="3641556"/>
                </a:lnTo>
                <a:close/>
              </a:path>
            </a:pathLst>
          </a:custGeom>
          <a:solidFill>
            <a:schemeClr val="bg1">
              <a:alpha val="40000"/>
            </a:schemeClr>
          </a:solidFill>
        </p:spPr>
        <p:txBody>
          <a:bodyPr wrap="square">
            <a:noAutofit/>
          </a:bodyPr>
          <a:lstStyle>
            <a:lvl1pPr marL="0" indent="0">
              <a:buNone/>
              <a:defRPr sz="2400">
                <a:latin typeface="Segoe UI" panose="020B0502040204020203" pitchFamily="34" charset="0"/>
              </a:defRPr>
            </a:lvl1pPr>
          </a:lstStyle>
          <a:p>
            <a:endParaRPr lang="id-ID" dirty="0"/>
          </a:p>
        </p:txBody>
      </p:sp>
    </p:spTree>
    <p:extLst>
      <p:ext uri="{BB962C8B-B14F-4D97-AF65-F5344CB8AC3E}">
        <p14:creationId xmlns:p14="http://schemas.microsoft.com/office/powerpoint/2010/main" val="3581860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BA59CFBF-1BBF-4766-A6B0-9A9C5BC96A1F}"/>
              </a:ext>
            </a:extLst>
          </p:cNvPr>
          <p:cNvSpPr txBox="1"/>
          <p:nvPr userDrawn="1"/>
        </p:nvSpPr>
        <p:spPr>
          <a:xfrm>
            <a:off x="10888076" y="6170330"/>
            <a:ext cx="678808" cy="253916"/>
          </a:xfrm>
          <a:prstGeom prst="rect">
            <a:avLst/>
          </a:prstGeom>
          <a:noFill/>
        </p:spPr>
        <p:txBody>
          <a:bodyPr wrap="square" rtlCol="0">
            <a:spAutoFit/>
          </a:bodyPr>
          <a:lstStyle/>
          <a:p>
            <a:r>
              <a:rPr lang="en-US" sz="1050" b="0" dirty="0">
                <a:solidFill>
                  <a:schemeClr val="bg1">
                    <a:lumMod val="75000"/>
                  </a:schemeClr>
                </a:solidFill>
                <a:latin typeface="Inter ExtraBold" panose="020B0502030000000004" pitchFamily="34" charset="0"/>
                <a:ea typeface="Inter ExtraBold" panose="020B0502030000000004" pitchFamily="34" charset="0"/>
                <a:cs typeface="Open Sans Light" panose="020B0306030504020204" pitchFamily="34" charset="0"/>
              </a:rPr>
              <a:t>Page</a:t>
            </a:r>
            <a:endParaRPr lang="id-ID" sz="1050" b="0" dirty="0">
              <a:solidFill>
                <a:schemeClr val="bg1">
                  <a:lumMod val="75000"/>
                </a:schemeClr>
              </a:solidFill>
              <a:latin typeface="Inter ExtraBold" panose="020B0502030000000004" pitchFamily="34" charset="0"/>
              <a:ea typeface="Inter ExtraBold" panose="020B0502030000000004" pitchFamily="34" charset="0"/>
              <a:cs typeface="Open Sans Light" panose="020B0306030504020204" pitchFamily="34" charset="0"/>
            </a:endParaRPr>
          </a:p>
        </p:txBody>
      </p:sp>
      <p:sp>
        <p:nvSpPr>
          <p:cNvPr id="13" name="TextBox 12">
            <a:extLst>
              <a:ext uri="{FF2B5EF4-FFF2-40B4-BE49-F238E27FC236}">
                <a16:creationId xmlns:a16="http://schemas.microsoft.com/office/drawing/2014/main" id="{2E048824-326E-46C5-9308-0E8BFA7B1055}"/>
              </a:ext>
            </a:extLst>
          </p:cNvPr>
          <p:cNvSpPr txBox="1"/>
          <p:nvPr userDrawn="1"/>
        </p:nvSpPr>
        <p:spPr>
          <a:xfrm>
            <a:off x="11179855" y="6155877"/>
            <a:ext cx="511334" cy="307777"/>
          </a:xfrm>
          <a:prstGeom prst="rect">
            <a:avLst/>
          </a:prstGeom>
          <a:noFill/>
        </p:spPr>
        <p:txBody>
          <a:bodyPr wrap="square" rtlCol="0">
            <a:spAutoFit/>
          </a:bodyPr>
          <a:lstStyle/>
          <a:p>
            <a:pPr algn="r"/>
            <a:fld id="{260E2A6B-A809-4840-BF14-8648BC0BDF87}" type="slidenum">
              <a:rPr lang="id-ID" sz="1400" b="0" i="0" smtClean="0">
                <a:solidFill>
                  <a:schemeClr val="bg1">
                    <a:lumMod val="75000"/>
                  </a:schemeClr>
                </a:solidFill>
                <a:latin typeface="Inter ExtraBold" panose="020B0502030000000004" pitchFamily="34" charset="0"/>
                <a:ea typeface="Inter ExtraBold" panose="020B0502030000000004" pitchFamily="34" charset="0"/>
                <a:cs typeface="Open Sans SemiBold" panose="020B0706030804020204" pitchFamily="34" charset="0"/>
              </a:rPr>
              <a:pPr algn="r"/>
              <a:t>‹#›</a:t>
            </a:fld>
            <a:endParaRPr lang="id-ID" sz="2000" b="0" i="0" dirty="0">
              <a:solidFill>
                <a:schemeClr val="bg1">
                  <a:lumMod val="75000"/>
                </a:schemeClr>
              </a:solidFill>
              <a:latin typeface="Inter ExtraBold" panose="020B0502030000000004" pitchFamily="34" charset="0"/>
              <a:ea typeface="Inter ExtraBold" panose="020B0502030000000004" pitchFamily="34" charset="0"/>
              <a:cs typeface="Open Sans SemiBold" panose="020B0706030804020204" pitchFamily="34" charset="0"/>
            </a:endParaRPr>
          </a:p>
        </p:txBody>
      </p:sp>
      <p:sp>
        <p:nvSpPr>
          <p:cNvPr id="15" name="Freeform 53">
            <a:extLst>
              <a:ext uri="{FF2B5EF4-FFF2-40B4-BE49-F238E27FC236}">
                <a16:creationId xmlns:a16="http://schemas.microsoft.com/office/drawing/2014/main" id="{5B07A186-2E57-43B6-BF67-A7FE7E7B163A}"/>
              </a:ext>
            </a:extLst>
          </p:cNvPr>
          <p:cNvSpPr>
            <a:spLocks/>
          </p:cNvSpPr>
          <p:nvPr userDrawn="1"/>
        </p:nvSpPr>
        <p:spPr bwMode="auto">
          <a:xfrm rot="16200000">
            <a:off x="10703414" y="6241655"/>
            <a:ext cx="244140" cy="134138"/>
          </a:xfrm>
          <a:custGeom>
            <a:avLst/>
            <a:gdLst>
              <a:gd name="T0" fmla="*/ 141022 w 42"/>
              <a:gd name="T1" fmla="*/ 13804 h 23"/>
              <a:gd name="T2" fmla="*/ 79110 w 42"/>
              <a:gd name="T3" fmla="*/ 75924 h 23"/>
              <a:gd name="T4" fmla="*/ 72231 w 42"/>
              <a:gd name="T5" fmla="*/ 79375 h 23"/>
              <a:gd name="T6" fmla="*/ 65352 w 42"/>
              <a:gd name="T7" fmla="*/ 75924 h 23"/>
              <a:gd name="T8" fmla="*/ 3440 w 42"/>
              <a:gd name="T9" fmla="*/ 13804 h 23"/>
              <a:gd name="T10" fmla="*/ 0 w 42"/>
              <a:gd name="T11" fmla="*/ 10353 h 23"/>
              <a:gd name="T12" fmla="*/ 10319 w 42"/>
              <a:gd name="T13" fmla="*/ 0 h 23"/>
              <a:gd name="T14" fmla="*/ 134143 w 42"/>
              <a:gd name="T15" fmla="*/ 0 h 23"/>
              <a:gd name="T16" fmla="*/ 144462 w 42"/>
              <a:gd name="T17" fmla="*/ 10353 h 23"/>
              <a:gd name="T18" fmla="*/ 141022 w 42"/>
              <a:gd name="T19" fmla="*/ 13804 h 2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2" h="23">
                <a:moveTo>
                  <a:pt x="41" y="4"/>
                </a:moveTo>
                <a:cubicBezTo>
                  <a:pt x="23" y="22"/>
                  <a:pt x="23" y="22"/>
                  <a:pt x="23" y="22"/>
                </a:cubicBezTo>
                <a:cubicBezTo>
                  <a:pt x="22" y="23"/>
                  <a:pt x="22" y="23"/>
                  <a:pt x="21" y="23"/>
                </a:cubicBezTo>
                <a:cubicBezTo>
                  <a:pt x="20" y="23"/>
                  <a:pt x="20" y="23"/>
                  <a:pt x="19" y="22"/>
                </a:cubicBezTo>
                <a:cubicBezTo>
                  <a:pt x="1" y="4"/>
                  <a:pt x="1" y="4"/>
                  <a:pt x="1" y="4"/>
                </a:cubicBezTo>
                <a:cubicBezTo>
                  <a:pt x="1" y="4"/>
                  <a:pt x="0" y="3"/>
                  <a:pt x="0" y="3"/>
                </a:cubicBezTo>
                <a:cubicBezTo>
                  <a:pt x="0" y="1"/>
                  <a:pt x="2" y="0"/>
                  <a:pt x="3" y="0"/>
                </a:cubicBezTo>
                <a:cubicBezTo>
                  <a:pt x="39" y="0"/>
                  <a:pt x="39" y="0"/>
                  <a:pt x="39" y="0"/>
                </a:cubicBezTo>
                <a:cubicBezTo>
                  <a:pt x="40" y="0"/>
                  <a:pt x="42" y="1"/>
                  <a:pt x="42" y="3"/>
                </a:cubicBezTo>
                <a:cubicBezTo>
                  <a:pt x="42" y="3"/>
                  <a:pt x="41" y="4"/>
                  <a:pt x="41" y="4"/>
                </a:cubicBezTo>
                <a:close/>
              </a:path>
            </a:pathLst>
          </a:custGeom>
          <a:solidFill>
            <a:schemeClr val="accent1"/>
          </a:solidFill>
          <a:ln>
            <a:noFill/>
          </a:ln>
        </p:spPr>
        <p:txBody>
          <a:bodyPr/>
          <a:lstStyle/>
          <a:p>
            <a:endParaRPr lang="en-US" dirty="0">
              <a:latin typeface="Inter ExtraBold" panose="020B0502030000000004" pitchFamily="34" charset="0"/>
              <a:ea typeface="Inter ExtraBold" panose="020B0502030000000004" pitchFamily="34" charset="0"/>
            </a:endParaRPr>
          </a:p>
        </p:txBody>
      </p:sp>
      <p:pic>
        <p:nvPicPr>
          <p:cNvPr id="3" name="Picture 2" descr="Logo, company name&#10;&#10;Description automatically generated">
            <a:extLst>
              <a:ext uri="{FF2B5EF4-FFF2-40B4-BE49-F238E27FC236}">
                <a16:creationId xmlns:a16="http://schemas.microsoft.com/office/drawing/2014/main" id="{93752C1B-7148-A141-B45C-AAA062586F17}"/>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274320" y="215646"/>
            <a:ext cx="777240" cy="763022"/>
          </a:xfrm>
          <a:prstGeom prst="rect">
            <a:avLst/>
          </a:prstGeom>
        </p:spPr>
      </p:pic>
    </p:spTree>
    <p:extLst>
      <p:ext uri="{BB962C8B-B14F-4D97-AF65-F5344CB8AC3E}">
        <p14:creationId xmlns:p14="http://schemas.microsoft.com/office/powerpoint/2010/main" val="3808852718"/>
      </p:ext>
    </p:extLst>
  </p:cSld>
  <p:clrMap bg1="lt1" tx1="dk1" bg2="lt2" tx2="dk2" accent1="accent1" accent2="accent2" accent3="accent3" accent4="accent4" accent5="accent5" accent6="accent6" hlink="hlink" folHlink="folHlink"/>
  <p:sldLayoutIdLst>
    <p:sldLayoutId id="2147483649" r:id="rId1"/>
    <p:sldLayoutId id="2147483667" r:id="rId2"/>
    <p:sldLayoutId id="2147483670" r:id="rId3"/>
    <p:sldLayoutId id="2147483665" r:id="rId4"/>
    <p:sldLayoutId id="2147483666" r:id="rId5"/>
    <p:sldLayoutId id="2147483669"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70" userDrawn="1">
          <p15:clr>
            <a:srgbClr val="F26B43"/>
          </p15:clr>
        </p15:guide>
        <p15:guide id="3" pos="665" userDrawn="1">
          <p15:clr>
            <a:srgbClr val="F26B43"/>
          </p15:clr>
        </p15:guide>
        <p15:guide id="4" pos="7015" userDrawn="1">
          <p15:clr>
            <a:srgbClr val="F26B43"/>
          </p15:clr>
        </p15:guide>
        <p15:guide id="5" pos="7310" userDrawn="1">
          <p15:clr>
            <a:srgbClr val="F26B43"/>
          </p15:clr>
        </p15:guide>
        <p15:guide id="6" orient="horz" pos="346" userDrawn="1">
          <p15:clr>
            <a:srgbClr val="F26B43"/>
          </p15:clr>
        </p15:guide>
        <p15:guide id="7" orient="horz" pos="799" userDrawn="1">
          <p15:clr>
            <a:srgbClr val="F26B43"/>
          </p15:clr>
        </p15:guide>
        <p15:guide id="8" orient="horz" pos="3521" userDrawn="1">
          <p15:clr>
            <a:srgbClr val="F26B43"/>
          </p15:clr>
        </p15:guide>
        <p15:guide id="9" orient="horz" pos="3748" userDrawn="1">
          <p15:clr>
            <a:srgbClr val="F26B43"/>
          </p15:clr>
        </p15:guide>
        <p15:guide id="10" orient="horz" pos="395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B1977E29-3247-45AA-AA7E-1B5C2D4E6447}"/>
              </a:ext>
            </a:extLst>
          </p:cNvPr>
          <p:cNvSpPr txBox="1"/>
          <p:nvPr/>
        </p:nvSpPr>
        <p:spPr>
          <a:xfrm>
            <a:off x="6696458" y="825401"/>
            <a:ext cx="5303009" cy="5509200"/>
          </a:xfrm>
          <a:prstGeom prst="rect">
            <a:avLst/>
          </a:prstGeom>
          <a:noFill/>
        </p:spPr>
        <p:txBody>
          <a:bodyPr wrap="square" rtlCol="0">
            <a:spAutoFit/>
          </a:bodyPr>
          <a:lstStyle/>
          <a:p>
            <a:r>
              <a:rPr lang="en-US" sz="1600" dirty="0">
                <a:solidFill>
                  <a:schemeClr val="bg1"/>
                </a:solidFill>
              </a:rPr>
              <a:t>The Native CDFI Network (NCN) is a non-profit technical assistance, capacity building and advocacy organization that supports and create opportunities for Native Community Development Financial Institutions (Native CDFIs) to overcome system barriers to investing in Native economies, communities and infrastructure.</a:t>
            </a:r>
          </a:p>
          <a:p>
            <a:endParaRPr lang="en-US" sz="1600" dirty="0">
              <a:solidFill>
                <a:schemeClr val="bg1"/>
              </a:solidFill>
            </a:endParaRPr>
          </a:p>
          <a:p>
            <a:r>
              <a:rPr lang="en-US" sz="1600" dirty="0">
                <a:solidFill>
                  <a:schemeClr val="bg1"/>
                </a:solidFill>
              </a:rPr>
              <a:t>NCN's goals for the Native CDFI Tribal Energy Finance Project are to: </a:t>
            </a:r>
          </a:p>
          <a:p>
            <a:endParaRPr lang="en-US" sz="1600" dirty="0">
              <a:solidFill>
                <a:schemeClr val="bg1"/>
              </a:solidFill>
            </a:endParaRPr>
          </a:p>
          <a:p>
            <a:pPr marL="342900" indent="-342900">
              <a:buFont typeface="+mj-lt"/>
              <a:buAutoNum type="arabicPeriod"/>
            </a:pPr>
            <a:r>
              <a:rPr lang="en-US" sz="1600" dirty="0">
                <a:solidFill>
                  <a:schemeClr val="bg1"/>
                </a:solidFill>
              </a:rPr>
              <a:t>Develop replicable energy project finance loan products for Native CDFIs to offer in their respective CDFI investment areas, which are primarily focused on tribal communities; </a:t>
            </a:r>
          </a:p>
          <a:p>
            <a:pPr marL="342900" indent="-342900">
              <a:buFont typeface="+mj-lt"/>
              <a:buAutoNum type="arabicPeriod"/>
            </a:pPr>
            <a:endParaRPr lang="en-US" sz="1600" dirty="0">
              <a:solidFill>
                <a:schemeClr val="bg1"/>
              </a:solidFill>
            </a:endParaRPr>
          </a:p>
          <a:p>
            <a:pPr marL="342900" indent="-342900">
              <a:buFont typeface="+mj-lt"/>
              <a:buAutoNum type="arabicPeriod"/>
            </a:pPr>
            <a:r>
              <a:rPr lang="en-US" sz="1600" dirty="0">
                <a:solidFill>
                  <a:schemeClr val="bg1"/>
                </a:solidFill>
              </a:rPr>
              <a:t>Expand deployment of clean energy, energy efficiency and electrification projects located in rural and remote tribal communities, creating jobs and reducing greenhouse gas emissions; and </a:t>
            </a:r>
          </a:p>
          <a:p>
            <a:pPr marL="342900" indent="-342900">
              <a:buFont typeface="+mj-lt"/>
              <a:buAutoNum type="arabicPeriod"/>
            </a:pPr>
            <a:endParaRPr lang="en-US" sz="1600" dirty="0">
              <a:solidFill>
                <a:schemeClr val="bg1"/>
              </a:solidFill>
            </a:endParaRPr>
          </a:p>
          <a:p>
            <a:pPr marL="342900" indent="-342900">
              <a:buFont typeface="+mj-lt"/>
              <a:buAutoNum type="arabicPeriod"/>
            </a:pPr>
            <a:r>
              <a:rPr lang="en-US" sz="1600" dirty="0">
                <a:solidFill>
                  <a:schemeClr val="bg1"/>
                </a:solidFill>
              </a:rPr>
              <a:t>Achieve energy savings for tribal members, tribal governments and enterprises.</a:t>
            </a:r>
          </a:p>
        </p:txBody>
      </p:sp>
      <p:pic>
        <p:nvPicPr>
          <p:cNvPr id="4" name="Picture 3" descr="Logo, company name&#10;&#10;Description automatically generated">
            <a:extLst>
              <a:ext uri="{FF2B5EF4-FFF2-40B4-BE49-F238E27FC236}">
                <a16:creationId xmlns:a16="http://schemas.microsoft.com/office/drawing/2014/main" id="{9BC60E49-7359-08D2-4EDD-51C18C64C6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2144" y="1188958"/>
            <a:ext cx="4343400" cy="4263948"/>
          </a:xfrm>
          <a:prstGeom prst="rect">
            <a:avLst/>
          </a:prstGeom>
        </p:spPr>
      </p:pic>
    </p:spTree>
    <p:extLst>
      <p:ext uri="{BB962C8B-B14F-4D97-AF65-F5344CB8AC3E}">
        <p14:creationId xmlns:p14="http://schemas.microsoft.com/office/powerpoint/2010/main" val="30030831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50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1250" fill="hold"/>
                                        <p:tgtEl>
                                          <p:spTgt spid="22"/>
                                        </p:tgtEl>
                                        <p:attrNameLst>
                                          <p:attrName>ppt_x</p:attrName>
                                        </p:attrNameLst>
                                      </p:cBhvr>
                                      <p:tavLst>
                                        <p:tav tm="0">
                                          <p:val>
                                            <p:strVal val="0-#ppt_w/2"/>
                                          </p:val>
                                        </p:tav>
                                        <p:tav tm="100000">
                                          <p:val>
                                            <p:strVal val="#ppt_x"/>
                                          </p:val>
                                        </p:tav>
                                      </p:tavLst>
                                    </p:anim>
                                    <p:anim calcmode="lin" valueType="num">
                                      <p:cBhvr additive="base">
                                        <p:cTn id="8" dur="125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theme/theme1.xml><?xml version="1.0" encoding="utf-8"?>
<a:theme xmlns:a="http://schemas.openxmlformats.org/drawingml/2006/main" name="Office Theme">
  <a:themeElements>
    <a:clrScheme name="#mg6">
      <a:dk1>
        <a:sysClr val="windowText" lastClr="000000"/>
      </a:dk1>
      <a:lt1>
        <a:sysClr val="window" lastClr="FFFFFF"/>
      </a:lt1>
      <a:dk2>
        <a:srgbClr val="2D3847"/>
      </a:dk2>
      <a:lt2>
        <a:srgbClr val="E7E6E6"/>
      </a:lt2>
      <a:accent1>
        <a:srgbClr val="2A547A"/>
      </a:accent1>
      <a:accent2>
        <a:srgbClr val="E43434"/>
      </a:accent2>
      <a:accent3>
        <a:srgbClr val="00B0D3"/>
      </a:accent3>
      <a:accent4>
        <a:srgbClr val="3ABFC4"/>
      </a:accent4>
      <a:accent5>
        <a:srgbClr val="21C0D7"/>
      </a:accent5>
      <a:accent6>
        <a:srgbClr val="55D4FA"/>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524</TotalTime>
  <Words>127</Words>
  <Application>Microsoft Macintosh PowerPoint</Application>
  <PresentationFormat>Widescreen</PresentationFormat>
  <Paragraphs>9</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Inter ExtraBold</vt:lpstr>
      <vt:lpstr>Inter Light</vt:lpstr>
      <vt:lpstr>Segoe UI</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Kristen Wagner</cp:lastModifiedBy>
  <cp:revision>82</cp:revision>
  <dcterms:created xsi:type="dcterms:W3CDTF">2020-10-13T02:11:56Z</dcterms:created>
  <dcterms:modified xsi:type="dcterms:W3CDTF">2023-05-23T18:12:58Z</dcterms:modified>
</cp:coreProperties>
</file>