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058400"/>
  <p:notesSz cx="7772400" cy="10058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572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5/22/2023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5/22/2023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5/22/2023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5/22/2023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ohnny@JohnnyRileyJr.com" TargetMode="External"/><Relationship Id="rId2" Type="http://schemas.openxmlformats.org/officeDocument/2006/relationships/hyperlink" Target="mailto:morece@prepmor.com" TargetMode="Externa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lafayettecountylc.org/" TargetMode="External"/><Relationship Id="rId4" Type="http://schemas.openxmlformats.org/officeDocument/2006/relationships/hyperlink" Target="https://www.bcdcc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421" y="517655"/>
            <a:ext cx="5915025" cy="75679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100" b="1" dirty="0">
                <a:latin typeface="Times New Roman"/>
                <a:cs typeface="Times New Roman"/>
              </a:rPr>
              <a:t>The</a:t>
            </a:r>
            <a:r>
              <a:rPr sz="1100" b="1" spc="-4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Lafayette</a:t>
            </a:r>
            <a:r>
              <a:rPr sz="1100" b="1" spc="-4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County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Arkansas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Rural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Energy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Project</a:t>
            </a:r>
            <a:r>
              <a:rPr sz="1100" b="1" spc="-3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team,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consist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of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the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following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individuals;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469900" marR="213995" indent="-228600">
              <a:lnSpc>
                <a:spcPts val="1270"/>
              </a:lnSpc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sz="1100" dirty="0">
                <a:latin typeface="Times New Roman"/>
                <a:cs typeface="Times New Roman"/>
              </a:rPr>
              <a:t>Wardell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Henley,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Founder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Chairman,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BCDCCA,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206-304-</a:t>
            </a:r>
            <a:r>
              <a:rPr sz="1100" dirty="0">
                <a:latin typeface="Times New Roman"/>
                <a:cs typeface="Times New Roman"/>
              </a:rPr>
              <a:t>2599,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4300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rogers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avenue,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suite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spc="-25" dirty="0">
                <a:latin typeface="Times New Roman"/>
                <a:cs typeface="Times New Roman"/>
              </a:rPr>
              <a:t>20, </a:t>
            </a:r>
            <a:r>
              <a:rPr sz="1100" dirty="0">
                <a:latin typeface="Times New Roman"/>
                <a:cs typeface="Times New Roman"/>
              </a:rPr>
              <a:t>PMB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201,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Fort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Smith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Arkansas,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72903</a:t>
            </a:r>
            <a:endParaRPr sz="1100">
              <a:latin typeface="Times New Roman"/>
              <a:cs typeface="Times New Roman"/>
            </a:endParaRPr>
          </a:p>
          <a:p>
            <a:pPr marL="469900" marR="20320" indent="-228600">
              <a:lnSpc>
                <a:spcPts val="1270"/>
              </a:lnSpc>
              <a:spcBef>
                <a:spcPts val="7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sz="1100" dirty="0">
                <a:latin typeface="Times New Roman"/>
                <a:cs typeface="Times New Roman"/>
              </a:rPr>
              <a:t>Ethan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N.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Dunbar,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Mayor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Lewisville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Arkansas,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President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2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Lafayette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County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Leadership </a:t>
            </a:r>
            <a:r>
              <a:rPr sz="1100" dirty="0">
                <a:latin typeface="Times New Roman"/>
                <a:cs typeface="Times New Roman"/>
              </a:rPr>
              <a:t>Council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(LCLC)</a:t>
            </a:r>
            <a:endParaRPr sz="1100">
              <a:latin typeface="Times New Roman"/>
              <a:cs typeface="Times New Roman"/>
            </a:endParaRPr>
          </a:p>
          <a:p>
            <a:pPr marL="469900" marR="149225" indent="-228600">
              <a:lnSpc>
                <a:spcPts val="1270"/>
              </a:lnSpc>
              <a:spcBef>
                <a:spcPts val="70"/>
              </a:spcBef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sz="1100" dirty="0">
                <a:latin typeface="Times New Roman"/>
                <a:cs typeface="Times New Roman"/>
              </a:rPr>
              <a:t>Morece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Ford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,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BCDCCA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Northwest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Regional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Director,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office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479-318-</a:t>
            </a:r>
            <a:r>
              <a:rPr sz="1100" dirty="0">
                <a:latin typeface="Times New Roman"/>
                <a:cs typeface="Times New Roman"/>
              </a:rPr>
              <a:t>2775,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mobile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669-</a:t>
            </a:r>
            <a:r>
              <a:rPr sz="1100" spc="-20" dirty="0">
                <a:latin typeface="Times New Roman"/>
                <a:cs typeface="Times New Roman"/>
              </a:rPr>
              <a:t>999- </a:t>
            </a:r>
            <a:r>
              <a:rPr sz="1100" dirty="0">
                <a:latin typeface="Times New Roman"/>
                <a:cs typeface="Times New Roman"/>
              </a:rPr>
              <a:t>8701,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  <a:hlinkClick r:id="rId2"/>
              </a:rPr>
              <a:t>morece@prepmor.com,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3329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sunset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avenue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,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suite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B,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Springdale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Arkansas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72762</a:t>
            </a:r>
            <a:endParaRPr sz="1100">
              <a:latin typeface="Times New Roman"/>
              <a:cs typeface="Times New Roman"/>
            </a:endParaRPr>
          </a:p>
          <a:p>
            <a:pPr marL="469265" marR="154940" indent="-227965">
              <a:lnSpc>
                <a:spcPts val="1270"/>
              </a:lnSpc>
              <a:spcBef>
                <a:spcPts val="70"/>
              </a:spcBef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sz="1100" dirty="0">
                <a:latin typeface="Times New Roman"/>
                <a:cs typeface="Times New Roman"/>
              </a:rPr>
              <a:t>Johnny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Riley,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BCDCCA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Texarkana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Regional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Director,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  <a:hlinkClick r:id="rId3"/>
              </a:rPr>
              <a:t>Johnny@JohnnyRileyJr.com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903-</a:t>
            </a:r>
            <a:r>
              <a:rPr sz="1100" spc="-20" dirty="0">
                <a:latin typeface="Times New Roman"/>
                <a:cs typeface="Times New Roman"/>
              </a:rPr>
              <a:t>908- 5763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905"/>
              </a:spcBef>
            </a:pP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Lafayette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County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Arkansas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Rural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Energy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Project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team,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consist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two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organizations;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469265" marR="343535" indent="-227965">
              <a:lnSpc>
                <a:spcPts val="1260"/>
              </a:lnSpc>
              <a:buFont typeface="Symbol"/>
              <a:buChar char=""/>
              <a:tabLst>
                <a:tab pos="469265" algn="l"/>
                <a:tab pos="470534" algn="l"/>
              </a:tabLst>
            </a:pP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Black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Community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Development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Chamber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Commerce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10" dirty="0">
                <a:latin typeface="Times New Roman"/>
                <a:cs typeface="Times New Roman"/>
              </a:rPr>
              <a:t> Arkansas,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(BCDCCA) </a:t>
            </a:r>
            <a:r>
              <a:rPr sz="11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4"/>
              </a:rPr>
              <a:t>https://www.bcdcca.net/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Symbol"/>
              <a:buChar char=""/>
            </a:pPr>
            <a:endParaRPr sz="1150">
              <a:latin typeface="Times New Roman"/>
              <a:cs typeface="Times New Roman"/>
            </a:endParaRPr>
          </a:p>
          <a:p>
            <a:pPr marL="469900" marR="2593340" indent="-228600">
              <a:lnSpc>
                <a:spcPts val="1270"/>
              </a:lnSpc>
              <a:buFont typeface="Symbol"/>
              <a:buChar char=""/>
              <a:tabLst>
                <a:tab pos="469900" algn="l"/>
                <a:tab pos="470534" algn="l"/>
              </a:tabLst>
            </a:pP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Lafayette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County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Leadership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Council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(LCLC) </a:t>
            </a:r>
            <a:r>
              <a:rPr sz="1100" u="sng" spc="-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https://www.lafayettecountylc.org/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ts val="1290"/>
              </a:lnSpc>
              <a:spcBef>
                <a:spcPts val="875"/>
              </a:spcBef>
            </a:pPr>
            <a:r>
              <a:rPr sz="1100" b="1" dirty="0">
                <a:latin typeface="Times New Roman"/>
                <a:cs typeface="Times New Roman"/>
              </a:rPr>
              <a:t>The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Black</a:t>
            </a:r>
            <a:r>
              <a:rPr sz="1100" b="1" spc="-2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Community</a:t>
            </a:r>
            <a:r>
              <a:rPr sz="1100" b="1" spc="-2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Development</a:t>
            </a:r>
            <a:r>
              <a:rPr sz="1100" b="1" spc="-1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and</a:t>
            </a:r>
            <a:r>
              <a:rPr sz="1100" b="1" spc="-2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Chamber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of</a:t>
            </a:r>
            <a:r>
              <a:rPr sz="1100" b="1" spc="-2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Commerce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of</a:t>
            </a:r>
            <a:r>
              <a:rPr sz="1100" b="1" spc="-2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Arkansas</a:t>
            </a:r>
            <a:endParaRPr sz="1100">
              <a:latin typeface="Times New Roman"/>
              <a:cs typeface="Times New Roman"/>
            </a:endParaRPr>
          </a:p>
          <a:p>
            <a:pPr marL="12700" marR="15875">
              <a:lnSpc>
                <a:spcPts val="1270"/>
              </a:lnSpc>
              <a:spcBef>
                <a:spcPts val="55"/>
              </a:spcBef>
            </a:pPr>
            <a:r>
              <a:rPr sz="1100" dirty="0">
                <a:latin typeface="Times New Roman"/>
                <a:cs typeface="Times New Roman"/>
              </a:rPr>
              <a:t>BCDCCA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part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National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Black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Chamber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Commerce,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(NBCC).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Founded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1993,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headquarters </a:t>
            </a:r>
            <a:r>
              <a:rPr sz="1100" dirty="0">
                <a:latin typeface="Times New Roman"/>
                <a:cs typeface="Times New Roman"/>
              </a:rPr>
              <a:t>in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Washington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DC,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since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1994,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with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200+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chapters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across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40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states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50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nations.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BCDCCA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is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State- </a:t>
            </a:r>
            <a:r>
              <a:rPr sz="1100" dirty="0">
                <a:latin typeface="Times New Roman"/>
                <a:cs typeface="Times New Roman"/>
              </a:rPr>
              <a:t>wide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organization </a:t>
            </a:r>
            <a:r>
              <a:rPr sz="1100" dirty="0">
                <a:latin typeface="Times New Roman"/>
                <a:cs typeface="Times New Roman"/>
              </a:rPr>
              <a:t>that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works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with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Federal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State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Agencies,</a:t>
            </a:r>
            <a:r>
              <a:rPr sz="1100" spc="-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municipalities, organizations, </a:t>
            </a:r>
            <a:r>
              <a:rPr sz="1100" spc="-25" dirty="0">
                <a:latin typeface="Times New Roman"/>
                <a:cs typeface="Times New Roman"/>
              </a:rPr>
              <a:t>and </a:t>
            </a:r>
            <a:r>
              <a:rPr sz="1100" spc="-10" dirty="0">
                <a:latin typeface="Times New Roman"/>
                <a:cs typeface="Times New Roman"/>
              </a:rPr>
              <a:t>Corporations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State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Arkansas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20" dirty="0">
                <a:latin typeface="Times New Roman"/>
                <a:cs typeface="Times New Roman"/>
              </a:rPr>
              <a:t>wide.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1290"/>
              </a:lnSpc>
              <a:spcBef>
                <a:spcPts val="900"/>
              </a:spcBef>
            </a:pPr>
            <a:r>
              <a:rPr sz="1100" b="1" dirty="0">
                <a:latin typeface="Times New Roman"/>
                <a:cs typeface="Times New Roman"/>
              </a:rPr>
              <a:t>BCDCCA</a:t>
            </a:r>
            <a:r>
              <a:rPr sz="1100" b="1" spc="-5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Mission</a:t>
            </a:r>
            <a:r>
              <a:rPr sz="1100" b="1" spc="-5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Statement</a:t>
            </a:r>
            <a:endParaRPr sz="1100">
              <a:latin typeface="Times New Roman"/>
              <a:cs typeface="Times New Roman"/>
            </a:endParaRPr>
          </a:p>
          <a:p>
            <a:pPr marL="12700" marR="5080">
              <a:lnSpc>
                <a:spcPct val="95800"/>
              </a:lnSpc>
              <a:spcBef>
                <a:spcPts val="25"/>
              </a:spcBef>
            </a:pP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Black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Community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Development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333333"/>
                </a:solidFill>
                <a:latin typeface="Times New Roman"/>
                <a:cs typeface="Times New Roman"/>
              </a:rPr>
              <a:t>Chamber</a:t>
            </a:r>
            <a:r>
              <a:rPr sz="1100" spc="-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333333"/>
                </a:solidFill>
                <a:latin typeface="Times New Roman"/>
                <a:cs typeface="Times New Roman"/>
              </a:rPr>
              <a:t>of</a:t>
            </a:r>
            <a:r>
              <a:rPr sz="1100" spc="-3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333333"/>
                </a:solidFill>
                <a:latin typeface="Times New Roman"/>
                <a:cs typeface="Times New Roman"/>
              </a:rPr>
              <a:t>Commerce</a:t>
            </a:r>
            <a:r>
              <a:rPr sz="1100" spc="-2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Arkansas,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will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principal</a:t>
            </a:r>
            <a:r>
              <a:rPr sz="1100" spc="50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advocate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preeminent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leader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fostering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economic</a:t>
            </a:r>
            <a:r>
              <a:rPr sz="1100" spc="-4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success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for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African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American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Minorities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spc="-50" dirty="0">
                <a:latin typeface="Times New Roman"/>
                <a:cs typeface="Times New Roman"/>
              </a:rPr>
              <a:t>– </a:t>
            </a:r>
            <a:r>
              <a:rPr sz="1100" dirty="0">
                <a:latin typeface="Times New Roman"/>
                <a:cs typeface="Times New Roman"/>
              </a:rPr>
              <a:t>owned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businesses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African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American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Minorities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business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communities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State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25" dirty="0">
                <a:latin typeface="Times New Roman"/>
                <a:cs typeface="Times New Roman"/>
              </a:rPr>
              <a:t>of </a:t>
            </a:r>
            <a:r>
              <a:rPr sz="1100" spc="-10" dirty="0">
                <a:latin typeface="Times New Roman"/>
                <a:cs typeface="Times New Roman"/>
              </a:rPr>
              <a:t>Arkansas.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1290"/>
              </a:lnSpc>
              <a:spcBef>
                <a:spcPts val="955"/>
              </a:spcBef>
            </a:pPr>
            <a:r>
              <a:rPr sz="1100" b="1" dirty="0">
                <a:latin typeface="Times New Roman"/>
                <a:cs typeface="Times New Roman"/>
              </a:rPr>
              <a:t>BCDCCA</a:t>
            </a:r>
            <a:r>
              <a:rPr sz="1100" b="1" spc="-5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Vision</a:t>
            </a:r>
            <a:r>
              <a:rPr sz="1100" b="1" spc="-5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Statement</a:t>
            </a:r>
            <a:endParaRPr sz="1100">
              <a:latin typeface="Times New Roman"/>
              <a:cs typeface="Times New Roman"/>
            </a:endParaRPr>
          </a:p>
          <a:p>
            <a:pPr marL="12700" marR="141605">
              <a:lnSpc>
                <a:spcPts val="1260"/>
              </a:lnSpc>
              <a:spcBef>
                <a:spcPts val="60"/>
              </a:spcBef>
            </a:pPr>
            <a:r>
              <a:rPr sz="1100" dirty="0">
                <a:latin typeface="Times New Roman"/>
                <a:cs typeface="Times New Roman"/>
              </a:rPr>
              <a:t>Our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vision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is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to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serve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leading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advocate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State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Arkansas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for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Black,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Minorities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owned companies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Business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Development, </a:t>
            </a:r>
            <a:r>
              <a:rPr sz="1100" dirty="0">
                <a:latin typeface="Times New Roman"/>
                <a:cs typeface="Times New Roman"/>
              </a:rPr>
              <a:t>Wealth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Creation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10" dirty="0">
                <a:latin typeface="Times New Roman"/>
                <a:cs typeface="Times New Roman"/>
              </a:rPr>
              <a:t> Economic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Empowerment.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1290"/>
              </a:lnSpc>
              <a:spcBef>
                <a:spcPts val="925"/>
              </a:spcBef>
            </a:pPr>
            <a:r>
              <a:rPr sz="1100" b="1" dirty="0">
                <a:latin typeface="Times New Roman"/>
                <a:cs typeface="Times New Roman"/>
              </a:rPr>
              <a:t>The</a:t>
            </a:r>
            <a:r>
              <a:rPr sz="1100" b="1" spc="-3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Lafayette</a:t>
            </a:r>
            <a:r>
              <a:rPr sz="1100" b="1" spc="-3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County</a:t>
            </a:r>
            <a:r>
              <a:rPr sz="1100" b="1" spc="-3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Leadership</a:t>
            </a:r>
            <a:r>
              <a:rPr sz="1100" b="1" spc="-2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Council</a:t>
            </a:r>
            <a:r>
              <a:rPr sz="1100" b="1" spc="-3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(LCLC)</a:t>
            </a:r>
            <a:endParaRPr sz="1100">
              <a:latin typeface="Times New Roman"/>
              <a:cs typeface="Times New Roman"/>
            </a:endParaRPr>
          </a:p>
          <a:p>
            <a:pPr marL="12700" marR="128270">
              <a:lnSpc>
                <a:spcPts val="1270"/>
              </a:lnSpc>
              <a:spcBef>
                <a:spcPts val="55"/>
              </a:spcBef>
            </a:pP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Lafayette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County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Leadership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Council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(LCLC)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is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nonprofit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civic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organization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with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mission</a:t>
            </a:r>
            <a:r>
              <a:rPr sz="1100" spc="-25" dirty="0">
                <a:latin typeface="Times New Roman"/>
                <a:cs typeface="Times New Roman"/>
              </a:rPr>
              <a:t> to </a:t>
            </a:r>
            <a:r>
              <a:rPr sz="1100" dirty="0">
                <a:latin typeface="Times New Roman"/>
                <a:cs typeface="Times New Roman"/>
              </a:rPr>
              <a:t>promote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economic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development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provides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assists</a:t>
            </a:r>
            <a:r>
              <a:rPr sz="1100" spc="-4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charitable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community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activities,</a:t>
            </a:r>
            <a:endParaRPr sz="1100">
              <a:latin typeface="Times New Roman"/>
              <a:cs typeface="Times New Roman"/>
            </a:endParaRPr>
          </a:p>
          <a:p>
            <a:pPr marL="12700">
              <a:lnSpc>
                <a:spcPts val="1290"/>
              </a:lnSpc>
              <a:spcBef>
                <a:spcPts val="910"/>
              </a:spcBef>
            </a:pPr>
            <a:r>
              <a:rPr sz="1100" b="1" dirty="0">
                <a:latin typeface="Times New Roman"/>
                <a:cs typeface="Times New Roman"/>
              </a:rPr>
              <a:t>LCLC</a:t>
            </a:r>
            <a:r>
              <a:rPr sz="1100" b="1" spc="-4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Mission</a:t>
            </a:r>
            <a:r>
              <a:rPr sz="1100" b="1" spc="-30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and</a:t>
            </a:r>
            <a:r>
              <a:rPr sz="1100" b="1" spc="-35" dirty="0">
                <a:latin typeface="Times New Roman"/>
                <a:cs typeface="Times New Roman"/>
              </a:rPr>
              <a:t> </a:t>
            </a:r>
            <a:r>
              <a:rPr sz="1100" b="1" dirty="0">
                <a:latin typeface="Times New Roman"/>
                <a:cs typeface="Times New Roman"/>
              </a:rPr>
              <a:t>Vision</a:t>
            </a:r>
            <a:r>
              <a:rPr sz="1100" b="1" spc="-30" dirty="0">
                <a:latin typeface="Times New Roman"/>
                <a:cs typeface="Times New Roman"/>
              </a:rPr>
              <a:t> </a:t>
            </a:r>
            <a:r>
              <a:rPr sz="1100" b="1" spc="-10" dirty="0">
                <a:latin typeface="Times New Roman"/>
                <a:cs typeface="Times New Roman"/>
              </a:rPr>
              <a:t>Statement</a:t>
            </a:r>
            <a:endParaRPr sz="1100">
              <a:latin typeface="Times New Roman"/>
              <a:cs typeface="Times New Roman"/>
            </a:endParaRPr>
          </a:p>
          <a:p>
            <a:pPr marL="12700" marR="31750">
              <a:lnSpc>
                <a:spcPct val="95800"/>
              </a:lnSpc>
              <a:spcBef>
                <a:spcPts val="25"/>
              </a:spcBef>
            </a:pP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mission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vision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this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organization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is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to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promote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interest,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welfare,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educational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excellence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our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communities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through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our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endeavors.</a:t>
            </a:r>
            <a:r>
              <a:rPr sz="1100" spc="2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do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this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by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developing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making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use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individual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collective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efforts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members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to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advance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welfare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interest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our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residents.</a:t>
            </a:r>
            <a:r>
              <a:rPr sz="1100" spc="215" dirty="0">
                <a:latin typeface="Times New Roman"/>
                <a:cs typeface="Times New Roman"/>
              </a:rPr>
              <a:t> </a:t>
            </a:r>
            <a:r>
              <a:rPr sz="1100" spc="-25" dirty="0">
                <a:latin typeface="Times New Roman"/>
                <a:cs typeface="Times New Roman"/>
              </a:rPr>
              <a:t>We </a:t>
            </a:r>
            <a:r>
              <a:rPr sz="1100" spc="-10" dirty="0">
                <a:latin typeface="Times New Roman"/>
                <a:cs typeface="Times New Roman"/>
              </a:rPr>
              <a:t>demonstrate </a:t>
            </a:r>
            <a:r>
              <a:rPr sz="1100" dirty="0">
                <a:latin typeface="Times New Roman"/>
                <a:cs typeface="Times New Roman"/>
              </a:rPr>
              <a:t>pride,</a:t>
            </a:r>
            <a:r>
              <a:rPr sz="1100" spc="-10" dirty="0">
                <a:latin typeface="Times New Roman"/>
                <a:cs typeface="Times New Roman"/>
              </a:rPr>
              <a:t> commitment, </a:t>
            </a:r>
            <a:r>
              <a:rPr sz="1100" dirty="0">
                <a:latin typeface="Times New Roman"/>
                <a:cs typeface="Times New Roman"/>
              </a:rPr>
              <a:t>integrity,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professionalism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in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all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that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we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do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and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look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forward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spc="-25" dirty="0">
                <a:latin typeface="Times New Roman"/>
                <a:cs typeface="Times New Roman"/>
              </a:rPr>
              <a:t>to </a:t>
            </a:r>
            <a:r>
              <a:rPr sz="1100" dirty="0">
                <a:latin typeface="Times New Roman"/>
                <a:cs typeface="Times New Roman"/>
              </a:rPr>
              <a:t>serving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residents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Lafayette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County.</a:t>
            </a:r>
            <a:r>
              <a:rPr sz="1100" spc="2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serve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as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platform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for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improving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quality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life</a:t>
            </a:r>
            <a:r>
              <a:rPr sz="1100" spc="-35" dirty="0">
                <a:latin typeface="Times New Roman"/>
                <a:cs typeface="Times New Roman"/>
              </a:rPr>
              <a:t> </a:t>
            </a:r>
            <a:r>
              <a:rPr sz="1100" spc="-25" dirty="0">
                <a:latin typeface="Times New Roman"/>
                <a:cs typeface="Times New Roman"/>
              </a:rPr>
              <a:t>and </a:t>
            </a:r>
            <a:r>
              <a:rPr sz="1100" dirty="0">
                <a:latin typeface="Times New Roman"/>
                <a:cs typeface="Times New Roman"/>
              </a:rPr>
              <a:t>education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opportunities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for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our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residents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as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well</a:t>
            </a:r>
            <a:r>
              <a:rPr sz="1100" spc="-1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as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helping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those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less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fortunate.</a:t>
            </a:r>
            <a:r>
              <a:rPr sz="1100" spc="24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Membership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is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open</a:t>
            </a:r>
            <a:r>
              <a:rPr sz="1100" spc="-15" dirty="0">
                <a:latin typeface="Times New Roman"/>
                <a:cs typeface="Times New Roman"/>
              </a:rPr>
              <a:t> </a:t>
            </a:r>
            <a:r>
              <a:rPr sz="1100" spc="-25" dirty="0">
                <a:latin typeface="Times New Roman"/>
                <a:cs typeface="Times New Roman"/>
              </a:rPr>
              <a:t>to </a:t>
            </a:r>
            <a:r>
              <a:rPr sz="1100" dirty="0">
                <a:latin typeface="Times New Roman"/>
                <a:cs typeface="Times New Roman"/>
              </a:rPr>
              <a:t>any</a:t>
            </a:r>
            <a:r>
              <a:rPr sz="1100" spc="-2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resident</a:t>
            </a:r>
            <a:r>
              <a:rPr sz="1100" spc="-3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of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Times New Roman"/>
                <a:cs typeface="Times New Roman"/>
              </a:rPr>
              <a:t>the</a:t>
            </a:r>
            <a:r>
              <a:rPr sz="1100" spc="-25" dirty="0">
                <a:latin typeface="Times New Roman"/>
                <a:cs typeface="Times New Roman"/>
              </a:rPr>
              <a:t> </a:t>
            </a:r>
            <a:r>
              <a:rPr sz="1100" spc="-10" dirty="0">
                <a:latin typeface="Times New Roman"/>
                <a:cs typeface="Times New Roman"/>
              </a:rPr>
              <a:t>County.</a:t>
            </a:r>
            <a:endParaRPr sz="11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452</Words>
  <Application>Microsoft Office PowerPoint</Application>
  <PresentationFormat>Custom</PresentationFormat>
  <Paragraphs>22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</cp:revision>
  <dcterms:created xsi:type="dcterms:W3CDTF">2023-05-23T00:42:40Z</dcterms:created>
  <dcterms:modified xsi:type="dcterms:W3CDTF">2023-05-23T00:43:40Z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2023-05-22T00:00:00Z</vt:filetime>
  </property>
  <property fmtid="{D5CDD505-2E9C-101B-9397-08002B2CF9AE}" pid="3" name="Creator">
    <vt:lpwstr>Acrobat PDFMaker 23 for Word</vt:lpwstr>
  </property>
  <property fmtid="{D5CDD505-2E9C-101B-9397-08002B2CF9AE}" pid="4" name="LastSaved">
    <vt:filetime>2023-05-23T00:00:00Z</vt:filetime>
  </property>
  <property fmtid="{D5CDD505-2E9C-101B-9397-08002B2CF9AE}" pid="5" name="Producer">
    <vt:lpwstr>Adobe PDF Library 23.1.206</vt:lpwstr>
  </property>
  <property fmtid="{D5CDD505-2E9C-101B-9397-08002B2CF9AE}" pid="6" name="SourceModified">
    <vt:lpwstr>D:20230523003912</vt:lpwstr>
  </property>
</Properties>
</file>