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327"/>
  </p:normalViewPr>
  <p:slideViewPr>
    <p:cSldViewPr snapToGrid="0">
      <p:cViewPr varScale="1">
        <p:scale>
          <a:sx n="128" d="100"/>
          <a:sy n="128" d="100"/>
        </p:scale>
        <p:origin x="4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/>
              <a:t>5/22/23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5/22/23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/>
              <a:pPr/>
              <a:t>5/22/23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5/22/23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5/22/23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5/22/23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5/22/23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5/22/23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5/22/23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5/22/23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/>
              <a:pPr/>
              <a:t>5/22/23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/>
              <a:pPr/>
              <a:t>5/22/23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/>
              <a:pPr/>
              <a:t>5/22/23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5/22/23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5/22/23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/>
              <a:t>5/22/23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/>
              <a:pPr/>
              <a:t>5/22/23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/>
              <a:pPr/>
              <a:t>5/22/23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919049-57CA-C40A-50EE-A8B35CF275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87173" y="606286"/>
            <a:ext cx="3043435" cy="85476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000" dirty="0"/>
              <a:t>Energizing The rural  community of Locust Grove, Georgia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269EC5-FBC5-E867-2117-9D45D0DB6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84434" y="1461052"/>
            <a:ext cx="3346174" cy="685800"/>
          </a:xfrm>
        </p:spPr>
        <p:txBody>
          <a:bodyPr>
            <a:normAutofit/>
          </a:bodyPr>
          <a:lstStyle/>
          <a:p>
            <a:pPr algn="ctr"/>
            <a:r>
              <a:rPr lang="en-US" sz="1400" b="1" dirty="0"/>
              <a:t>Competitor: Mahogany Property Management, LLC</a:t>
            </a:r>
          </a:p>
        </p:txBody>
      </p:sp>
      <p:pic>
        <p:nvPicPr>
          <p:cNvPr id="5" name="Picture 4" descr="A logo of the united states of america&#10;&#10;Description automatically generated with low confidence">
            <a:extLst>
              <a:ext uri="{FF2B5EF4-FFF2-40B4-BE49-F238E27FC236}">
                <a16:creationId xmlns:a16="http://schemas.microsoft.com/office/drawing/2014/main" id="{8982D365-4709-5D76-900E-C2ECB3B34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0222" y="110939"/>
            <a:ext cx="1866052" cy="18454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85489B6-9A18-7A5C-6B30-0F30743FC18F}"/>
              </a:ext>
            </a:extLst>
          </p:cNvPr>
          <p:cNvSpPr txBox="1"/>
          <p:nvPr/>
        </p:nvSpPr>
        <p:spPr>
          <a:xfrm>
            <a:off x="4749022" y="2719022"/>
            <a:ext cx="353815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400" b="1" dirty="0"/>
              <a:t>Attic Insulation Project</a:t>
            </a:r>
          </a:p>
          <a:p>
            <a:endParaRPr lang="en-US" dirty="0"/>
          </a:p>
          <a:p>
            <a:r>
              <a:rPr lang="en-US" dirty="0"/>
              <a:t>* Reduced Energy Usage</a:t>
            </a:r>
          </a:p>
          <a:p>
            <a:r>
              <a:rPr lang="en-US" dirty="0"/>
              <a:t>* Reduced Carbon Footprint</a:t>
            </a:r>
          </a:p>
          <a:p>
            <a:r>
              <a:rPr lang="en-US" dirty="0"/>
              <a:t>* Lower Utility Bills</a:t>
            </a:r>
          </a:p>
          <a:p>
            <a:r>
              <a:rPr lang="en-US" dirty="0"/>
              <a:t>* Use of Current Infrastructure</a:t>
            </a:r>
          </a:p>
          <a:p>
            <a:endParaRPr lang="en-US" dirty="0"/>
          </a:p>
        </p:txBody>
      </p:sp>
      <p:pic>
        <p:nvPicPr>
          <p:cNvPr id="8" name="Picture 7" descr="A picture containing outdoor, tree, plant, building&#10;&#10;Description automatically generated">
            <a:extLst>
              <a:ext uri="{FF2B5EF4-FFF2-40B4-BE49-F238E27FC236}">
                <a16:creationId xmlns:a16="http://schemas.microsoft.com/office/drawing/2014/main" id="{AB640CD7-81F0-CDE9-B1DC-F0350F5AF2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7211" y="2146852"/>
            <a:ext cx="1503357" cy="1302909"/>
          </a:xfrm>
          <a:prstGeom prst="rect">
            <a:avLst/>
          </a:prstGeom>
        </p:spPr>
      </p:pic>
      <p:pic>
        <p:nvPicPr>
          <p:cNvPr id="10" name="Picture 9" descr="A picture containing outdoor, cloud, sky, car&#10;&#10;Description automatically generated">
            <a:extLst>
              <a:ext uri="{FF2B5EF4-FFF2-40B4-BE49-F238E27FC236}">
                <a16:creationId xmlns:a16="http://schemas.microsoft.com/office/drawing/2014/main" id="{89323397-3F87-C172-4FC0-B3BE7CDD44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237560" y="1978578"/>
            <a:ext cx="2351156" cy="2687705"/>
          </a:xfrm>
          <a:prstGeom prst="rect">
            <a:avLst/>
          </a:prstGeom>
        </p:spPr>
      </p:pic>
      <p:pic>
        <p:nvPicPr>
          <p:cNvPr id="12" name="Picture 11" descr="A picture containing text, footwear, ground, outdoor&#10;&#10;Description automatically generated">
            <a:extLst>
              <a:ext uri="{FF2B5EF4-FFF2-40B4-BE49-F238E27FC236}">
                <a16:creationId xmlns:a16="http://schemas.microsoft.com/office/drawing/2014/main" id="{93903548-E55D-D3FE-2085-E8E25EF19F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5727806" y="5262640"/>
            <a:ext cx="1580581" cy="1610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078436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39</TotalTime>
  <Words>36</Words>
  <Application>Microsoft Macintosh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Century Gothic</vt:lpstr>
      <vt:lpstr>Vapor Trail</vt:lpstr>
      <vt:lpstr>Energizing The rural  community of Locust Grove, Georgia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Energizing The rural  community of Locust Grove, Georgia</dc:title>
  <dc:creator>Mahogany Models</dc:creator>
  <cp:lastModifiedBy>Mahogany Models</cp:lastModifiedBy>
  <cp:revision>2</cp:revision>
  <cp:lastPrinted>2023-05-22T22:23:16Z</cp:lastPrinted>
  <dcterms:created xsi:type="dcterms:W3CDTF">2023-05-22T22:12:02Z</dcterms:created>
  <dcterms:modified xsi:type="dcterms:W3CDTF">2023-05-22T22:51:19Z</dcterms:modified>
</cp:coreProperties>
</file>