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1" r:id="rId1"/>
  </p:sldMasterIdLst>
  <p:notesMasterIdLst>
    <p:notesMasterId r:id="rId3"/>
  </p:notesMasterIdLst>
  <p:sldIdLst>
    <p:sldId id="320" r:id="rId2"/>
  </p:sldIdLst>
  <p:sldSz cx="9144000" cy="5143500" type="screen16x9"/>
  <p:notesSz cx="6858000" cy="9144000"/>
  <p:embeddedFontLst>
    <p:embeddedFont>
      <p:font typeface="Arial Black" panose="020B0604020202020204" pitchFamily="34" charset="0"/>
      <p:regular r:id="rId4"/>
      <p:bold r:id="rId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4A00337-F174-4963-B96A-0DD1F605FC91}">
  <a:tblStyle styleId="{B4A00337-F174-4963-B96A-0DD1F605FC91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E7E8"/>
          </a:solidFill>
        </a:fill>
      </a:tcStyle>
    </a:wholeTbl>
    <a:band1H>
      <a:tcTxStyle/>
      <a:tcStyle>
        <a:tcBdr/>
        <a:fill>
          <a:solidFill>
            <a:srgbClr val="CACB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ACB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D321DA54-6783-4D1A-B8F1-6189810301C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85"/>
    <p:restoredTop sz="94648"/>
  </p:normalViewPr>
  <p:slideViewPr>
    <p:cSldViewPr snapToGrid="0">
      <p:cViewPr varScale="1">
        <p:scale>
          <a:sx n="137" d="100"/>
          <a:sy n="137" d="100"/>
        </p:scale>
        <p:origin x="1352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14245f4c75e_2_5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0" name="Google Shape;580;g14245f4c75e_2_5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457200" y="508967"/>
            <a:ext cx="7772400" cy="411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body" idx="1"/>
          </p:nvPr>
        </p:nvSpPr>
        <p:spPr>
          <a:xfrm>
            <a:off x="457200" y="1178718"/>
            <a:ext cx="8229600" cy="3370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grpSp>
        <p:nvGrpSpPr>
          <p:cNvPr id="63" name="Google Shape;63;p15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64" name="Google Shape;64;p15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" name="Google Shape;66;p15"/>
          <p:cNvSpPr txBox="1">
            <a:spLocks noGrp="1"/>
          </p:cNvSpPr>
          <p:nvPr>
            <p:ph type="sldNum" idx="12"/>
          </p:nvPr>
        </p:nvSpPr>
        <p:spPr>
          <a:xfrm>
            <a:off x="8643800" y="4667825"/>
            <a:ext cx="3858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0" rIns="68575" bIns="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sz="9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_Custom Layout">
  <p:cSld name="7_Custom Layout">
    <p:bg>
      <p:bgPr>
        <a:solidFill>
          <a:schemeClr val="accent1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8"/>
          <p:cNvSpPr txBox="1">
            <a:spLocks noGrp="1"/>
          </p:cNvSpPr>
          <p:nvPr>
            <p:ph type="ctrTitle"/>
          </p:nvPr>
        </p:nvSpPr>
        <p:spPr>
          <a:xfrm>
            <a:off x="487236" y="2571225"/>
            <a:ext cx="4587684" cy="719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subTitle" idx="1"/>
          </p:nvPr>
        </p:nvSpPr>
        <p:spPr>
          <a:xfrm>
            <a:off x="487236" y="3315979"/>
            <a:ext cx="4114800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0">
                <a:solidFill>
                  <a:schemeClr val="lt1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grpSp>
        <p:nvGrpSpPr>
          <p:cNvPr id="85" name="Google Shape;85;p18"/>
          <p:cNvGrpSpPr/>
          <p:nvPr/>
        </p:nvGrpSpPr>
        <p:grpSpPr>
          <a:xfrm>
            <a:off x="4328987" y="-1058714"/>
            <a:ext cx="4929124" cy="6935239"/>
            <a:chOff x="5786885" y="-1431940"/>
            <a:chExt cx="6572165" cy="9246986"/>
          </a:xfrm>
        </p:grpSpPr>
        <p:grpSp>
          <p:nvGrpSpPr>
            <p:cNvPr id="86" name="Google Shape;86;p18"/>
            <p:cNvGrpSpPr/>
            <p:nvPr/>
          </p:nvGrpSpPr>
          <p:grpSpPr>
            <a:xfrm>
              <a:off x="5786885" y="-1095511"/>
              <a:ext cx="4052876" cy="5596874"/>
              <a:chOff x="6746177" y="1163442"/>
              <a:chExt cx="2230762" cy="3080600"/>
            </a:xfrm>
          </p:grpSpPr>
          <p:cxnSp>
            <p:nvCxnSpPr>
              <p:cNvPr id="87" name="Google Shape;87;p18"/>
              <p:cNvCxnSpPr/>
              <p:nvPr/>
            </p:nvCxnSpPr>
            <p:spPr>
              <a:xfrm rot="10800000" flipH="1">
                <a:off x="6746178" y="1163442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88" name="Google Shape;88;p18"/>
              <p:cNvCxnSpPr/>
              <p:nvPr/>
            </p:nvCxnSpPr>
            <p:spPr>
              <a:xfrm>
                <a:off x="6746177" y="3394203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89" name="Google Shape;89;p18"/>
            <p:cNvGrpSpPr/>
            <p:nvPr/>
          </p:nvGrpSpPr>
          <p:grpSpPr>
            <a:xfrm rot="10800000">
              <a:off x="8306174" y="1944500"/>
              <a:ext cx="4052876" cy="5596874"/>
              <a:chOff x="6743667" y="1197984"/>
              <a:chExt cx="2230762" cy="3080600"/>
            </a:xfrm>
          </p:grpSpPr>
          <p:cxnSp>
            <p:nvCxnSpPr>
              <p:cNvPr id="90" name="Google Shape;90;p18"/>
              <p:cNvCxnSpPr/>
              <p:nvPr/>
            </p:nvCxnSpPr>
            <p:spPr>
              <a:xfrm rot="10800000" flipH="1">
                <a:off x="6743668" y="119798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91" name="Google Shape;91;p18"/>
              <p:cNvCxnSpPr/>
              <p:nvPr/>
            </p:nvCxnSpPr>
            <p:spPr>
              <a:xfrm>
                <a:off x="6743667" y="342874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92" name="Google Shape;92;p18"/>
            <p:cNvGrpSpPr/>
            <p:nvPr/>
          </p:nvGrpSpPr>
          <p:grpSpPr>
            <a:xfrm>
              <a:off x="5792374" y="-1431940"/>
              <a:ext cx="4052876" cy="5596874"/>
              <a:chOff x="6746177" y="1163442"/>
              <a:chExt cx="2230762" cy="3080600"/>
            </a:xfrm>
          </p:grpSpPr>
          <p:cxnSp>
            <p:nvCxnSpPr>
              <p:cNvPr id="93" name="Google Shape;93;p18"/>
              <p:cNvCxnSpPr/>
              <p:nvPr/>
            </p:nvCxnSpPr>
            <p:spPr>
              <a:xfrm rot="10800000" flipH="1">
                <a:off x="6746178" y="1163442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94" name="Google Shape;94;p18"/>
              <p:cNvCxnSpPr/>
              <p:nvPr/>
            </p:nvCxnSpPr>
            <p:spPr>
              <a:xfrm>
                <a:off x="6746177" y="3394203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95" name="Google Shape;95;p18"/>
            <p:cNvGrpSpPr/>
            <p:nvPr/>
          </p:nvGrpSpPr>
          <p:grpSpPr>
            <a:xfrm rot="10800000">
              <a:off x="8300685" y="2218172"/>
              <a:ext cx="4052876" cy="5596874"/>
              <a:chOff x="6743667" y="1197984"/>
              <a:chExt cx="2230762" cy="3080600"/>
            </a:xfrm>
          </p:grpSpPr>
          <p:cxnSp>
            <p:nvCxnSpPr>
              <p:cNvPr id="96" name="Google Shape;96;p18"/>
              <p:cNvCxnSpPr/>
              <p:nvPr/>
            </p:nvCxnSpPr>
            <p:spPr>
              <a:xfrm rot="10800000" flipH="1">
                <a:off x="6743668" y="119798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97" name="Google Shape;97;p18"/>
              <p:cNvCxnSpPr/>
              <p:nvPr/>
            </p:nvCxnSpPr>
            <p:spPr>
              <a:xfrm>
                <a:off x="6743667" y="342874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98" name="Google Shape;98;p18"/>
            <p:cNvGrpSpPr/>
            <p:nvPr/>
          </p:nvGrpSpPr>
          <p:grpSpPr>
            <a:xfrm>
              <a:off x="5786885" y="-759083"/>
              <a:ext cx="4052876" cy="5596874"/>
              <a:chOff x="6746177" y="1163442"/>
              <a:chExt cx="2230762" cy="3080600"/>
            </a:xfrm>
          </p:grpSpPr>
          <p:cxnSp>
            <p:nvCxnSpPr>
              <p:cNvPr id="99" name="Google Shape;99;p18"/>
              <p:cNvCxnSpPr/>
              <p:nvPr/>
            </p:nvCxnSpPr>
            <p:spPr>
              <a:xfrm rot="10800000" flipH="1">
                <a:off x="6746178" y="1163442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00" name="Google Shape;100;p18"/>
              <p:cNvCxnSpPr/>
              <p:nvPr/>
            </p:nvCxnSpPr>
            <p:spPr>
              <a:xfrm>
                <a:off x="6746177" y="3394203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101" name="Google Shape;101;p18"/>
            <p:cNvGrpSpPr/>
            <p:nvPr/>
          </p:nvGrpSpPr>
          <p:grpSpPr>
            <a:xfrm rot="10800000">
              <a:off x="8300685" y="1670828"/>
              <a:ext cx="4052876" cy="5596874"/>
              <a:chOff x="6743667" y="1197984"/>
              <a:chExt cx="2230762" cy="3080600"/>
            </a:xfrm>
          </p:grpSpPr>
          <p:cxnSp>
            <p:nvCxnSpPr>
              <p:cNvPr id="102" name="Google Shape;102;p18"/>
              <p:cNvCxnSpPr/>
              <p:nvPr/>
            </p:nvCxnSpPr>
            <p:spPr>
              <a:xfrm rot="10800000" flipH="1">
                <a:off x="6743668" y="119798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03" name="Google Shape;103;p18"/>
              <p:cNvCxnSpPr/>
              <p:nvPr/>
            </p:nvCxnSpPr>
            <p:spPr>
              <a:xfrm>
                <a:off x="6743667" y="342874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cxnSp>
          <p:nvCxnSpPr>
            <p:cNvPr id="104" name="Google Shape;104;p18"/>
            <p:cNvCxnSpPr/>
            <p:nvPr/>
          </p:nvCxnSpPr>
          <p:spPr>
            <a:xfrm>
              <a:off x="7342316" y="4171304"/>
              <a:ext cx="0" cy="666487"/>
            </a:xfrm>
            <a:prstGeom prst="straightConnector1">
              <a:avLst/>
            </a:prstGeom>
            <a:noFill/>
            <a:ln w="22225" cap="rnd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05" name="Google Shape;105;p18"/>
            <p:cNvCxnSpPr/>
            <p:nvPr/>
          </p:nvCxnSpPr>
          <p:spPr>
            <a:xfrm>
              <a:off x="10809559" y="1670827"/>
              <a:ext cx="0" cy="547344"/>
            </a:xfrm>
            <a:prstGeom prst="straightConnector1">
              <a:avLst/>
            </a:prstGeom>
            <a:noFill/>
            <a:ln w="22225" cap="sq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106" name="Google Shape;106;p18"/>
          <p:cNvSpPr>
            <a:spLocks noGrp="1"/>
          </p:cNvSpPr>
          <p:nvPr>
            <p:ph type="pic" idx="2"/>
          </p:nvPr>
        </p:nvSpPr>
        <p:spPr>
          <a:xfrm>
            <a:off x="4907988" y="536792"/>
            <a:ext cx="3685007" cy="368500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07" name="Google Shape;107;p18" descr="Logo&#10;&#10;Description automatically generated with medium confidenc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87236" y="267987"/>
            <a:ext cx="2498011" cy="1875854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8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2_Custom Layout">
  <p:cSld name="12_Custom Layout">
    <p:bg>
      <p:bgPr>
        <a:solidFill>
          <a:schemeClr val="accent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 txBox="1">
            <a:spLocks noGrp="1"/>
          </p:cNvSpPr>
          <p:nvPr>
            <p:ph type="ctrTitle"/>
          </p:nvPr>
        </p:nvSpPr>
        <p:spPr>
          <a:xfrm>
            <a:off x="487236" y="2571225"/>
            <a:ext cx="4587684" cy="719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9"/>
          <p:cNvSpPr txBox="1">
            <a:spLocks noGrp="1"/>
          </p:cNvSpPr>
          <p:nvPr>
            <p:ph type="subTitle" idx="1"/>
          </p:nvPr>
        </p:nvSpPr>
        <p:spPr>
          <a:xfrm>
            <a:off x="487236" y="3315979"/>
            <a:ext cx="4114800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0">
                <a:solidFill>
                  <a:schemeClr val="lt1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grpSp>
        <p:nvGrpSpPr>
          <p:cNvPr id="112" name="Google Shape;112;p19"/>
          <p:cNvGrpSpPr/>
          <p:nvPr/>
        </p:nvGrpSpPr>
        <p:grpSpPr>
          <a:xfrm>
            <a:off x="4328987" y="-1058714"/>
            <a:ext cx="4929124" cy="6935239"/>
            <a:chOff x="5786885" y="-1431940"/>
            <a:chExt cx="6572165" cy="9246986"/>
          </a:xfrm>
        </p:grpSpPr>
        <p:grpSp>
          <p:nvGrpSpPr>
            <p:cNvPr id="113" name="Google Shape;113;p19"/>
            <p:cNvGrpSpPr/>
            <p:nvPr/>
          </p:nvGrpSpPr>
          <p:grpSpPr>
            <a:xfrm>
              <a:off x="5786885" y="-1095511"/>
              <a:ext cx="4052876" cy="5596874"/>
              <a:chOff x="6746177" y="1163442"/>
              <a:chExt cx="2230762" cy="3080600"/>
            </a:xfrm>
          </p:grpSpPr>
          <p:cxnSp>
            <p:nvCxnSpPr>
              <p:cNvPr id="114" name="Google Shape;114;p19"/>
              <p:cNvCxnSpPr/>
              <p:nvPr/>
            </p:nvCxnSpPr>
            <p:spPr>
              <a:xfrm rot="10800000" flipH="1">
                <a:off x="6746178" y="1163442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5" name="Google Shape;115;p19"/>
              <p:cNvCxnSpPr/>
              <p:nvPr/>
            </p:nvCxnSpPr>
            <p:spPr>
              <a:xfrm>
                <a:off x="6746177" y="3394203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116" name="Google Shape;116;p19"/>
            <p:cNvGrpSpPr/>
            <p:nvPr/>
          </p:nvGrpSpPr>
          <p:grpSpPr>
            <a:xfrm rot="10800000">
              <a:off x="8306174" y="1944500"/>
              <a:ext cx="4052876" cy="5596874"/>
              <a:chOff x="6743667" y="1197984"/>
              <a:chExt cx="2230762" cy="3080600"/>
            </a:xfrm>
          </p:grpSpPr>
          <p:cxnSp>
            <p:nvCxnSpPr>
              <p:cNvPr id="117" name="Google Shape;117;p19"/>
              <p:cNvCxnSpPr/>
              <p:nvPr/>
            </p:nvCxnSpPr>
            <p:spPr>
              <a:xfrm rot="10800000" flipH="1">
                <a:off x="6743668" y="119798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8" name="Google Shape;118;p19"/>
              <p:cNvCxnSpPr/>
              <p:nvPr/>
            </p:nvCxnSpPr>
            <p:spPr>
              <a:xfrm>
                <a:off x="6743667" y="342874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119" name="Google Shape;119;p19"/>
            <p:cNvGrpSpPr/>
            <p:nvPr/>
          </p:nvGrpSpPr>
          <p:grpSpPr>
            <a:xfrm>
              <a:off x="5792374" y="-1431940"/>
              <a:ext cx="4052876" cy="5596874"/>
              <a:chOff x="6746177" y="1163442"/>
              <a:chExt cx="2230762" cy="3080600"/>
            </a:xfrm>
          </p:grpSpPr>
          <p:cxnSp>
            <p:nvCxnSpPr>
              <p:cNvPr id="120" name="Google Shape;120;p19"/>
              <p:cNvCxnSpPr/>
              <p:nvPr/>
            </p:nvCxnSpPr>
            <p:spPr>
              <a:xfrm rot="10800000" flipH="1">
                <a:off x="6746178" y="1163442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1" name="Google Shape;121;p19"/>
              <p:cNvCxnSpPr/>
              <p:nvPr/>
            </p:nvCxnSpPr>
            <p:spPr>
              <a:xfrm>
                <a:off x="6746177" y="3394203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122" name="Google Shape;122;p19"/>
            <p:cNvGrpSpPr/>
            <p:nvPr/>
          </p:nvGrpSpPr>
          <p:grpSpPr>
            <a:xfrm rot="10800000">
              <a:off x="8300685" y="2218172"/>
              <a:ext cx="4052876" cy="5596874"/>
              <a:chOff x="6743667" y="1197984"/>
              <a:chExt cx="2230762" cy="3080600"/>
            </a:xfrm>
          </p:grpSpPr>
          <p:cxnSp>
            <p:nvCxnSpPr>
              <p:cNvPr id="123" name="Google Shape;123;p19"/>
              <p:cNvCxnSpPr/>
              <p:nvPr/>
            </p:nvCxnSpPr>
            <p:spPr>
              <a:xfrm rot="10800000" flipH="1">
                <a:off x="6743668" y="119798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4" name="Google Shape;124;p19"/>
              <p:cNvCxnSpPr/>
              <p:nvPr/>
            </p:nvCxnSpPr>
            <p:spPr>
              <a:xfrm>
                <a:off x="6743667" y="342874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125" name="Google Shape;125;p19"/>
            <p:cNvGrpSpPr/>
            <p:nvPr/>
          </p:nvGrpSpPr>
          <p:grpSpPr>
            <a:xfrm>
              <a:off x="5786885" y="-759083"/>
              <a:ext cx="4052876" cy="5596874"/>
              <a:chOff x="6746177" y="1163442"/>
              <a:chExt cx="2230762" cy="3080600"/>
            </a:xfrm>
          </p:grpSpPr>
          <p:cxnSp>
            <p:nvCxnSpPr>
              <p:cNvPr id="126" name="Google Shape;126;p19"/>
              <p:cNvCxnSpPr/>
              <p:nvPr/>
            </p:nvCxnSpPr>
            <p:spPr>
              <a:xfrm rot="10800000" flipH="1">
                <a:off x="6746178" y="1163442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7" name="Google Shape;127;p19"/>
              <p:cNvCxnSpPr/>
              <p:nvPr/>
            </p:nvCxnSpPr>
            <p:spPr>
              <a:xfrm>
                <a:off x="6746177" y="3394203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128" name="Google Shape;128;p19"/>
            <p:cNvGrpSpPr/>
            <p:nvPr/>
          </p:nvGrpSpPr>
          <p:grpSpPr>
            <a:xfrm rot="10800000">
              <a:off x="8300685" y="1670828"/>
              <a:ext cx="4052876" cy="5596874"/>
              <a:chOff x="6743667" y="1197984"/>
              <a:chExt cx="2230762" cy="3080600"/>
            </a:xfrm>
          </p:grpSpPr>
          <p:cxnSp>
            <p:nvCxnSpPr>
              <p:cNvPr id="129" name="Google Shape;129;p19"/>
              <p:cNvCxnSpPr/>
              <p:nvPr/>
            </p:nvCxnSpPr>
            <p:spPr>
              <a:xfrm rot="10800000" flipH="1">
                <a:off x="6743668" y="119798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0" name="Google Shape;130;p19"/>
              <p:cNvCxnSpPr/>
              <p:nvPr/>
            </p:nvCxnSpPr>
            <p:spPr>
              <a:xfrm>
                <a:off x="6743667" y="342874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cxnSp>
          <p:nvCxnSpPr>
            <p:cNvPr id="131" name="Google Shape;131;p19"/>
            <p:cNvCxnSpPr/>
            <p:nvPr/>
          </p:nvCxnSpPr>
          <p:spPr>
            <a:xfrm>
              <a:off x="7342316" y="4171304"/>
              <a:ext cx="0" cy="666487"/>
            </a:xfrm>
            <a:prstGeom prst="straightConnector1">
              <a:avLst/>
            </a:prstGeom>
            <a:noFill/>
            <a:ln w="22225" cap="rnd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32" name="Google Shape;132;p19"/>
            <p:cNvCxnSpPr/>
            <p:nvPr/>
          </p:nvCxnSpPr>
          <p:spPr>
            <a:xfrm>
              <a:off x="10809559" y="1670827"/>
              <a:ext cx="0" cy="547344"/>
            </a:xfrm>
            <a:prstGeom prst="straightConnector1">
              <a:avLst/>
            </a:prstGeom>
            <a:noFill/>
            <a:ln w="22225" cap="sq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133" name="Google Shape;133;p19"/>
          <p:cNvSpPr>
            <a:spLocks noGrp="1"/>
          </p:cNvSpPr>
          <p:nvPr>
            <p:ph type="pic" idx="2"/>
          </p:nvPr>
        </p:nvSpPr>
        <p:spPr>
          <a:xfrm>
            <a:off x="4907988" y="536792"/>
            <a:ext cx="3685007" cy="368500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34" name="Google Shape;134;p19" descr="Logo&#10;&#10;Description automatically generated with medium confidenc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87236" y="267987"/>
            <a:ext cx="2498011" cy="1875854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9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Custom Layout">
  <p:cSld name="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1"/>
              </a:gs>
              <a:gs pos="52999">
                <a:srgbClr val="021F47">
                  <a:alpha val="63921"/>
                </a:srgbClr>
              </a:gs>
              <a:gs pos="100000">
                <a:srgbClr val="021F47">
                  <a:alpha val="11764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0"/>
          <p:cNvSpPr txBox="1">
            <a:spLocks noGrp="1"/>
          </p:cNvSpPr>
          <p:nvPr>
            <p:ph type="ctrTitle"/>
          </p:nvPr>
        </p:nvSpPr>
        <p:spPr>
          <a:xfrm>
            <a:off x="487236" y="3145185"/>
            <a:ext cx="5982144" cy="719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20"/>
          <p:cNvSpPr txBox="1">
            <a:spLocks noGrp="1"/>
          </p:cNvSpPr>
          <p:nvPr>
            <p:ph type="subTitle" idx="1"/>
          </p:nvPr>
        </p:nvSpPr>
        <p:spPr>
          <a:xfrm>
            <a:off x="487236" y="3889939"/>
            <a:ext cx="5982144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0">
                <a:solidFill>
                  <a:schemeClr val="lt1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0" name="Google Shape;140;p20" descr="Logo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236" y="267987"/>
            <a:ext cx="2498011" cy="18758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Custom Layout">
  <p:cSld name="8_Custom Layout">
    <p:bg>
      <p:bgPr>
        <a:solidFill>
          <a:schemeClr val="accent1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1"/>
          <p:cNvSpPr txBox="1">
            <a:spLocks noGrp="1"/>
          </p:cNvSpPr>
          <p:nvPr>
            <p:ph type="ctrTitle"/>
          </p:nvPr>
        </p:nvSpPr>
        <p:spPr>
          <a:xfrm>
            <a:off x="487236" y="2571225"/>
            <a:ext cx="4587684" cy="719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1"/>
          <p:cNvSpPr txBox="1">
            <a:spLocks noGrp="1"/>
          </p:cNvSpPr>
          <p:nvPr>
            <p:ph type="subTitle" idx="1"/>
          </p:nvPr>
        </p:nvSpPr>
        <p:spPr>
          <a:xfrm>
            <a:off x="487236" y="3315979"/>
            <a:ext cx="4114800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0">
                <a:solidFill>
                  <a:schemeClr val="lt1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4" name="Google Shape;144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flipH="1">
            <a:off x="5298939" y="-823251"/>
            <a:ext cx="4604388" cy="6788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1" descr="Logo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236" y="267987"/>
            <a:ext cx="2498011" cy="18758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_Custom Layout">
  <p:cSld name="9_Custom Layout">
    <p:bg>
      <p:bgPr>
        <a:solidFill>
          <a:schemeClr val="accent1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>
            <a:spLocks noGrp="1"/>
          </p:cNvSpPr>
          <p:nvPr>
            <p:ph type="ctrTitle"/>
          </p:nvPr>
        </p:nvSpPr>
        <p:spPr>
          <a:xfrm>
            <a:off x="487236" y="2571225"/>
            <a:ext cx="4587684" cy="719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22"/>
          <p:cNvSpPr txBox="1">
            <a:spLocks noGrp="1"/>
          </p:cNvSpPr>
          <p:nvPr>
            <p:ph type="subTitle" idx="1"/>
          </p:nvPr>
        </p:nvSpPr>
        <p:spPr>
          <a:xfrm>
            <a:off x="487236" y="3315979"/>
            <a:ext cx="4114800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0">
                <a:solidFill>
                  <a:schemeClr val="lt1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9" name="Google Shape;149;p2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895072" y="224312"/>
            <a:ext cx="5009580" cy="4694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2" descr="Logo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236" y="267987"/>
            <a:ext cx="2498011" cy="18758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870">
          <p15:clr>
            <a:srgbClr val="FBAE40"/>
          </p15:clr>
        </p15:guide>
        <p15:guide id="2" pos="435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3"/>
          <p:cNvSpPr txBox="1">
            <a:spLocks noGrp="1"/>
          </p:cNvSpPr>
          <p:nvPr>
            <p:ph type="ctrTitle"/>
          </p:nvPr>
        </p:nvSpPr>
        <p:spPr>
          <a:xfrm>
            <a:off x="382191" y="3117748"/>
            <a:ext cx="5853814" cy="482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 b="1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subTitle" idx="1"/>
          </p:nvPr>
        </p:nvSpPr>
        <p:spPr>
          <a:xfrm>
            <a:off x="382192" y="3666566"/>
            <a:ext cx="4114800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400"/>
              <a:buNone/>
              <a:defRPr sz="1400" b="0">
                <a:solidFill>
                  <a:srgbClr val="7F7F7F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grpSp>
        <p:nvGrpSpPr>
          <p:cNvPr id="154" name="Google Shape;154;p23"/>
          <p:cNvGrpSpPr/>
          <p:nvPr/>
        </p:nvGrpSpPr>
        <p:grpSpPr>
          <a:xfrm flipH="1">
            <a:off x="4440039" y="2336218"/>
            <a:ext cx="8785512" cy="5614564"/>
            <a:chOff x="6924145" y="1106211"/>
            <a:chExt cx="9487035" cy="9303136"/>
          </a:xfrm>
        </p:grpSpPr>
        <p:sp>
          <p:nvSpPr>
            <p:cNvPr id="155" name="Google Shape;155;p23"/>
            <p:cNvSpPr/>
            <p:nvPr/>
          </p:nvSpPr>
          <p:spPr>
            <a:xfrm>
              <a:off x="7498419" y="1519715"/>
              <a:ext cx="8912761" cy="8889632"/>
            </a:xfrm>
            <a:custGeom>
              <a:avLst/>
              <a:gdLst/>
              <a:ahLst/>
              <a:cxnLst/>
              <a:rect l="l" t="t" r="r" b="b"/>
              <a:pathLst>
                <a:path w="8912761" h="8889632" extrusionOk="0">
                  <a:moveTo>
                    <a:pt x="170" y="5192116"/>
                  </a:moveTo>
                  <a:cubicBezTo>
                    <a:pt x="1585" y="5154627"/>
                    <a:pt x="14317" y="5117846"/>
                    <a:pt x="36245" y="5086723"/>
                  </a:cubicBezTo>
                  <a:lnTo>
                    <a:pt x="3532600" y="85866"/>
                  </a:lnTo>
                  <a:cubicBezTo>
                    <a:pt x="3563016" y="42011"/>
                    <a:pt x="3608993" y="13010"/>
                    <a:pt x="3662043" y="3108"/>
                  </a:cubicBezTo>
                  <a:cubicBezTo>
                    <a:pt x="3715093" y="-6088"/>
                    <a:pt x="3768143" y="5230"/>
                    <a:pt x="3811997" y="35645"/>
                  </a:cubicBezTo>
                  <a:lnTo>
                    <a:pt x="8827001" y="3524220"/>
                  </a:lnTo>
                  <a:cubicBezTo>
                    <a:pt x="8883587" y="3563831"/>
                    <a:pt x="8915418" y="3628199"/>
                    <a:pt x="8912588" y="3697517"/>
                  </a:cubicBezTo>
                  <a:cubicBezTo>
                    <a:pt x="8911174" y="3735006"/>
                    <a:pt x="8898441" y="3771787"/>
                    <a:pt x="8876514" y="3802910"/>
                  </a:cubicBezTo>
                  <a:lnTo>
                    <a:pt x="5380159" y="8803766"/>
                  </a:lnTo>
                  <a:cubicBezTo>
                    <a:pt x="5349743" y="8847622"/>
                    <a:pt x="5303767" y="8876622"/>
                    <a:pt x="5250717" y="8886525"/>
                  </a:cubicBezTo>
                  <a:cubicBezTo>
                    <a:pt x="5197667" y="8895720"/>
                    <a:pt x="5144616" y="8884403"/>
                    <a:pt x="5100762" y="8853987"/>
                  </a:cubicBezTo>
                  <a:lnTo>
                    <a:pt x="86465" y="5365413"/>
                  </a:lnTo>
                  <a:cubicBezTo>
                    <a:pt x="29879" y="5325802"/>
                    <a:pt x="-2659" y="5261434"/>
                    <a:pt x="170" y="5192116"/>
                  </a:cubicBezTo>
                  <a:close/>
                  <a:moveTo>
                    <a:pt x="8896320" y="3696810"/>
                  </a:moveTo>
                  <a:cubicBezTo>
                    <a:pt x="8899149" y="3633150"/>
                    <a:pt x="8869441" y="3573734"/>
                    <a:pt x="8817806" y="3537659"/>
                  </a:cubicBezTo>
                  <a:lnTo>
                    <a:pt x="3802802" y="49084"/>
                  </a:lnTo>
                  <a:cubicBezTo>
                    <a:pt x="3762484" y="20791"/>
                    <a:pt x="3713678" y="10181"/>
                    <a:pt x="3664872" y="18669"/>
                  </a:cubicBezTo>
                  <a:cubicBezTo>
                    <a:pt x="3616066" y="27157"/>
                    <a:pt x="3574333" y="54036"/>
                    <a:pt x="3546040" y="94354"/>
                  </a:cubicBezTo>
                  <a:lnTo>
                    <a:pt x="49684" y="5095211"/>
                  </a:lnTo>
                  <a:cubicBezTo>
                    <a:pt x="29879" y="5124212"/>
                    <a:pt x="18561" y="5157456"/>
                    <a:pt x="16439" y="5192116"/>
                  </a:cubicBezTo>
                  <a:cubicBezTo>
                    <a:pt x="13610" y="5255776"/>
                    <a:pt x="43318" y="5315192"/>
                    <a:pt x="94953" y="5351266"/>
                  </a:cubicBezTo>
                  <a:lnTo>
                    <a:pt x="5109957" y="8839840"/>
                  </a:lnTo>
                  <a:cubicBezTo>
                    <a:pt x="5150275" y="8868134"/>
                    <a:pt x="5199081" y="8878744"/>
                    <a:pt x="5247887" y="8870256"/>
                  </a:cubicBezTo>
                  <a:cubicBezTo>
                    <a:pt x="5296693" y="8861768"/>
                    <a:pt x="5338426" y="8834889"/>
                    <a:pt x="5366720" y="8794572"/>
                  </a:cubicBezTo>
                  <a:lnTo>
                    <a:pt x="8863075" y="3793715"/>
                  </a:lnTo>
                  <a:cubicBezTo>
                    <a:pt x="8883587" y="3765421"/>
                    <a:pt x="8894905" y="3731469"/>
                    <a:pt x="8896320" y="369681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23"/>
            <p:cNvSpPr/>
            <p:nvPr/>
          </p:nvSpPr>
          <p:spPr>
            <a:xfrm>
              <a:off x="7472237" y="1501071"/>
              <a:ext cx="8706239" cy="8683219"/>
            </a:xfrm>
            <a:custGeom>
              <a:avLst/>
              <a:gdLst/>
              <a:ahLst/>
              <a:cxnLst/>
              <a:rect l="l" t="t" r="r" b="b"/>
              <a:pathLst>
                <a:path w="8706239" h="8683219" extrusionOk="0">
                  <a:moveTo>
                    <a:pt x="181" y="5017657"/>
                  </a:moveTo>
                  <a:cubicBezTo>
                    <a:pt x="1596" y="4980168"/>
                    <a:pt x="14328" y="4943387"/>
                    <a:pt x="36963" y="4912972"/>
                  </a:cubicBezTo>
                  <a:lnTo>
                    <a:pt x="3507147" y="81875"/>
                  </a:lnTo>
                  <a:cubicBezTo>
                    <a:pt x="3537562" y="39435"/>
                    <a:pt x="3582832" y="11141"/>
                    <a:pt x="3634467" y="2653"/>
                  </a:cubicBezTo>
                  <a:cubicBezTo>
                    <a:pt x="3686103" y="-5835"/>
                    <a:pt x="3737738" y="6190"/>
                    <a:pt x="3780179" y="36605"/>
                  </a:cubicBezTo>
                  <a:lnTo>
                    <a:pt x="8624714" y="3498302"/>
                  </a:lnTo>
                  <a:cubicBezTo>
                    <a:pt x="8678472" y="3537205"/>
                    <a:pt x="8708886" y="3599451"/>
                    <a:pt x="8706058" y="3665940"/>
                  </a:cubicBezTo>
                  <a:cubicBezTo>
                    <a:pt x="8704643" y="3703429"/>
                    <a:pt x="8691911" y="3740210"/>
                    <a:pt x="8669276" y="3770626"/>
                  </a:cubicBezTo>
                  <a:lnTo>
                    <a:pt x="5199092" y="8601722"/>
                  </a:lnTo>
                  <a:cubicBezTo>
                    <a:pt x="5136139" y="8689432"/>
                    <a:pt x="5013770" y="8709237"/>
                    <a:pt x="4926061" y="8646992"/>
                  </a:cubicBezTo>
                  <a:lnTo>
                    <a:pt x="81525" y="5184588"/>
                  </a:lnTo>
                  <a:cubicBezTo>
                    <a:pt x="27767" y="5146392"/>
                    <a:pt x="-2648" y="5084146"/>
                    <a:pt x="181" y="5017657"/>
                  </a:cubicBezTo>
                  <a:close/>
                  <a:moveTo>
                    <a:pt x="8689789" y="3665233"/>
                  </a:moveTo>
                  <a:cubicBezTo>
                    <a:pt x="8692618" y="3604402"/>
                    <a:pt x="8664325" y="3547108"/>
                    <a:pt x="8614811" y="3511741"/>
                  </a:cubicBezTo>
                  <a:lnTo>
                    <a:pt x="3770276" y="49337"/>
                  </a:lnTo>
                  <a:cubicBezTo>
                    <a:pt x="3731372" y="21751"/>
                    <a:pt x="3683981" y="10434"/>
                    <a:pt x="3636589" y="18215"/>
                  </a:cubicBezTo>
                  <a:cubicBezTo>
                    <a:pt x="3589198" y="25995"/>
                    <a:pt x="3547465" y="51459"/>
                    <a:pt x="3519879" y="90363"/>
                  </a:cubicBezTo>
                  <a:lnTo>
                    <a:pt x="49695" y="4921459"/>
                  </a:lnTo>
                  <a:cubicBezTo>
                    <a:pt x="29182" y="4949753"/>
                    <a:pt x="17865" y="4982997"/>
                    <a:pt x="16450" y="5017657"/>
                  </a:cubicBezTo>
                  <a:cubicBezTo>
                    <a:pt x="13621" y="5078488"/>
                    <a:pt x="41914" y="5135782"/>
                    <a:pt x="91428" y="5171149"/>
                  </a:cubicBezTo>
                  <a:lnTo>
                    <a:pt x="4935963" y="8632845"/>
                  </a:lnTo>
                  <a:cubicBezTo>
                    <a:pt x="5016600" y="8690139"/>
                    <a:pt x="5129066" y="8671748"/>
                    <a:pt x="5186360" y="8591819"/>
                  </a:cubicBezTo>
                  <a:lnTo>
                    <a:pt x="8656544" y="3760723"/>
                  </a:lnTo>
                  <a:cubicBezTo>
                    <a:pt x="8677056" y="3733137"/>
                    <a:pt x="8688374" y="3699892"/>
                    <a:pt x="8689789" y="3665233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23"/>
            <p:cNvSpPr/>
            <p:nvPr/>
          </p:nvSpPr>
          <p:spPr>
            <a:xfrm>
              <a:off x="7445350" y="1481639"/>
              <a:ext cx="8500420" cy="8477682"/>
            </a:xfrm>
            <a:custGeom>
              <a:avLst/>
              <a:gdLst/>
              <a:ahLst/>
              <a:cxnLst/>
              <a:rect l="l" t="t" r="r" b="b"/>
              <a:pathLst>
                <a:path w="8500420" h="8477682" extrusionOk="0">
                  <a:moveTo>
                    <a:pt x="189" y="4843280"/>
                  </a:moveTo>
                  <a:cubicBezTo>
                    <a:pt x="1604" y="4805791"/>
                    <a:pt x="14336" y="4769717"/>
                    <a:pt x="36971" y="4738594"/>
                  </a:cubicBezTo>
                  <a:lnTo>
                    <a:pt x="3480984" y="77258"/>
                  </a:lnTo>
                  <a:cubicBezTo>
                    <a:pt x="3543229" y="-6915"/>
                    <a:pt x="3663476" y="-25305"/>
                    <a:pt x="3747649" y="36940"/>
                  </a:cubicBezTo>
                  <a:lnTo>
                    <a:pt x="8422425" y="3472465"/>
                  </a:lnTo>
                  <a:cubicBezTo>
                    <a:pt x="8474059" y="3509954"/>
                    <a:pt x="8503061" y="3570785"/>
                    <a:pt x="8500231" y="3634445"/>
                  </a:cubicBezTo>
                  <a:cubicBezTo>
                    <a:pt x="8498816" y="3671933"/>
                    <a:pt x="8486085" y="3708007"/>
                    <a:pt x="8463449" y="3739130"/>
                  </a:cubicBezTo>
                  <a:lnTo>
                    <a:pt x="5019437" y="8400466"/>
                  </a:lnTo>
                  <a:cubicBezTo>
                    <a:pt x="4989022" y="8441492"/>
                    <a:pt x="4944460" y="8468371"/>
                    <a:pt x="4894239" y="8475444"/>
                  </a:cubicBezTo>
                  <a:cubicBezTo>
                    <a:pt x="4844018" y="8483224"/>
                    <a:pt x="4793798" y="8470492"/>
                    <a:pt x="4752065" y="8440784"/>
                  </a:cubicBezTo>
                  <a:lnTo>
                    <a:pt x="77289" y="5005260"/>
                  </a:lnTo>
                  <a:cubicBezTo>
                    <a:pt x="26361" y="4967771"/>
                    <a:pt x="-2640" y="4906940"/>
                    <a:pt x="189" y="4843280"/>
                  </a:cubicBezTo>
                  <a:close/>
                  <a:moveTo>
                    <a:pt x="8483962" y="3633737"/>
                  </a:moveTo>
                  <a:cubicBezTo>
                    <a:pt x="8486792" y="3575736"/>
                    <a:pt x="8459913" y="3519857"/>
                    <a:pt x="8413229" y="3485905"/>
                  </a:cubicBezTo>
                  <a:lnTo>
                    <a:pt x="3738454" y="50379"/>
                  </a:lnTo>
                  <a:cubicBezTo>
                    <a:pt x="3660647" y="-6915"/>
                    <a:pt x="3551010" y="10061"/>
                    <a:pt x="3493716" y="87161"/>
                  </a:cubicBezTo>
                  <a:lnTo>
                    <a:pt x="49703" y="4748497"/>
                  </a:lnTo>
                  <a:cubicBezTo>
                    <a:pt x="29190" y="4776791"/>
                    <a:pt x="17166" y="4809328"/>
                    <a:pt x="15751" y="4843987"/>
                  </a:cubicBezTo>
                  <a:cubicBezTo>
                    <a:pt x="12922" y="4901988"/>
                    <a:pt x="39800" y="4957868"/>
                    <a:pt x="86484" y="4991820"/>
                  </a:cubicBezTo>
                  <a:lnTo>
                    <a:pt x="4761260" y="8427345"/>
                  </a:lnTo>
                  <a:cubicBezTo>
                    <a:pt x="4798749" y="8454931"/>
                    <a:pt x="4844725" y="8466248"/>
                    <a:pt x="4891410" y="8459175"/>
                  </a:cubicBezTo>
                  <a:cubicBezTo>
                    <a:pt x="4937386" y="8452102"/>
                    <a:pt x="4978412" y="8428052"/>
                    <a:pt x="5005998" y="8390564"/>
                  </a:cubicBezTo>
                  <a:lnTo>
                    <a:pt x="8450011" y="3729227"/>
                  </a:lnTo>
                  <a:cubicBezTo>
                    <a:pt x="8470523" y="3701642"/>
                    <a:pt x="8482548" y="3668397"/>
                    <a:pt x="8483962" y="3633737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23"/>
            <p:cNvSpPr/>
            <p:nvPr/>
          </p:nvSpPr>
          <p:spPr>
            <a:xfrm>
              <a:off x="7418462" y="1462970"/>
              <a:ext cx="8293896" cy="8272414"/>
            </a:xfrm>
            <a:custGeom>
              <a:avLst/>
              <a:gdLst/>
              <a:ahLst/>
              <a:cxnLst/>
              <a:rect l="l" t="t" r="r" b="b"/>
              <a:pathLst>
                <a:path w="8293896" h="8272414" extrusionOk="0">
                  <a:moveTo>
                    <a:pt x="198" y="4668847"/>
                  </a:moveTo>
                  <a:cubicBezTo>
                    <a:pt x="1613" y="4631358"/>
                    <a:pt x="15052" y="4595284"/>
                    <a:pt x="37687" y="4564868"/>
                  </a:cubicBezTo>
                  <a:lnTo>
                    <a:pt x="3454821" y="73292"/>
                  </a:lnTo>
                  <a:cubicBezTo>
                    <a:pt x="3484529" y="33682"/>
                    <a:pt x="3528384" y="8218"/>
                    <a:pt x="3577898" y="1852"/>
                  </a:cubicBezTo>
                  <a:cubicBezTo>
                    <a:pt x="3627411" y="-5222"/>
                    <a:pt x="3676217" y="8218"/>
                    <a:pt x="3715828" y="37926"/>
                  </a:cubicBezTo>
                  <a:lnTo>
                    <a:pt x="8220136" y="3447279"/>
                  </a:lnTo>
                  <a:cubicBezTo>
                    <a:pt x="8268942" y="3484061"/>
                    <a:pt x="8296528" y="3542769"/>
                    <a:pt x="8293699" y="3603601"/>
                  </a:cubicBezTo>
                  <a:cubicBezTo>
                    <a:pt x="8292284" y="3641089"/>
                    <a:pt x="8278845" y="3677163"/>
                    <a:pt x="8256210" y="3707578"/>
                  </a:cubicBezTo>
                  <a:lnTo>
                    <a:pt x="4839076" y="8199154"/>
                  </a:lnTo>
                  <a:cubicBezTo>
                    <a:pt x="4776830" y="8280498"/>
                    <a:pt x="4660120" y="8296767"/>
                    <a:pt x="4578069" y="8234521"/>
                  </a:cubicBezTo>
                  <a:lnTo>
                    <a:pt x="73761" y="4825167"/>
                  </a:lnTo>
                  <a:cubicBezTo>
                    <a:pt x="24955" y="4787679"/>
                    <a:pt x="-2631" y="4729677"/>
                    <a:pt x="198" y="4668847"/>
                  </a:cubicBezTo>
                  <a:close/>
                  <a:moveTo>
                    <a:pt x="8278137" y="3602186"/>
                  </a:moveTo>
                  <a:cubicBezTo>
                    <a:pt x="8280259" y="3546306"/>
                    <a:pt x="8255502" y="3493256"/>
                    <a:pt x="8210940" y="3459304"/>
                  </a:cubicBezTo>
                  <a:lnTo>
                    <a:pt x="3706633" y="49950"/>
                  </a:lnTo>
                  <a:cubicBezTo>
                    <a:pt x="3670558" y="22364"/>
                    <a:pt x="3625996" y="11047"/>
                    <a:pt x="3580727" y="16706"/>
                  </a:cubicBezTo>
                  <a:cubicBezTo>
                    <a:pt x="3535458" y="23072"/>
                    <a:pt x="3495847" y="46414"/>
                    <a:pt x="3468261" y="82488"/>
                  </a:cubicBezTo>
                  <a:lnTo>
                    <a:pt x="50419" y="4574771"/>
                  </a:lnTo>
                  <a:cubicBezTo>
                    <a:pt x="29199" y="4602357"/>
                    <a:pt x="17174" y="4634895"/>
                    <a:pt x="15760" y="4669554"/>
                  </a:cubicBezTo>
                  <a:cubicBezTo>
                    <a:pt x="13638" y="4725433"/>
                    <a:pt x="38394" y="4778484"/>
                    <a:pt x="82956" y="4812435"/>
                  </a:cubicBezTo>
                  <a:lnTo>
                    <a:pt x="4587265" y="8221789"/>
                  </a:lnTo>
                  <a:cubicBezTo>
                    <a:pt x="4662242" y="8278376"/>
                    <a:pt x="4769049" y="8263521"/>
                    <a:pt x="4825636" y="8189251"/>
                  </a:cubicBezTo>
                  <a:lnTo>
                    <a:pt x="8242770" y="3697676"/>
                  </a:lnTo>
                  <a:cubicBezTo>
                    <a:pt x="8264698" y="3669383"/>
                    <a:pt x="8276015" y="3636845"/>
                    <a:pt x="8278137" y="3602186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" name="Google Shape;159;p23"/>
            <p:cNvSpPr/>
            <p:nvPr/>
          </p:nvSpPr>
          <p:spPr>
            <a:xfrm>
              <a:off x="7391574" y="1443705"/>
              <a:ext cx="8088081" cy="8066238"/>
            </a:xfrm>
            <a:custGeom>
              <a:avLst/>
              <a:gdLst/>
              <a:ahLst/>
              <a:cxnLst/>
              <a:rect l="l" t="t" r="r" b="b"/>
              <a:pathLst>
                <a:path w="8088081" h="8066238" extrusionOk="0">
                  <a:moveTo>
                    <a:pt x="208" y="4494301"/>
                  </a:moveTo>
                  <a:cubicBezTo>
                    <a:pt x="1623" y="4456813"/>
                    <a:pt x="15062" y="4420739"/>
                    <a:pt x="38404" y="4391031"/>
                  </a:cubicBezTo>
                  <a:lnTo>
                    <a:pt x="3429367" y="69215"/>
                  </a:lnTo>
                  <a:cubicBezTo>
                    <a:pt x="3459075" y="31019"/>
                    <a:pt x="3502223" y="6970"/>
                    <a:pt x="3550321" y="1311"/>
                  </a:cubicBezTo>
                  <a:cubicBezTo>
                    <a:pt x="3598420" y="-4348"/>
                    <a:pt x="3645812" y="8384"/>
                    <a:pt x="3684008" y="38092"/>
                  </a:cubicBezTo>
                  <a:lnTo>
                    <a:pt x="8018555" y="3421275"/>
                  </a:lnTo>
                  <a:cubicBezTo>
                    <a:pt x="8064532" y="3457349"/>
                    <a:pt x="8090703" y="3513228"/>
                    <a:pt x="8087874" y="3571937"/>
                  </a:cubicBezTo>
                  <a:cubicBezTo>
                    <a:pt x="8086460" y="3609426"/>
                    <a:pt x="8073020" y="3645500"/>
                    <a:pt x="8049678" y="3675208"/>
                  </a:cubicBezTo>
                  <a:lnTo>
                    <a:pt x="4658715" y="7997024"/>
                  </a:lnTo>
                  <a:cubicBezTo>
                    <a:pt x="4629007" y="8035219"/>
                    <a:pt x="4585860" y="8059269"/>
                    <a:pt x="4537761" y="8064928"/>
                  </a:cubicBezTo>
                  <a:cubicBezTo>
                    <a:pt x="4489662" y="8070586"/>
                    <a:pt x="4442270" y="8057854"/>
                    <a:pt x="4404075" y="8028146"/>
                  </a:cubicBezTo>
                  <a:lnTo>
                    <a:pt x="69527" y="4644964"/>
                  </a:lnTo>
                  <a:cubicBezTo>
                    <a:pt x="23550" y="4608890"/>
                    <a:pt x="-2621" y="4553011"/>
                    <a:pt x="208" y="4494301"/>
                  </a:cubicBezTo>
                  <a:close/>
                  <a:moveTo>
                    <a:pt x="8071605" y="3571229"/>
                  </a:moveTo>
                  <a:cubicBezTo>
                    <a:pt x="8073727" y="3518179"/>
                    <a:pt x="8050385" y="3466544"/>
                    <a:pt x="8008653" y="3434007"/>
                  </a:cubicBezTo>
                  <a:lnTo>
                    <a:pt x="3674105" y="50824"/>
                  </a:lnTo>
                  <a:cubicBezTo>
                    <a:pt x="3639445" y="23946"/>
                    <a:pt x="3596298" y="11921"/>
                    <a:pt x="3552443" y="16872"/>
                  </a:cubicBezTo>
                  <a:cubicBezTo>
                    <a:pt x="3508588" y="22531"/>
                    <a:pt x="3469685" y="44458"/>
                    <a:pt x="3442099" y="79118"/>
                  </a:cubicBezTo>
                  <a:lnTo>
                    <a:pt x="51136" y="4400934"/>
                  </a:lnTo>
                  <a:cubicBezTo>
                    <a:pt x="29916" y="4427812"/>
                    <a:pt x="17891" y="4461057"/>
                    <a:pt x="16477" y="4495009"/>
                  </a:cubicBezTo>
                  <a:cubicBezTo>
                    <a:pt x="14355" y="4548059"/>
                    <a:pt x="37697" y="4599695"/>
                    <a:pt x="79430" y="4632232"/>
                  </a:cubicBezTo>
                  <a:lnTo>
                    <a:pt x="4413977" y="8015414"/>
                  </a:lnTo>
                  <a:cubicBezTo>
                    <a:pt x="4448637" y="8042292"/>
                    <a:pt x="4491784" y="8054318"/>
                    <a:pt x="4535639" y="8049366"/>
                  </a:cubicBezTo>
                  <a:cubicBezTo>
                    <a:pt x="4579494" y="8043708"/>
                    <a:pt x="4618397" y="8021780"/>
                    <a:pt x="4645983" y="7987121"/>
                  </a:cubicBezTo>
                  <a:lnTo>
                    <a:pt x="8036946" y="3665305"/>
                  </a:lnTo>
                  <a:cubicBezTo>
                    <a:pt x="8058166" y="3638426"/>
                    <a:pt x="8070191" y="3605889"/>
                    <a:pt x="8071605" y="3571229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23"/>
            <p:cNvSpPr/>
            <p:nvPr/>
          </p:nvSpPr>
          <p:spPr>
            <a:xfrm>
              <a:off x="7364684" y="1425044"/>
              <a:ext cx="7882176" cy="7861783"/>
            </a:xfrm>
            <a:custGeom>
              <a:avLst/>
              <a:gdLst/>
              <a:ahLst/>
              <a:cxnLst/>
              <a:rect l="l" t="t" r="r" b="b"/>
              <a:pathLst>
                <a:path w="7882176" h="7861783" extrusionOk="0">
                  <a:moveTo>
                    <a:pt x="219" y="4319860"/>
                  </a:moveTo>
                  <a:cubicBezTo>
                    <a:pt x="1634" y="4282372"/>
                    <a:pt x="15073" y="4246298"/>
                    <a:pt x="39122" y="4217297"/>
                  </a:cubicBezTo>
                  <a:lnTo>
                    <a:pt x="3403914" y="65242"/>
                  </a:lnTo>
                  <a:cubicBezTo>
                    <a:pt x="3465452" y="-10443"/>
                    <a:pt x="3576504" y="-21760"/>
                    <a:pt x="3652188" y="39070"/>
                  </a:cubicBezTo>
                  <a:lnTo>
                    <a:pt x="7816268" y="3396081"/>
                  </a:lnTo>
                  <a:cubicBezTo>
                    <a:pt x="7859416" y="3430740"/>
                    <a:pt x="7884172" y="3485205"/>
                    <a:pt x="7882050" y="3541085"/>
                  </a:cubicBezTo>
                  <a:cubicBezTo>
                    <a:pt x="7880636" y="3578574"/>
                    <a:pt x="7867196" y="3614647"/>
                    <a:pt x="7843147" y="3644356"/>
                  </a:cubicBezTo>
                  <a:lnTo>
                    <a:pt x="4478356" y="7796411"/>
                  </a:lnTo>
                  <a:cubicBezTo>
                    <a:pt x="4448647" y="7833192"/>
                    <a:pt x="4406207" y="7855827"/>
                    <a:pt x="4359523" y="7860778"/>
                  </a:cubicBezTo>
                  <a:cubicBezTo>
                    <a:pt x="4312839" y="7865729"/>
                    <a:pt x="4266862" y="7852290"/>
                    <a:pt x="4230081" y="7822582"/>
                  </a:cubicBezTo>
                  <a:lnTo>
                    <a:pt x="65294" y="4464864"/>
                  </a:lnTo>
                  <a:cubicBezTo>
                    <a:pt x="22146" y="4429497"/>
                    <a:pt x="-2610" y="4375740"/>
                    <a:pt x="219" y="4319860"/>
                  </a:cubicBezTo>
                  <a:close/>
                  <a:moveTo>
                    <a:pt x="7865782" y="3539670"/>
                  </a:moveTo>
                  <a:cubicBezTo>
                    <a:pt x="7867903" y="3488742"/>
                    <a:pt x="7845976" y="3439936"/>
                    <a:pt x="7806366" y="3408106"/>
                  </a:cubicBezTo>
                  <a:lnTo>
                    <a:pt x="3642286" y="51095"/>
                  </a:lnTo>
                  <a:cubicBezTo>
                    <a:pt x="3573674" y="-4077"/>
                    <a:pt x="3471818" y="6533"/>
                    <a:pt x="3416646" y="75144"/>
                  </a:cubicBezTo>
                  <a:lnTo>
                    <a:pt x="51854" y="4227200"/>
                  </a:lnTo>
                  <a:cubicBezTo>
                    <a:pt x="29927" y="4254078"/>
                    <a:pt x="17902" y="4286616"/>
                    <a:pt x="16488" y="4320568"/>
                  </a:cubicBezTo>
                  <a:cubicBezTo>
                    <a:pt x="14366" y="4371496"/>
                    <a:pt x="36293" y="4420302"/>
                    <a:pt x="75904" y="4452132"/>
                  </a:cubicBezTo>
                  <a:lnTo>
                    <a:pt x="4239984" y="7809143"/>
                  </a:lnTo>
                  <a:cubicBezTo>
                    <a:pt x="4273229" y="7836022"/>
                    <a:pt x="4314961" y="7848046"/>
                    <a:pt x="4358109" y="7843802"/>
                  </a:cubicBezTo>
                  <a:cubicBezTo>
                    <a:pt x="4400549" y="7839558"/>
                    <a:pt x="4439452" y="7818338"/>
                    <a:pt x="4466331" y="7785093"/>
                  </a:cubicBezTo>
                  <a:lnTo>
                    <a:pt x="7831122" y="3633038"/>
                  </a:lnTo>
                  <a:cubicBezTo>
                    <a:pt x="7852342" y="3606160"/>
                    <a:pt x="7864367" y="3573622"/>
                    <a:pt x="7865782" y="353967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23"/>
            <p:cNvSpPr/>
            <p:nvPr/>
          </p:nvSpPr>
          <p:spPr>
            <a:xfrm>
              <a:off x="7337787" y="1404666"/>
              <a:ext cx="7676374" cy="7656074"/>
            </a:xfrm>
            <a:custGeom>
              <a:avLst/>
              <a:gdLst/>
              <a:ahLst/>
              <a:cxnLst/>
              <a:rect l="l" t="t" r="r" b="b"/>
              <a:pathLst>
                <a:path w="7676374" h="7656074" extrusionOk="0">
                  <a:moveTo>
                    <a:pt x="237" y="4146428"/>
                  </a:moveTo>
                  <a:cubicBezTo>
                    <a:pt x="1652" y="4108939"/>
                    <a:pt x="15798" y="4072865"/>
                    <a:pt x="39848" y="4043865"/>
                  </a:cubicBezTo>
                  <a:lnTo>
                    <a:pt x="3378468" y="61570"/>
                  </a:lnTo>
                  <a:cubicBezTo>
                    <a:pt x="3408176" y="26203"/>
                    <a:pt x="3449201" y="4983"/>
                    <a:pt x="3495178" y="739"/>
                  </a:cubicBezTo>
                  <a:cubicBezTo>
                    <a:pt x="3541155" y="-3505"/>
                    <a:pt x="3585717" y="10642"/>
                    <a:pt x="3621084" y="40350"/>
                  </a:cubicBezTo>
                  <a:lnTo>
                    <a:pt x="7614696" y="3370482"/>
                  </a:lnTo>
                  <a:cubicBezTo>
                    <a:pt x="7656429" y="3405141"/>
                    <a:pt x="7678356" y="3456069"/>
                    <a:pt x="7676233" y="3509827"/>
                  </a:cubicBezTo>
                  <a:cubicBezTo>
                    <a:pt x="7674819" y="3548023"/>
                    <a:pt x="7660672" y="3583390"/>
                    <a:pt x="7636623" y="3612390"/>
                  </a:cubicBezTo>
                  <a:lnTo>
                    <a:pt x="4298003" y="7594685"/>
                  </a:lnTo>
                  <a:cubicBezTo>
                    <a:pt x="4237172" y="7667540"/>
                    <a:pt x="4128242" y="7676736"/>
                    <a:pt x="4056095" y="7615905"/>
                  </a:cubicBezTo>
                  <a:lnTo>
                    <a:pt x="61775" y="4285773"/>
                  </a:lnTo>
                  <a:cubicBezTo>
                    <a:pt x="20042" y="4251114"/>
                    <a:pt x="-2592" y="4200893"/>
                    <a:pt x="237" y="4146428"/>
                  </a:cubicBezTo>
                  <a:close/>
                  <a:moveTo>
                    <a:pt x="7659965" y="3509119"/>
                  </a:moveTo>
                  <a:cubicBezTo>
                    <a:pt x="7662087" y="3460314"/>
                    <a:pt x="7641575" y="3414337"/>
                    <a:pt x="7604086" y="3383214"/>
                  </a:cubicBezTo>
                  <a:lnTo>
                    <a:pt x="3610474" y="52374"/>
                  </a:lnTo>
                  <a:cubicBezTo>
                    <a:pt x="3578644" y="25496"/>
                    <a:pt x="3538326" y="12764"/>
                    <a:pt x="3496593" y="17008"/>
                  </a:cubicBezTo>
                  <a:cubicBezTo>
                    <a:pt x="3454860" y="20544"/>
                    <a:pt x="3417371" y="40350"/>
                    <a:pt x="3390492" y="72180"/>
                  </a:cubicBezTo>
                  <a:lnTo>
                    <a:pt x="51872" y="4054475"/>
                  </a:lnTo>
                  <a:cubicBezTo>
                    <a:pt x="29945" y="4080646"/>
                    <a:pt x="17213" y="4113183"/>
                    <a:pt x="15798" y="4147135"/>
                  </a:cubicBezTo>
                  <a:cubicBezTo>
                    <a:pt x="13676" y="4195942"/>
                    <a:pt x="34189" y="4241919"/>
                    <a:pt x="71678" y="4273041"/>
                  </a:cubicBezTo>
                  <a:lnTo>
                    <a:pt x="4065290" y="7603880"/>
                  </a:lnTo>
                  <a:cubicBezTo>
                    <a:pt x="4131072" y="7659053"/>
                    <a:pt x="4230099" y="7649857"/>
                    <a:pt x="4284564" y="7584075"/>
                  </a:cubicBezTo>
                  <a:lnTo>
                    <a:pt x="7623183" y="3601780"/>
                  </a:lnTo>
                  <a:cubicBezTo>
                    <a:pt x="7645819" y="3575609"/>
                    <a:pt x="7658550" y="3543779"/>
                    <a:pt x="7659965" y="3509119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23"/>
            <p:cNvSpPr/>
            <p:nvPr/>
          </p:nvSpPr>
          <p:spPr>
            <a:xfrm>
              <a:off x="7310895" y="1385952"/>
              <a:ext cx="7471371" cy="7450359"/>
            </a:xfrm>
            <a:custGeom>
              <a:avLst/>
              <a:gdLst/>
              <a:ahLst/>
              <a:cxnLst/>
              <a:rect l="l" t="t" r="r" b="b"/>
              <a:pathLst>
                <a:path w="7471371" h="7450359" extrusionOk="0">
                  <a:moveTo>
                    <a:pt x="251" y="3972040"/>
                  </a:moveTo>
                  <a:cubicBezTo>
                    <a:pt x="1666" y="3933844"/>
                    <a:pt x="15812" y="3899184"/>
                    <a:pt x="41276" y="3870184"/>
                  </a:cubicBezTo>
                  <a:lnTo>
                    <a:pt x="3353725" y="57649"/>
                  </a:lnTo>
                  <a:cubicBezTo>
                    <a:pt x="3382726" y="23697"/>
                    <a:pt x="3423751" y="3892"/>
                    <a:pt x="3468313" y="355"/>
                  </a:cubicBezTo>
                  <a:cubicBezTo>
                    <a:pt x="3512875" y="-2474"/>
                    <a:pt x="3556023" y="11672"/>
                    <a:pt x="3589975" y="40673"/>
                  </a:cubicBezTo>
                  <a:lnTo>
                    <a:pt x="7413827" y="3344634"/>
                  </a:lnTo>
                  <a:cubicBezTo>
                    <a:pt x="7452730" y="3378586"/>
                    <a:pt x="7473951" y="3426685"/>
                    <a:pt x="7471121" y="3478320"/>
                  </a:cubicBezTo>
                  <a:cubicBezTo>
                    <a:pt x="7469706" y="3516516"/>
                    <a:pt x="7455559" y="3551175"/>
                    <a:pt x="7430095" y="3580176"/>
                  </a:cubicBezTo>
                  <a:lnTo>
                    <a:pt x="4117647" y="7392710"/>
                  </a:lnTo>
                  <a:cubicBezTo>
                    <a:pt x="4088646" y="7426663"/>
                    <a:pt x="4047621" y="7446468"/>
                    <a:pt x="4003058" y="7450005"/>
                  </a:cubicBezTo>
                  <a:cubicBezTo>
                    <a:pt x="3958496" y="7452834"/>
                    <a:pt x="3915349" y="7438687"/>
                    <a:pt x="3881397" y="7409687"/>
                  </a:cubicBezTo>
                  <a:lnTo>
                    <a:pt x="57545" y="4105726"/>
                  </a:lnTo>
                  <a:cubicBezTo>
                    <a:pt x="18642" y="4071774"/>
                    <a:pt x="-2578" y="4022968"/>
                    <a:pt x="251" y="3972040"/>
                  </a:cubicBezTo>
                  <a:close/>
                  <a:moveTo>
                    <a:pt x="7454145" y="3477613"/>
                  </a:moveTo>
                  <a:cubicBezTo>
                    <a:pt x="7456267" y="3430928"/>
                    <a:pt x="7437169" y="3387074"/>
                    <a:pt x="7401802" y="3356658"/>
                  </a:cubicBezTo>
                  <a:lnTo>
                    <a:pt x="3578657" y="52698"/>
                  </a:lnTo>
                  <a:cubicBezTo>
                    <a:pt x="3548242" y="26526"/>
                    <a:pt x="3509339" y="13087"/>
                    <a:pt x="3469021" y="15916"/>
                  </a:cubicBezTo>
                  <a:cubicBezTo>
                    <a:pt x="3428703" y="18746"/>
                    <a:pt x="3391921" y="37136"/>
                    <a:pt x="3365750" y="67552"/>
                  </a:cubicBezTo>
                  <a:lnTo>
                    <a:pt x="53301" y="3880086"/>
                  </a:lnTo>
                  <a:cubicBezTo>
                    <a:pt x="30666" y="3906257"/>
                    <a:pt x="17934" y="3938088"/>
                    <a:pt x="16520" y="3972040"/>
                  </a:cubicBezTo>
                  <a:cubicBezTo>
                    <a:pt x="14398" y="4018724"/>
                    <a:pt x="33496" y="4062579"/>
                    <a:pt x="68862" y="4092994"/>
                  </a:cubicBezTo>
                  <a:lnTo>
                    <a:pt x="3892714" y="7396955"/>
                  </a:lnTo>
                  <a:cubicBezTo>
                    <a:pt x="3923130" y="7423126"/>
                    <a:pt x="3962033" y="7436566"/>
                    <a:pt x="4002351" y="7433736"/>
                  </a:cubicBezTo>
                  <a:cubicBezTo>
                    <a:pt x="4042669" y="7430907"/>
                    <a:pt x="4079451" y="7412516"/>
                    <a:pt x="4105622" y="7382100"/>
                  </a:cubicBezTo>
                  <a:lnTo>
                    <a:pt x="7418071" y="3569566"/>
                  </a:lnTo>
                  <a:cubicBezTo>
                    <a:pt x="7439998" y="3543395"/>
                    <a:pt x="7452730" y="3511565"/>
                    <a:pt x="7454145" y="3477613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23"/>
            <p:cNvSpPr/>
            <p:nvPr/>
          </p:nvSpPr>
          <p:spPr>
            <a:xfrm>
              <a:off x="7283405" y="1366302"/>
              <a:ext cx="7264637" cy="7245629"/>
            </a:xfrm>
            <a:custGeom>
              <a:avLst/>
              <a:gdLst/>
              <a:ahLst/>
              <a:cxnLst/>
              <a:rect l="l" t="t" r="r" b="b"/>
              <a:pathLst>
                <a:path w="7264637" h="7245629" extrusionOk="0">
                  <a:moveTo>
                    <a:pt x="155" y="3797880"/>
                  </a:moveTo>
                  <a:cubicBezTo>
                    <a:pt x="1569" y="3760391"/>
                    <a:pt x="16423" y="3724317"/>
                    <a:pt x="41887" y="3696731"/>
                  </a:cubicBezTo>
                  <a:lnTo>
                    <a:pt x="3327458" y="53957"/>
                  </a:lnTo>
                  <a:cubicBezTo>
                    <a:pt x="3356458" y="21420"/>
                    <a:pt x="3396776" y="3029"/>
                    <a:pt x="3439924" y="200"/>
                  </a:cubicBezTo>
                  <a:cubicBezTo>
                    <a:pt x="3483071" y="-1922"/>
                    <a:pt x="3524804" y="12932"/>
                    <a:pt x="3557341" y="41932"/>
                  </a:cubicBezTo>
                  <a:lnTo>
                    <a:pt x="7210725" y="3319722"/>
                  </a:lnTo>
                  <a:cubicBezTo>
                    <a:pt x="7246800" y="3352259"/>
                    <a:pt x="7266605" y="3398943"/>
                    <a:pt x="7264483" y="3447749"/>
                  </a:cubicBezTo>
                  <a:cubicBezTo>
                    <a:pt x="7263068" y="3485238"/>
                    <a:pt x="7248214" y="3521312"/>
                    <a:pt x="7222750" y="3548898"/>
                  </a:cubicBezTo>
                  <a:lnTo>
                    <a:pt x="3937180" y="7191672"/>
                  </a:lnTo>
                  <a:cubicBezTo>
                    <a:pt x="3908179" y="7224210"/>
                    <a:pt x="3867861" y="7242600"/>
                    <a:pt x="3824714" y="7245430"/>
                  </a:cubicBezTo>
                  <a:cubicBezTo>
                    <a:pt x="3781567" y="7247552"/>
                    <a:pt x="3739834" y="7232698"/>
                    <a:pt x="3707296" y="7203697"/>
                  </a:cubicBezTo>
                  <a:lnTo>
                    <a:pt x="53912" y="3925908"/>
                  </a:lnTo>
                  <a:cubicBezTo>
                    <a:pt x="17838" y="3893370"/>
                    <a:pt x="-1967" y="3846686"/>
                    <a:pt x="155" y="3797880"/>
                  </a:cubicBezTo>
                  <a:close/>
                  <a:moveTo>
                    <a:pt x="7248921" y="3447042"/>
                  </a:moveTo>
                  <a:cubicBezTo>
                    <a:pt x="7251044" y="3403187"/>
                    <a:pt x="7233360" y="3361455"/>
                    <a:pt x="7200115" y="3331746"/>
                  </a:cubicBezTo>
                  <a:lnTo>
                    <a:pt x="3546731" y="53250"/>
                  </a:lnTo>
                  <a:cubicBezTo>
                    <a:pt x="3517730" y="27078"/>
                    <a:pt x="3480242" y="13639"/>
                    <a:pt x="3440631" y="15761"/>
                  </a:cubicBezTo>
                  <a:cubicBezTo>
                    <a:pt x="3401728" y="17883"/>
                    <a:pt x="3365653" y="34859"/>
                    <a:pt x="3339482" y="63860"/>
                  </a:cubicBezTo>
                  <a:lnTo>
                    <a:pt x="53912" y="3706634"/>
                  </a:lnTo>
                  <a:cubicBezTo>
                    <a:pt x="31277" y="3732098"/>
                    <a:pt x="17838" y="3763928"/>
                    <a:pt x="16423" y="3797880"/>
                  </a:cubicBezTo>
                  <a:cubicBezTo>
                    <a:pt x="14301" y="3841735"/>
                    <a:pt x="31985" y="3883467"/>
                    <a:pt x="65229" y="3913176"/>
                  </a:cubicBezTo>
                  <a:lnTo>
                    <a:pt x="3718614" y="7190965"/>
                  </a:lnTo>
                  <a:cubicBezTo>
                    <a:pt x="3747614" y="7217136"/>
                    <a:pt x="3785103" y="7230576"/>
                    <a:pt x="3824714" y="7228453"/>
                  </a:cubicBezTo>
                  <a:cubicBezTo>
                    <a:pt x="3863617" y="7226332"/>
                    <a:pt x="3899691" y="7209356"/>
                    <a:pt x="3925863" y="7180355"/>
                  </a:cubicBezTo>
                  <a:lnTo>
                    <a:pt x="7211433" y="3537581"/>
                  </a:lnTo>
                  <a:cubicBezTo>
                    <a:pt x="7234067" y="3512824"/>
                    <a:pt x="7247507" y="3480287"/>
                    <a:pt x="7248921" y="344704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23"/>
            <p:cNvSpPr/>
            <p:nvPr/>
          </p:nvSpPr>
          <p:spPr>
            <a:xfrm>
              <a:off x="7256516" y="1346604"/>
              <a:ext cx="7059444" cy="7040446"/>
            </a:xfrm>
            <a:custGeom>
              <a:avLst/>
              <a:gdLst/>
              <a:ahLst/>
              <a:cxnLst/>
              <a:rect l="l" t="t" r="r" b="b"/>
              <a:pathLst>
                <a:path w="7059444" h="7040446" extrusionOk="0">
                  <a:moveTo>
                    <a:pt x="165" y="3624476"/>
                  </a:moveTo>
                  <a:cubicBezTo>
                    <a:pt x="1580" y="3586987"/>
                    <a:pt x="17141" y="3550913"/>
                    <a:pt x="42605" y="3523327"/>
                  </a:cubicBezTo>
                  <a:lnTo>
                    <a:pt x="3302004" y="50313"/>
                  </a:lnTo>
                  <a:cubicBezTo>
                    <a:pt x="3331005" y="19190"/>
                    <a:pt x="3369908" y="1507"/>
                    <a:pt x="3412348" y="92"/>
                  </a:cubicBezTo>
                  <a:cubicBezTo>
                    <a:pt x="3454789" y="-1322"/>
                    <a:pt x="3495106" y="13532"/>
                    <a:pt x="3525522" y="42533"/>
                  </a:cubicBezTo>
                  <a:lnTo>
                    <a:pt x="7009146" y="3294151"/>
                  </a:lnTo>
                  <a:cubicBezTo>
                    <a:pt x="7043097" y="3325981"/>
                    <a:pt x="7060781" y="3370543"/>
                    <a:pt x="7059366" y="3416519"/>
                  </a:cubicBezTo>
                  <a:cubicBezTo>
                    <a:pt x="7057952" y="3454008"/>
                    <a:pt x="7042390" y="3490082"/>
                    <a:pt x="7016926" y="3517668"/>
                  </a:cubicBezTo>
                  <a:lnTo>
                    <a:pt x="3757528" y="6990682"/>
                  </a:lnTo>
                  <a:cubicBezTo>
                    <a:pt x="3698111" y="7054343"/>
                    <a:pt x="3597670" y="7057171"/>
                    <a:pt x="3534010" y="6997755"/>
                  </a:cubicBezTo>
                  <a:lnTo>
                    <a:pt x="50386" y="3746845"/>
                  </a:lnTo>
                  <a:cubicBezTo>
                    <a:pt x="16434" y="3715015"/>
                    <a:pt x="-1957" y="3670453"/>
                    <a:pt x="165" y="3624476"/>
                  </a:cubicBezTo>
                  <a:close/>
                  <a:moveTo>
                    <a:pt x="7043097" y="3415812"/>
                  </a:moveTo>
                  <a:cubicBezTo>
                    <a:pt x="7045220" y="3374079"/>
                    <a:pt x="7028243" y="3334469"/>
                    <a:pt x="6997829" y="3306175"/>
                  </a:cubicBezTo>
                  <a:lnTo>
                    <a:pt x="3514912" y="54557"/>
                  </a:lnTo>
                  <a:cubicBezTo>
                    <a:pt x="3487326" y="28386"/>
                    <a:pt x="3451252" y="14946"/>
                    <a:pt x="3413056" y="16361"/>
                  </a:cubicBezTo>
                  <a:cubicBezTo>
                    <a:pt x="3374859" y="17776"/>
                    <a:pt x="3340200" y="33337"/>
                    <a:pt x="3314029" y="60923"/>
                  </a:cubicBezTo>
                  <a:lnTo>
                    <a:pt x="54630" y="3533937"/>
                  </a:lnTo>
                  <a:cubicBezTo>
                    <a:pt x="31288" y="3558694"/>
                    <a:pt x="17849" y="3590524"/>
                    <a:pt x="16434" y="3624476"/>
                  </a:cubicBezTo>
                  <a:cubicBezTo>
                    <a:pt x="14312" y="3666208"/>
                    <a:pt x="31288" y="3705820"/>
                    <a:pt x="60996" y="3734113"/>
                  </a:cubicBezTo>
                  <a:lnTo>
                    <a:pt x="3544620" y="6985731"/>
                  </a:lnTo>
                  <a:cubicBezTo>
                    <a:pt x="3601914" y="7039488"/>
                    <a:pt x="3691746" y="7035951"/>
                    <a:pt x="3745503" y="6979365"/>
                  </a:cubicBezTo>
                  <a:lnTo>
                    <a:pt x="7004902" y="3506351"/>
                  </a:lnTo>
                  <a:cubicBezTo>
                    <a:pt x="7028243" y="3481594"/>
                    <a:pt x="7041683" y="3449764"/>
                    <a:pt x="7043097" y="341581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23"/>
            <p:cNvSpPr/>
            <p:nvPr/>
          </p:nvSpPr>
          <p:spPr>
            <a:xfrm>
              <a:off x="7229624" y="1327323"/>
              <a:ext cx="6854429" cy="6835525"/>
            </a:xfrm>
            <a:custGeom>
              <a:avLst/>
              <a:gdLst/>
              <a:ahLst/>
              <a:cxnLst/>
              <a:rect l="l" t="t" r="r" b="b"/>
              <a:pathLst>
                <a:path w="6854429" h="6835525" extrusionOk="0">
                  <a:moveTo>
                    <a:pt x="178" y="3449947"/>
                  </a:moveTo>
                  <a:cubicBezTo>
                    <a:pt x="1592" y="3412458"/>
                    <a:pt x="17154" y="3376384"/>
                    <a:pt x="44032" y="3349505"/>
                  </a:cubicBezTo>
                  <a:lnTo>
                    <a:pt x="3277260" y="46252"/>
                  </a:lnTo>
                  <a:cubicBezTo>
                    <a:pt x="3336676" y="-14579"/>
                    <a:pt x="3434288" y="-15286"/>
                    <a:pt x="3495119" y="43422"/>
                  </a:cubicBezTo>
                  <a:lnTo>
                    <a:pt x="6808275" y="3268869"/>
                  </a:lnTo>
                  <a:cubicBezTo>
                    <a:pt x="6839397" y="3299285"/>
                    <a:pt x="6856374" y="3341725"/>
                    <a:pt x="6854252" y="3385579"/>
                  </a:cubicBezTo>
                  <a:cubicBezTo>
                    <a:pt x="6852837" y="3423068"/>
                    <a:pt x="6837276" y="3459142"/>
                    <a:pt x="6810397" y="3486021"/>
                  </a:cubicBezTo>
                  <a:lnTo>
                    <a:pt x="3577170" y="6789274"/>
                  </a:lnTo>
                  <a:cubicBezTo>
                    <a:pt x="3517754" y="6850105"/>
                    <a:pt x="3420141" y="6850812"/>
                    <a:pt x="3359310" y="6792104"/>
                  </a:cubicBezTo>
                  <a:lnTo>
                    <a:pt x="46154" y="3566657"/>
                  </a:lnTo>
                  <a:cubicBezTo>
                    <a:pt x="15032" y="3536242"/>
                    <a:pt x="-1944" y="3493802"/>
                    <a:pt x="178" y="3449947"/>
                  </a:cubicBezTo>
                  <a:close/>
                  <a:moveTo>
                    <a:pt x="6837276" y="3384872"/>
                  </a:moveTo>
                  <a:cubicBezTo>
                    <a:pt x="6838690" y="3345968"/>
                    <a:pt x="6823836" y="3307772"/>
                    <a:pt x="6795543" y="3280186"/>
                  </a:cubicBezTo>
                  <a:lnTo>
                    <a:pt x="3483094" y="54740"/>
                  </a:lnTo>
                  <a:cubicBezTo>
                    <a:pt x="3428630" y="1690"/>
                    <a:pt x="3341627" y="3104"/>
                    <a:pt x="3287870" y="56862"/>
                  </a:cubicBezTo>
                  <a:lnTo>
                    <a:pt x="54642" y="3360115"/>
                  </a:lnTo>
                  <a:cubicBezTo>
                    <a:pt x="31300" y="3384165"/>
                    <a:pt x="17154" y="3415995"/>
                    <a:pt x="15739" y="3449947"/>
                  </a:cubicBezTo>
                  <a:cubicBezTo>
                    <a:pt x="14324" y="3488850"/>
                    <a:pt x="29178" y="3527046"/>
                    <a:pt x="57472" y="3554632"/>
                  </a:cubicBezTo>
                  <a:lnTo>
                    <a:pt x="3370628" y="6780079"/>
                  </a:lnTo>
                  <a:cubicBezTo>
                    <a:pt x="3425093" y="6833129"/>
                    <a:pt x="3512095" y="6831714"/>
                    <a:pt x="3565145" y="6777957"/>
                  </a:cubicBezTo>
                  <a:lnTo>
                    <a:pt x="6798372" y="3474703"/>
                  </a:lnTo>
                  <a:cubicBezTo>
                    <a:pt x="6822422" y="3450654"/>
                    <a:pt x="6835861" y="3418824"/>
                    <a:pt x="6837276" y="338487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" name="Google Shape;166;p23"/>
            <p:cNvSpPr/>
            <p:nvPr/>
          </p:nvSpPr>
          <p:spPr>
            <a:xfrm>
              <a:off x="7202127" y="1307786"/>
              <a:ext cx="6648520" cy="6630568"/>
            </a:xfrm>
            <a:custGeom>
              <a:avLst/>
              <a:gdLst/>
              <a:ahLst/>
              <a:cxnLst/>
              <a:rect l="l" t="t" r="r" b="b"/>
              <a:pathLst>
                <a:path w="6648520" h="6630568" extrusionOk="0">
                  <a:moveTo>
                    <a:pt x="89" y="3276381"/>
                  </a:moveTo>
                  <a:cubicBezTo>
                    <a:pt x="1503" y="3238185"/>
                    <a:pt x="17772" y="3202818"/>
                    <a:pt x="44651" y="3176647"/>
                  </a:cubicBezTo>
                  <a:lnTo>
                    <a:pt x="3251707" y="42447"/>
                  </a:lnTo>
                  <a:cubicBezTo>
                    <a:pt x="3310415" y="-14848"/>
                    <a:pt x="3405198" y="-14140"/>
                    <a:pt x="3463200" y="44569"/>
                  </a:cubicBezTo>
                  <a:lnTo>
                    <a:pt x="6605888" y="3243844"/>
                  </a:lnTo>
                  <a:cubicBezTo>
                    <a:pt x="6634889" y="3273552"/>
                    <a:pt x="6650450" y="3313870"/>
                    <a:pt x="6648328" y="3354895"/>
                  </a:cubicBezTo>
                  <a:cubicBezTo>
                    <a:pt x="6646914" y="3393091"/>
                    <a:pt x="6630645" y="3428458"/>
                    <a:pt x="6603766" y="3454630"/>
                  </a:cubicBezTo>
                  <a:lnTo>
                    <a:pt x="3396710" y="6588123"/>
                  </a:lnTo>
                  <a:cubicBezTo>
                    <a:pt x="3338002" y="6645417"/>
                    <a:pt x="3243219" y="6644710"/>
                    <a:pt x="3185217" y="6586000"/>
                  </a:cubicBezTo>
                  <a:lnTo>
                    <a:pt x="42529" y="3386725"/>
                  </a:lnTo>
                  <a:cubicBezTo>
                    <a:pt x="14235" y="3357725"/>
                    <a:pt x="-1326" y="3317407"/>
                    <a:pt x="89" y="3276381"/>
                  </a:cubicBezTo>
                  <a:close/>
                  <a:moveTo>
                    <a:pt x="6632767" y="3354188"/>
                  </a:moveTo>
                  <a:cubicBezTo>
                    <a:pt x="6634182" y="3317407"/>
                    <a:pt x="6620742" y="3281332"/>
                    <a:pt x="6594571" y="3255161"/>
                  </a:cubicBezTo>
                  <a:lnTo>
                    <a:pt x="3451882" y="55886"/>
                  </a:lnTo>
                  <a:cubicBezTo>
                    <a:pt x="3400247" y="3543"/>
                    <a:pt x="3316074" y="2836"/>
                    <a:pt x="3263024" y="53764"/>
                  </a:cubicBezTo>
                  <a:lnTo>
                    <a:pt x="55968" y="3187964"/>
                  </a:lnTo>
                  <a:cubicBezTo>
                    <a:pt x="31919" y="3212014"/>
                    <a:pt x="17772" y="3243136"/>
                    <a:pt x="16357" y="3277088"/>
                  </a:cubicBezTo>
                  <a:cubicBezTo>
                    <a:pt x="14943" y="3313870"/>
                    <a:pt x="28382" y="3349944"/>
                    <a:pt x="54554" y="3376115"/>
                  </a:cubicBezTo>
                  <a:lnTo>
                    <a:pt x="3197242" y="6575390"/>
                  </a:lnTo>
                  <a:cubicBezTo>
                    <a:pt x="3248877" y="6627733"/>
                    <a:pt x="3333050" y="6628441"/>
                    <a:pt x="3386100" y="6577513"/>
                  </a:cubicBezTo>
                  <a:lnTo>
                    <a:pt x="6593156" y="3444020"/>
                  </a:lnTo>
                  <a:cubicBezTo>
                    <a:pt x="6617205" y="3419263"/>
                    <a:pt x="6631352" y="3387433"/>
                    <a:pt x="6632767" y="3354188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p23"/>
            <p:cNvSpPr/>
            <p:nvPr/>
          </p:nvSpPr>
          <p:spPr>
            <a:xfrm>
              <a:off x="7175129" y="1287891"/>
              <a:ext cx="6443529" cy="6426314"/>
            </a:xfrm>
            <a:custGeom>
              <a:avLst/>
              <a:gdLst/>
              <a:ahLst/>
              <a:cxnLst/>
              <a:rect l="l" t="t" r="r" b="b"/>
              <a:pathLst>
                <a:path w="6443529" h="6426314" extrusionOk="0">
                  <a:moveTo>
                    <a:pt x="209" y="3102467"/>
                  </a:moveTo>
                  <a:cubicBezTo>
                    <a:pt x="1623" y="3064271"/>
                    <a:pt x="17892" y="3028904"/>
                    <a:pt x="46185" y="3002733"/>
                  </a:cubicBezTo>
                  <a:lnTo>
                    <a:pt x="3226363" y="39000"/>
                  </a:lnTo>
                  <a:cubicBezTo>
                    <a:pt x="3254656" y="12829"/>
                    <a:pt x="3291437" y="-1318"/>
                    <a:pt x="3330341" y="97"/>
                  </a:cubicBezTo>
                  <a:cubicBezTo>
                    <a:pt x="3369244" y="1511"/>
                    <a:pt x="3405318" y="17780"/>
                    <a:pt x="3431489" y="46074"/>
                  </a:cubicBezTo>
                  <a:lnTo>
                    <a:pt x="6404418" y="3219177"/>
                  </a:lnTo>
                  <a:cubicBezTo>
                    <a:pt x="6431296" y="3247471"/>
                    <a:pt x="6445443" y="3284960"/>
                    <a:pt x="6443321" y="3324570"/>
                  </a:cubicBezTo>
                  <a:cubicBezTo>
                    <a:pt x="6441906" y="3362766"/>
                    <a:pt x="6425638" y="3398133"/>
                    <a:pt x="6397344" y="3424304"/>
                  </a:cubicBezTo>
                  <a:lnTo>
                    <a:pt x="3216460" y="6387330"/>
                  </a:lnTo>
                  <a:cubicBezTo>
                    <a:pt x="3157751" y="6441795"/>
                    <a:pt x="3065797" y="6438965"/>
                    <a:pt x="3011333" y="6380257"/>
                  </a:cubicBezTo>
                  <a:lnTo>
                    <a:pt x="39112" y="3207860"/>
                  </a:lnTo>
                  <a:cubicBezTo>
                    <a:pt x="12233" y="3178859"/>
                    <a:pt x="-1913" y="3142078"/>
                    <a:pt x="209" y="3102467"/>
                  </a:cubicBezTo>
                  <a:close/>
                  <a:moveTo>
                    <a:pt x="6427052" y="3323156"/>
                  </a:moveTo>
                  <a:cubicBezTo>
                    <a:pt x="6428467" y="3288496"/>
                    <a:pt x="6416442" y="3255251"/>
                    <a:pt x="6392393" y="3229787"/>
                  </a:cubicBezTo>
                  <a:lnTo>
                    <a:pt x="3419465" y="56684"/>
                  </a:lnTo>
                  <a:cubicBezTo>
                    <a:pt x="3396123" y="31220"/>
                    <a:pt x="3364293" y="17073"/>
                    <a:pt x="3329633" y="15658"/>
                  </a:cubicBezTo>
                  <a:cubicBezTo>
                    <a:pt x="3294974" y="14243"/>
                    <a:pt x="3262437" y="26976"/>
                    <a:pt x="3236973" y="50318"/>
                  </a:cubicBezTo>
                  <a:lnTo>
                    <a:pt x="56795" y="3014758"/>
                  </a:lnTo>
                  <a:cubicBezTo>
                    <a:pt x="32039" y="3038100"/>
                    <a:pt x="17185" y="3069222"/>
                    <a:pt x="15770" y="3103174"/>
                  </a:cubicBezTo>
                  <a:cubicBezTo>
                    <a:pt x="14355" y="3137834"/>
                    <a:pt x="26380" y="3171079"/>
                    <a:pt x="50429" y="3196543"/>
                  </a:cubicBezTo>
                  <a:lnTo>
                    <a:pt x="3023357" y="6369647"/>
                  </a:lnTo>
                  <a:cubicBezTo>
                    <a:pt x="3072163" y="6421282"/>
                    <a:pt x="3153507" y="6424111"/>
                    <a:pt x="3205850" y="6376012"/>
                  </a:cubicBezTo>
                  <a:lnTo>
                    <a:pt x="6386734" y="3411572"/>
                  </a:lnTo>
                  <a:cubicBezTo>
                    <a:pt x="6411491" y="3388938"/>
                    <a:pt x="6425638" y="3357108"/>
                    <a:pt x="6427052" y="3323156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p23"/>
            <p:cNvSpPr/>
            <p:nvPr/>
          </p:nvSpPr>
          <p:spPr>
            <a:xfrm>
              <a:off x="7147639" y="1268180"/>
              <a:ext cx="6238208" cy="6222427"/>
            </a:xfrm>
            <a:custGeom>
              <a:avLst/>
              <a:gdLst/>
              <a:ahLst/>
              <a:cxnLst/>
              <a:rect l="l" t="t" r="r" b="b"/>
              <a:pathLst>
                <a:path w="6238208" h="6222427" extrusionOk="0">
                  <a:moveTo>
                    <a:pt x="112" y="2929075"/>
                  </a:moveTo>
                  <a:cubicBezTo>
                    <a:pt x="1526" y="2890879"/>
                    <a:pt x="18502" y="2855512"/>
                    <a:pt x="47503" y="2830048"/>
                  </a:cubicBezTo>
                  <a:lnTo>
                    <a:pt x="3201509" y="35369"/>
                  </a:lnTo>
                  <a:cubicBezTo>
                    <a:pt x="3259510" y="-16267"/>
                    <a:pt x="3348635" y="-10608"/>
                    <a:pt x="3400270" y="47393"/>
                  </a:cubicBezTo>
                  <a:lnTo>
                    <a:pt x="6202730" y="3194326"/>
                  </a:lnTo>
                  <a:cubicBezTo>
                    <a:pt x="6227487" y="3221912"/>
                    <a:pt x="6239512" y="3257278"/>
                    <a:pt x="6238097" y="3294060"/>
                  </a:cubicBezTo>
                  <a:cubicBezTo>
                    <a:pt x="6236682" y="3332256"/>
                    <a:pt x="6219707" y="3367623"/>
                    <a:pt x="6190706" y="3393087"/>
                  </a:cubicBezTo>
                  <a:lnTo>
                    <a:pt x="3036700" y="6187059"/>
                  </a:lnTo>
                  <a:cubicBezTo>
                    <a:pt x="2978699" y="6238695"/>
                    <a:pt x="2889574" y="6233036"/>
                    <a:pt x="2837939" y="6175035"/>
                  </a:cubicBezTo>
                  <a:lnTo>
                    <a:pt x="35479" y="3028102"/>
                  </a:lnTo>
                  <a:cubicBezTo>
                    <a:pt x="10722" y="3001223"/>
                    <a:pt x="-1303" y="2965857"/>
                    <a:pt x="112" y="2929075"/>
                  </a:cubicBezTo>
                  <a:close/>
                  <a:moveTo>
                    <a:pt x="6222536" y="3292645"/>
                  </a:moveTo>
                  <a:cubicBezTo>
                    <a:pt x="6223951" y="3260108"/>
                    <a:pt x="6212633" y="3228985"/>
                    <a:pt x="6191413" y="3204228"/>
                  </a:cubicBezTo>
                  <a:lnTo>
                    <a:pt x="3388245" y="58003"/>
                  </a:lnTo>
                  <a:cubicBezTo>
                    <a:pt x="3342269" y="6368"/>
                    <a:pt x="3263754" y="2124"/>
                    <a:pt x="3212119" y="47393"/>
                  </a:cubicBezTo>
                  <a:lnTo>
                    <a:pt x="58113" y="2842073"/>
                  </a:lnTo>
                  <a:cubicBezTo>
                    <a:pt x="32649" y="2864708"/>
                    <a:pt x="17795" y="2895830"/>
                    <a:pt x="16380" y="2929783"/>
                  </a:cubicBezTo>
                  <a:cubicBezTo>
                    <a:pt x="14966" y="2962320"/>
                    <a:pt x="26283" y="2993443"/>
                    <a:pt x="47503" y="3018199"/>
                  </a:cubicBezTo>
                  <a:lnTo>
                    <a:pt x="2849964" y="6165132"/>
                  </a:lnTo>
                  <a:cubicBezTo>
                    <a:pt x="2895940" y="6216767"/>
                    <a:pt x="2974455" y="6221011"/>
                    <a:pt x="3026090" y="6175742"/>
                  </a:cubicBezTo>
                  <a:lnTo>
                    <a:pt x="6180096" y="3381062"/>
                  </a:lnTo>
                  <a:cubicBezTo>
                    <a:pt x="6206267" y="3357720"/>
                    <a:pt x="6221121" y="3326597"/>
                    <a:pt x="6222536" y="3292645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23"/>
            <p:cNvSpPr/>
            <p:nvPr/>
          </p:nvSpPr>
          <p:spPr>
            <a:xfrm>
              <a:off x="7120048" y="1247950"/>
              <a:ext cx="6033802" cy="6018472"/>
            </a:xfrm>
            <a:custGeom>
              <a:avLst/>
              <a:gdLst/>
              <a:ahLst/>
              <a:cxnLst/>
              <a:rect l="l" t="t" r="r" b="b"/>
              <a:pathLst>
                <a:path w="6033802" h="6018472" extrusionOk="0">
                  <a:moveTo>
                    <a:pt x="118" y="2755496"/>
                  </a:moveTo>
                  <a:cubicBezTo>
                    <a:pt x="1533" y="2717300"/>
                    <a:pt x="19216" y="2681225"/>
                    <a:pt x="48924" y="2657176"/>
                  </a:cubicBezTo>
                  <a:lnTo>
                    <a:pt x="3176759" y="32257"/>
                  </a:lnTo>
                  <a:cubicBezTo>
                    <a:pt x="3205052" y="8915"/>
                    <a:pt x="3240419" y="-2403"/>
                    <a:pt x="3276493" y="427"/>
                  </a:cubicBezTo>
                  <a:cubicBezTo>
                    <a:pt x="3312567" y="3256"/>
                    <a:pt x="3345812" y="20939"/>
                    <a:pt x="3369154" y="48525"/>
                  </a:cubicBezTo>
                  <a:lnTo>
                    <a:pt x="6001854" y="3168579"/>
                  </a:lnTo>
                  <a:cubicBezTo>
                    <a:pt x="6023781" y="3194750"/>
                    <a:pt x="6035099" y="3227995"/>
                    <a:pt x="6033684" y="3262654"/>
                  </a:cubicBezTo>
                  <a:cubicBezTo>
                    <a:pt x="6032269" y="3300851"/>
                    <a:pt x="6014586" y="3336925"/>
                    <a:pt x="5984878" y="3360974"/>
                  </a:cubicBezTo>
                  <a:lnTo>
                    <a:pt x="2857043" y="5986601"/>
                  </a:lnTo>
                  <a:cubicBezTo>
                    <a:pt x="2799042" y="6034700"/>
                    <a:pt x="2712747" y="6027626"/>
                    <a:pt x="2664648" y="5970332"/>
                  </a:cubicBezTo>
                  <a:lnTo>
                    <a:pt x="31948" y="2849571"/>
                  </a:lnTo>
                  <a:cubicBezTo>
                    <a:pt x="10021" y="2823400"/>
                    <a:pt x="-1296" y="2790155"/>
                    <a:pt x="118" y="2755496"/>
                  </a:cubicBezTo>
                  <a:close/>
                  <a:moveTo>
                    <a:pt x="6017415" y="3262654"/>
                  </a:moveTo>
                  <a:cubicBezTo>
                    <a:pt x="6018830" y="3232239"/>
                    <a:pt x="6008927" y="3203238"/>
                    <a:pt x="5989122" y="3179896"/>
                  </a:cubicBezTo>
                  <a:lnTo>
                    <a:pt x="3357129" y="59135"/>
                  </a:lnTo>
                  <a:cubicBezTo>
                    <a:pt x="3336616" y="34379"/>
                    <a:pt x="3306908" y="19525"/>
                    <a:pt x="3275078" y="16695"/>
                  </a:cubicBezTo>
                  <a:cubicBezTo>
                    <a:pt x="3243248" y="13866"/>
                    <a:pt x="3211418" y="23769"/>
                    <a:pt x="3186662" y="44281"/>
                  </a:cubicBezTo>
                  <a:lnTo>
                    <a:pt x="58827" y="2669201"/>
                  </a:lnTo>
                  <a:cubicBezTo>
                    <a:pt x="33363" y="2691128"/>
                    <a:pt x="17094" y="2722251"/>
                    <a:pt x="15680" y="2756203"/>
                  </a:cubicBezTo>
                  <a:cubicBezTo>
                    <a:pt x="14265" y="2786618"/>
                    <a:pt x="24168" y="2815619"/>
                    <a:pt x="43973" y="2838961"/>
                  </a:cubicBezTo>
                  <a:lnTo>
                    <a:pt x="2676673" y="5959015"/>
                  </a:lnTo>
                  <a:cubicBezTo>
                    <a:pt x="2719821" y="6009943"/>
                    <a:pt x="2796213" y="6016309"/>
                    <a:pt x="2847141" y="5973869"/>
                  </a:cubicBezTo>
                  <a:lnTo>
                    <a:pt x="5974975" y="3348949"/>
                  </a:lnTo>
                  <a:cubicBezTo>
                    <a:pt x="6000439" y="3327729"/>
                    <a:pt x="6016001" y="3295899"/>
                    <a:pt x="6017415" y="3262654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23"/>
            <p:cNvSpPr/>
            <p:nvPr/>
          </p:nvSpPr>
          <p:spPr>
            <a:xfrm>
              <a:off x="7092446" y="1228317"/>
              <a:ext cx="5830021" cy="5814240"/>
            </a:xfrm>
            <a:custGeom>
              <a:avLst/>
              <a:gdLst/>
              <a:ahLst/>
              <a:cxnLst/>
              <a:rect l="l" t="t" r="r" b="b"/>
              <a:pathLst>
                <a:path w="5830021" h="5814240" extrusionOk="0">
                  <a:moveTo>
                    <a:pt x="133" y="2582027"/>
                  </a:moveTo>
                  <a:cubicBezTo>
                    <a:pt x="1548" y="2543831"/>
                    <a:pt x="19938" y="2507757"/>
                    <a:pt x="50354" y="2483707"/>
                  </a:cubicBezTo>
                  <a:lnTo>
                    <a:pt x="3152017" y="28548"/>
                  </a:lnTo>
                  <a:cubicBezTo>
                    <a:pt x="3179603" y="6621"/>
                    <a:pt x="3214262" y="-3282"/>
                    <a:pt x="3249629" y="962"/>
                  </a:cubicBezTo>
                  <a:cubicBezTo>
                    <a:pt x="3284996" y="5206"/>
                    <a:pt x="3316118" y="22182"/>
                    <a:pt x="3338753" y="50476"/>
                  </a:cubicBezTo>
                  <a:lnTo>
                    <a:pt x="5800986" y="3144358"/>
                  </a:lnTo>
                  <a:cubicBezTo>
                    <a:pt x="5820791" y="3169115"/>
                    <a:pt x="5830693" y="3200237"/>
                    <a:pt x="5829986" y="3232068"/>
                  </a:cubicBezTo>
                  <a:cubicBezTo>
                    <a:pt x="5828571" y="3270264"/>
                    <a:pt x="5810181" y="3306338"/>
                    <a:pt x="5779766" y="3330387"/>
                  </a:cubicBezTo>
                  <a:lnTo>
                    <a:pt x="2677395" y="5785546"/>
                  </a:lnTo>
                  <a:cubicBezTo>
                    <a:pt x="2620101" y="5830815"/>
                    <a:pt x="2536635" y="5821620"/>
                    <a:pt x="2490659" y="5764326"/>
                  </a:cubicBezTo>
                  <a:lnTo>
                    <a:pt x="28426" y="2669736"/>
                  </a:lnTo>
                  <a:cubicBezTo>
                    <a:pt x="8621" y="2644980"/>
                    <a:pt x="-1282" y="2613857"/>
                    <a:pt x="133" y="2582027"/>
                  </a:cubicBezTo>
                  <a:close/>
                  <a:moveTo>
                    <a:pt x="5813010" y="3231360"/>
                  </a:moveTo>
                  <a:cubicBezTo>
                    <a:pt x="5814425" y="3203067"/>
                    <a:pt x="5805230" y="3176188"/>
                    <a:pt x="5787546" y="3154261"/>
                  </a:cubicBezTo>
                  <a:lnTo>
                    <a:pt x="3326021" y="60378"/>
                  </a:lnTo>
                  <a:cubicBezTo>
                    <a:pt x="3306923" y="36329"/>
                    <a:pt x="3278630" y="20768"/>
                    <a:pt x="3248214" y="17231"/>
                  </a:cubicBezTo>
                  <a:cubicBezTo>
                    <a:pt x="3217092" y="13694"/>
                    <a:pt x="3186676" y="22182"/>
                    <a:pt x="3162627" y="41988"/>
                  </a:cubicBezTo>
                  <a:lnTo>
                    <a:pt x="60256" y="2496439"/>
                  </a:lnTo>
                  <a:cubicBezTo>
                    <a:pt x="34085" y="2517659"/>
                    <a:pt x="17816" y="2548782"/>
                    <a:pt x="16402" y="2582734"/>
                  </a:cubicBezTo>
                  <a:cubicBezTo>
                    <a:pt x="14987" y="2610320"/>
                    <a:pt x="24182" y="2637906"/>
                    <a:pt x="41866" y="2659834"/>
                  </a:cubicBezTo>
                  <a:lnTo>
                    <a:pt x="2504098" y="5753716"/>
                  </a:lnTo>
                  <a:cubicBezTo>
                    <a:pt x="2544416" y="5803937"/>
                    <a:pt x="2617979" y="5812425"/>
                    <a:pt x="2668200" y="5772814"/>
                  </a:cubicBezTo>
                  <a:lnTo>
                    <a:pt x="5769863" y="3317655"/>
                  </a:lnTo>
                  <a:cubicBezTo>
                    <a:pt x="5795327" y="3296435"/>
                    <a:pt x="5811596" y="3265312"/>
                    <a:pt x="5813010" y="323136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23"/>
            <p:cNvSpPr/>
            <p:nvPr/>
          </p:nvSpPr>
          <p:spPr>
            <a:xfrm>
              <a:off x="7064851" y="1208101"/>
              <a:ext cx="5625009" cy="5610494"/>
            </a:xfrm>
            <a:custGeom>
              <a:avLst/>
              <a:gdLst/>
              <a:ahLst/>
              <a:cxnLst/>
              <a:rect l="l" t="t" r="r" b="b"/>
              <a:pathLst>
                <a:path w="5625009" h="5610494" extrusionOk="0">
                  <a:moveTo>
                    <a:pt x="142" y="2408433"/>
                  </a:moveTo>
                  <a:cubicBezTo>
                    <a:pt x="1557" y="2369529"/>
                    <a:pt x="20655" y="2334163"/>
                    <a:pt x="51778" y="2310821"/>
                  </a:cubicBezTo>
                  <a:lnTo>
                    <a:pt x="3127269" y="25422"/>
                  </a:lnTo>
                  <a:cubicBezTo>
                    <a:pt x="3184563" y="-17018"/>
                    <a:pt x="3265199" y="-4994"/>
                    <a:pt x="3307640" y="51593"/>
                  </a:cubicBezTo>
                  <a:lnTo>
                    <a:pt x="5599404" y="3119304"/>
                  </a:lnTo>
                  <a:cubicBezTo>
                    <a:pt x="5617088" y="3142646"/>
                    <a:pt x="5626283" y="3172354"/>
                    <a:pt x="5624868" y="3201355"/>
                  </a:cubicBezTo>
                  <a:cubicBezTo>
                    <a:pt x="5623454" y="3240258"/>
                    <a:pt x="5604356" y="3275625"/>
                    <a:pt x="5573233" y="3298967"/>
                  </a:cubicBezTo>
                  <a:lnTo>
                    <a:pt x="2497741" y="5585073"/>
                  </a:lnTo>
                  <a:cubicBezTo>
                    <a:pt x="2440447" y="5627513"/>
                    <a:pt x="2359811" y="5615489"/>
                    <a:pt x="2317371" y="5558902"/>
                  </a:cubicBezTo>
                  <a:lnTo>
                    <a:pt x="25606" y="2491191"/>
                  </a:lnTo>
                  <a:cubicBezTo>
                    <a:pt x="7923" y="2467142"/>
                    <a:pt x="-1273" y="2438141"/>
                    <a:pt x="142" y="2408433"/>
                  </a:cubicBezTo>
                  <a:close/>
                  <a:moveTo>
                    <a:pt x="5608600" y="3201355"/>
                  </a:moveTo>
                  <a:cubicBezTo>
                    <a:pt x="5610014" y="3175891"/>
                    <a:pt x="5601526" y="3149720"/>
                    <a:pt x="5586672" y="3129207"/>
                  </a:cubicBezTo>
                  <a:lnTo>
                    <a:pt x="3294908" y="61496"/>
                  </a:lnTo>
                  <a:cubicBezTo>
                    <a:pt x="3257419" y="11982"/>
                    <a:pt x="3186685" y="1372"/>
                    <a:pt x="3137172" y="38154"/>
                  </a:cubicBezTo>
                  <a:lnTo>
                    <a:pt x="61680" y="2323553"/>
                  </a:lnTo>
                  <a:cubicBezTo>
                    <a:pt x="34094" y="2344065"/>
                    <a:pt x="17825" y="2375188"/>
                    <a:pt x="16411" y="2409140"/>
                  </a:cubicBezTo>
                  <a:cubicBezTo>
                    <a:pt x="14996" y="2434604"/>
                    <a:pt x="23484" y="2460775"/>
                    <a:pt x="38338" y="2481288"/>
                  </a:cubicBezTo>
                  <a:lnTo>
                    <a:pt x="2330103" y="5548999"/>
                  </a:lnTo>
                  <a:cubicBezTo>
                    <a:pt x="2367592" y="5598513"/>
                    <a:pt x="2438325" y="5609123"/>
                    <a:pt x="2487839" y="5572341"/>
                  </a:cubicBezTo>
                  <a:lnTo>
                    <a:pt x="5563330" y="3286943"/>
                  </a:lnTo>
                  <a:cubicBezTo>
                    <a:pt x="5590916" y="3266430"/>
                    <a:pt x="5607185" y="3235307"/>
                    <a:pt x="5608600" y="3201355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23"/>
            <p:cNvSpPr/>
            <p:nvPr/>
          </p:nvSpPr>
          <p:spPr>
            <a:xfrm>
              <a:off x="7036655" y="1188705"/>
              <a:ext cx="5421221" cy="5405962"/>
            </a:xfrm>
            <a:custGeom>
              <a:avLst/>
              <a:gdLst/>
              <a:ahLst/>
              <a:cxnLst/>
              <a:rect l="l" t="t" r="r" b="b"/>
              <a:pathLst>
                <a:path w="5421221" h="5405962" extrusionOk="0">
                  <a:moveTo>
                    <a:pt x="44" y="2234726"/>
                  </a:moveTo>
                  <a:cubicBezTo>
                    <a:pt x="1459" y="2195823"/>
                    <a:pt x="21264" y="2160456"/>
                    <a:pt x="53802" y="2137821"/>
                  </a:cubicBezTo>
                  <a:lnTo>
                    <a:pt x="3103122" y="22183"/>
                  </a:lnTo>
                  <a:cubicBezTo>
                    <a:pt x="3159709" y="-16721"/>
                    <a:pt x="3237516" y="-3281"/>
                    <a:pt x="3277126" y="53305"/>
                  </a:cubicBezTo>
                  <a:lnTo>
                    <a:pt x="5399131" y="3094845"/>
                  </a:lnTo>
                  <a:cubicBezTo>
                    <a:pt x="5414692" y="3117480"/>
                    <a:pt x="5422473" y="3143651"/>
                    <a:pt x="5421058" y="3171237"/>
                  </a:cubicBezTo>
                  <a:cubicBezTo>
                    <a:pt x="5419643" y="3210141"/>
                    <a:pt x="5399838" y="3245507"/>
                    <a:pt x="5367301" y="3268142"/>
                  </a:cubicBezTo>
                  <a:lnTo>
                    <a:pt x="2318688" y="5383780"/>
                  </a:lnTo>
                  <a:cubicBezTo>
                    <a:pt x="2262101" y="5422684"/>
                    <a:pt x="2184294" y="5409245"/>
                    <a:pt x="2144683" y="5352658"/>
                  </a:cubicBezTo>
                  <a:lnTo>
                    <a:pt x="22679" y="2311118"/>
                  </a:lnTo>
                  <a:cubicBezTo>
                    <a:pt x="7118" y="2288483"/>
                    <a:pt x="-663" y="2261605"/>
                    <a:pt x="44" y="2234726"/>
                  </a:cubicBezTo>
                  <a:close/>
                  <a:moveTo>
                    <a:pt x="5404789" y="3170530"/>
                  </a:moveTo>
                  <a:cubicBezTo>
                    <a:pt x="5405497" y="3146480"/>
                    <a:pt x="5399131" y="3123846"/>
                    <a:pt x="5385691" y="3104040"/>
                  </a:cubicBezTo>
                  <a:lnTo>
                    <a:pt x="3263687" y="62501"/>
                  </a:lnTo>
                  <a:cubicBezTo>
                    <a:pt x="3229027" y="12987"/>
                    <a:pt x="3161123" y="963"/>
                    <a:pt x="3112317" y="35622"/>
                  </a:cubicBezTo>
                  <a:lnTo>
                    <a:pt x="62997" y="2150553"/>
                  </a:lnTo>
                  <a:cubicBezTo>
                    <a:pt x="34704" y="2170358"/>
                    <a:pt x="17728" y="2200774"/>
                    <a:pt x="16313" y="2235433"/>
                  </a:cubicBezTo>
                  <a:cubicBezTo>
                    <a:pt x="15606" y="2259483"/>
                    <a:pt x="21972" y="2282117"/>
                    <a:pt x="35411" y="2301923"/>
                  </a:cubicBezTo>
                  <a:lnTo>
                    <a:pt x="2157415" y="5343462"/>
                  </a:lnTo>
                  <a:cubicBezTo>
                    <a:pt x="2192075" y="5392976"/>
                    <a:pt x="2259979" y="5405000"/>
                    <a:pt x="2309492" y="5370341"/>
                  </a:cubicBezTo>
                  <a:lnTo>
                    <a:pt x="5358813" y="3254703"/>
                  </a:lnTo>
                  <a:cubicBezTo>
                    <a:pt x="5386399" y="3235605"/>
                    <a:pt x="5403375" y="3204482"/>
                    <a:pt x="5404789" y="317053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23"/>
            <p:cNvSpPr/>
            <p:nvPr/>
          </p:nvSpPr>
          <p:spPr>
            <a:xfrm>
              <a:off x="7008936" y="1168343"/>
              <a:ext cx="5216949" cy="5202657"/>
            </a:xfrm>
            <a:custGeom>
              <a:avLst/>
              <a:gdLst/>
              <a:ahLst/>
              <a:cxnLst/>
              <a:rect l="l" t="t" r="r" b="b"/>
              <a:pathLst>
                <a:path w="5216949" h="5202657" extrusionOk="0">
                  <a:moveTo>
                    <a:pt x="178" y="2061279"/>
                  </a:moveTo>
                  <a:cubicBezTo>
                    <a:pt x="1593" y="2022375"/>
                    <a:pt x="22813" y="1986301"/>
                    <a:pt x="55350" y="1965081"/>
                  </a:cubicBezTo>
                  <a:lnTo>
                    <a:pt x="3078499" y="19203"/>
                  </a:lnTo>
                  <a:cubicBezTo>
                    <a:pt x="3134379" y="-16871"/>
                    <a:pt x="3210063" y="-602"/>
                    <a:pt x="3246137" y="55277"/>
                  </a:cubicBezTo>
                  <a:lnTo>
                    <a:pt x="5197674" y="3070645"/>
                  </a:lnTo>
                  <a:cubicBezTo>
                    <a:pt x="5211114" y="3091865"/>
                    <a:pt x="5218187" y="3116622"/>
                    <a:pt x="5216772" y="3141379"/>
                  </a:cubicBezTo>
                  <a:cubicBezTo>
                    <a:pt x="5215357" y="3180282"/>
                    <a:pt x="5194137" y="3216356"/>
                    <a:pt x="5161600" y="3237576"/>
                  </a:cubicBezTo>
                  <a:lnTo>
                    <a:pt x="2139158" y="5183454"/>
                  </a:lnTo>
                  <a:cubicBezTo>
                    <a:pt x="2083279" y="5219529"/>
                    <a:pt x="2007594" y="5203260"/>
                    <a:pt x="1971520" y="5147380"/>
                  </a:cubicBezTo>
                  <a:lnTo>
                    <a:pt x="19276" y="2132012"/>
                  </a:lnTo>
                  <a:cubicBezTo>
                    <a:pt x="5837" y="2110792"/>
                    <a:pt x="-1237" y="2086035"/>
                    <a:pt x="178" y="2061279"/>
                  </a:cubicBezTo>
                  <a:close/>
                  <a:moveTo>
                    <a:pt x="5201211" y="3140671"/>
                  </a:moveTo>
                  <a:cubicBezTo>
                    <a:pt x="5201918" y="3118744"/>
                    <a:pt x="5196259" y="3097524"/>
                    <a:pt x="5184235" y="3079133"/>
                  </a:cubicBezTo>
                  <a:lnTo>
                    <a:pt x="3232698" y="63765"/>
                  </a:lnTo>
                  <a:cubicBezTo>
                    <a:pt x="3200868" y="14959"/>
                    <a:pt x="3135793" y="812"/>
                    <a:pt x="3086987" y="32643"/>
                  </a:cubicBezTo>
                  <a:lnTo>
                    <a:pt x="64546" y="1978521"/>
                  </a:lnTo>
                  <a:cubicBezTo>
                    <a:pt x="36252" y="1996911"/>
                    <a:pt x="17861" y="2028034"/>
                    <a:pt x="16447" y="2061986"/>
                  </a:cubicBezTo>
                  <a:cubicBezTo>
                    <a:pt x="15739" y="2083913"/>
                    <a:pt x="21398" y="2105133"/>
                    <a:pt x="33423" y="2123524"/>
                  </a:cubicBezTo>
                  <a:lnTo>
                    <a:pt x="1984959" y="5138892"/>
                  </a:lnTo>
                  <a:cubicBezTo>
                    <a:pt x="2016790" y="5187699"/>
                    <a:pt x="2081864" y="5201845"/>
                    <a:pt x="2130671" y="5170015"/>
                  </a:cubicBezTo>
                  <a:lnTo>
                    <a:pt x="5153112" y="3224137"/>
                  </a:lnTo>
                  <a:cubicBezTo>
                    <a:pt x="5181405" y="3205746"/>
                    <a:pt x="5199796" y="3174624"/>
                    <a:pt x="5201211" y="3140671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23"/>
            <p:cNvSpPr/>
            <p:nvPr/>
          </p:nvSpPr>
          <p:spPr>
            <a:xfrm>
              <a:off x="6980761" y="1147645"/>
              <a:ext cx="5013860" cy="5000023"/>
            </a:xfrm>
            <a:custGeom>
              <a:avLst/>
              <a:gdLst/>
              <a:ahLst/>
              <a:cxnLst/>
              <a:rect l="l" t="t" r="r" b="b"/>
              <a:pathLst>
                <a:path w="5013860" h="5000023" extrusionOk="0">
                  <a:moveTo>
                    <a:pt x="59" y="1888167"/>
                  </a:moveTo>
                  <a:cubicBezTo>
                    <a:pt x="1474" y="1848557"/>
                    <a:pt x="23401" y="1812482"/>
                    <a:pt x="57353" y="1791970"/>
                  </a:cubicBezTo>
                  <a:lnTo>
                    <a:pt x="3054330" y="16559"/>
                  </a:lnTo>
                  <a:cubicBezTo>
                    <a:pt x="3110210" y="-16685"/>
                    <a:pt x="3182358" y="1705"/>
                    <a:pt x="3215603" y="57585"/>
                  </a:cubicBezTo>
                  <a:lnTo>
                    <a:pt x="4997379" y="3046782"/>
                  </a:lnTo>
                  <a:cubicBezTo>
                    <a:pt x="5009404" y="3066587"/>
                    <a:pt x="5015063" y="3089222"/>
                    <a:pt x="5013648" y="3111856"/>
                  </a:cubicBezTo>
                  <a:cubicBezTo>
                    <a:pt x="5012233" y="3151467"/>
                    <a:pt x="4990306" y="3187541"/>
                    <a:pt x="4956354" y="3208054"/>
                  </a:cubicBezTo>
                  <a:lnTo>
                    <a:pt x="1959376" y="4983464"/>
                  </a:lnTo>
                  <a:cubicBezTo>
                    <a:pt x="1903497" y="5016709"/>
                    <a:pt x="1831349" y="4998318"/>
                    <a:pt x="1798104" y="4942439"/>
                  </a:cubicBezTo>
                  <a:lnTo>
                    <a:pt x="17035" y="1953242"/>
                  </a:lnTo>
                  <a:cubicBezTo>
                    <a:pt x="5010" y="1933437"/>
                    <a:pt x="-648" y="1911509"/>
                    <a:pt x="59" y="1888167"/>
                  </a:cubicBezTo>
                  <a:close/>
                  <a:moveTo>
                    <a:pt x="4997379" y="3110442"/>
                  </a:moveTo>
                  <a:cubicBezTo>
                    <a:pt x="4998086" y="3090636"/>
                    <a:pt x="4993135" y="3071538"/>
                    <a:pt x="4983233" y="3054562"/>
                  </a:cubicBezTo>
                  <a:lnTo>
                    <a:pt x="3202164" y="65365"/>
                  </a:lnTo>
                  <a:cubicBezTo>
                    <a:pt x="3173163" y="17267"/>
                    <a:pt x="3110917" y="1705"/>
                    <a:pt x="3062819" y="29999"/>
                  </a:cubicBezTo>
                  <a:lnTo>
                    <a:pt x="65841" y="1806116"/>
                  </a:lnTo>
                  <a:cubicBezTo>
                    <a:pt x="36133" y="1823800"/>
                    <a:pt x="17742" y="1854922"/>
                    <a:pt x="16328" y="1888874"/>
                  </a:cubicBezTo>
                  <a:cubicBezTo>
                    <a:pt x="15620" y="1908680"/>
                    <a:pt x="20572" y="1927778"/>
                    <a:pt x="30474" y="1944754"/>
                  </a:cubicBezTo>
                  <a:lnTo>
                    <a:pt x="1812251" y="4933951"/>
                  </a:lnTo>
                  <a:cubicBezTo>
                    <a:pt x="1841251" y="4982050"/>
                    <a:pt x="1903497" y="4997611"/>
                    <a:pt x="1951596" y="4969318"/>
                  </a:cubicBezTo>
                  <a:lnTo>
                    <a:pt x="4947866" y="3193200"/>
                  </a:lnTo>
                  <a:cubicBezTo>
                    <a:pt x="4977574" y="3176224"/>
                    <a:pt x="4995964" y="3145101"/>
                    <a:pt x="4997379" y="311044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23"/>
            <p:cNvSpPr/>
            <p:nvPr/>
          </p:nvSpPr>
          <p:spPr>
            <a:xfrm>
              <a:off x="6952460" y="1127248"/>
              <a:ext cx="4810180" cy="4796785"/>
            </a:xfrm>
            <a:custGeom>
              <a:avLst/>
              <a:gdLst/>
              <a:ahLst/>
              <a:cxnLst/>
              <a:rect l="l" t="t" r="r" b="b"/>
              <a:pathLst>
                <a:path w="4810180" h="4796785" extrusionOk="0">
                  <a:moveTo>
                    <a:pt x="66" y="1715461"/>
                  </a:moveTo>
                  <a:cubicBezTo>
                    <a:pt x="1481" y="1675850"/>
                    <a:pt x="24823" y="1639069"/>
                    <a:pt x="60190" y="1619971"/>
                  </a:cubicBezTo>
                  <a:lnTo>
                    <a:pt x="3030289" y="13614"/>
                  </a:lnTo>
                  <a:cubicBezTo>
                    <a:pt x="3085461" y="-16095"/>
                    <a:pt x="3155487" y="4418"/>
                    <a:pt x="3185195" y="59590"/>
                  </a:cubicBezTo>
                  <a:lnTo>
                    <a:pt x="4796504" y="3021908"/>
                  </a:lnTo>
                  <a:cubicBezTo>
                    <a:pt x="4806406" y="3040299"/>
                    <a:pt x="4811358" y="3060812"/>
                    <a:pt x="4809943" y="3081325"/>
                  </a:cubicBezTo>
                  <a:cubicBezTo>
                    <a:pt x="4808528" y="3120935"/>
                    <a:pt x="4785186" y="3157717"/>
                    <a:pt x="4749820" y="3176815"/>
                  </a:cubicBezTo>
                  <a:lnTo>
                    <a:pt x="1780428" y="4783172"/>
                  </a:lnTo>
                  <a:cubicBezTo>
                    <a:pt x="1725256" y="4812880"/>
                    <a:pt x="1655230" y="4792367"/>
                    <a:pt x="1625522" y="4737195"/>
                  </a:cubicBezTo>
                  <a:lnTo>
                    <a:pt x="14213" y="1774877"/>
                  </a:lnTo>
                  <a:cubicBezTo>
                    <a:pt x="4310" y="1756486"/>
                    <a:pt x="-641" y="1735974"/>
                    <a:pt x="66" y="1715461"/>
                  </a:cubicBezTo>
                  <a:close/>
                  <a:moveTo>
                    <a:pt x="4794382" y="3080617"/>
                  </a:moveTo>
                  <a:cubicBezTo>
                    <a:pt x="4795089" y="3062934"/>
                    <a:pt x="4790845" y="3045250"/>
                    <a:pt x="4782357" y="3029689"/>
                  </a:cubicBezTo>
                  <a:lnTo>
                    <a:pt x="3171048" y="67371"/>
                  </a:lnTo>
                  <a:cubicBezTo>
                    <a:pt x="3144877" y="19980"/>
                    <a:pt x="3085461" y="2296"/>
                    <a:pt x="3037362" y="27760"/>
                  </a:cubicBezTo>
                  <a:lnTo>
                    <a:pt x="67971" y="1634117"/>
                  </a:lnTo>
                  <a:cubicBezTo>
                    <a:pt x="37555" y="1650386"/>
                    <a:pt x="17750" y="1681509"/>
                    <a:pt x="16335" y="1716168"/>
                  </a:cubicBezTo>
                  <a:cubicBezTo>
                    <a:pt x="15628" y="1733852"/>
                    <a:pt x="19872" y="1751535"/>
                    <a:pt x="28360" y="1767096"/>
                  </a:cubicBezTo>
                  <a:lnTo>
                    <a:pt x="1639669" y="4729414"/>
                  </a:lnTo>
                  <a:cubicBezTo>
                    <a:pt x="1665840" y="4776806"/>
                    <a:pt x="1725256" y="4794489"/>
                    <a:pt x="1773355" y="4769025"/>
                  </a:cubicBezTo>
                  <a:lnTo>
                    <a:pt x="4743453" y="3162668"/>
                  </a:lnTo>
                  <a:cubicBezTo>
                    <a:pt x="4773869" y="3146399"/>
                    <a:pt x="4792967" y="3115276"/>
                    <a:pt x="4794382" y="3080617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23"/>
            <p:cNvSpPr/>
            <p:nvPr/>
          </p:nvSpPr>
          <p:spPr>
            <a:xfrm>
              <a:off x="6924145" y="1106211"/>
              <a:ext cx="4607047" cy="4594830"/>
            </a:xfrm>
            <a:custGeom>
              <a:avLst/>
              <a:gdLst/>
              <a:ahLst/>
              <a:cxnLst/>
              <a:rect l="l" t="t" r="r" b="b"/>
              <a:pathLst>
                <a:path w="4607047" h="4594830" extrusionOk="0">
                  <a:moveTo>
                    <a:pt x="88" y="1542689"/>
                  </a:moveTo>
                  <a:cubicBezTo>
                    <a:pt x="2210" y="1502371"/>
                    <a:pt x="25552" y="1465589"/>
                    <a:pt x="62333" y="1447906"/>
                  </a:cubicBezTo>
                  <a:lnTo>
                    <a:pt x="3006261" y="11309"/>
                  </a:lnTo>
                  <a:cubicBezTo>
                    <a:pt x="3061433" y="-15570"/>
                    <a:pt x="3127922" y="7065"/>
                    <a:pt x="3154801" y="62237"/>
                  </a:cubicBezTo>
                  <a:lnTo>
                    <a:pt x="4595642" y="2998384"/>
                  </a:lnTo>
                  <a:cubicBezTo>
                    <a:pt x="4604130" y="3015360"/>
                    <a:pt x="4607667" y="3033751"/>
                    <a:pt x="4606959" y="3052141"/>
                  </a:cubicBezTo>
                  <a:cubicBezTo>
                    <a:pt x="4604837" y="3093167"/>
                    <a:pt x="4581496" y="3129241"/>
                    <a:pt x="4544714" y="3146924"/>
                  </a:cubicBezTo>
                  <a:lnTo>
                    <a:pt x="1601494" y="4583521"/>
                  </a:lnTo>
                  <a:cubicBezTo>
                    <a:pt x="1546322" y="4610400"/>
                    <a:pt x="1479832" y="4587765"/>
                    <a:pt x="1452954" y="4532593"/>
                  </a:cubicBezTo>
                  <a:lnTo>
                    <a:pt x="11405" y="1596446"/>
                  </a:lnTo>
                  <a:cubicBezTo>
                    <a:pt x="2917" y="1579470"/>
                    <a:pt x="-619" y="1561080"/>
                    <a:pt x="88" y="1542689"/>
                  </a:cubicBezTo>
                  <a:close/>
                  <a:moveTo>
                    <a:pt x="4591398" y="3051434"/>
                  </a:moveTo>
                  <a:cubicBezTo>
                    <a:pt x="4592106" y="3035873"/>
                    <a:pt x="4588569" y="3019604"/>
                    <a:pt x="4581496" y="3005457"/>
                  </a:cubicBezTo>
                  <a:lnTo>
                    <a:pt x="3140654" y="69311"/>
                  </a:lnTo>
                  <a:cubicBezTo>
                    <a:pt x="3117312" y="22626"/>
                    <a:pt x="3060726" y="2821"/>
                    <a:pt x="3013334" y="25456"/>
                  </a:cubicBezTo>
                  <a:lnTo>
                    <a:pt x="69407" y="1462053"/>
                  </a:lnTo>
                  <a:cubicBezTo>
                    <a:pt x="38284" y="1477614"/>
                    <a:pt x="17771" y="1508737"/>
                    <a:pt x="16357" y="1543396"/>
                  </a:cubicBezTo>
                  <a:cubicBezTo>
                    <a:pt x="15649" y="1558958"/>
                    <a:pt x="19186" y="1575226"/>
                    <a:pt x="26259" y="1589373"/>
                  </a:cubicBezTo>
                  <a:lnTo>
                    <a:pt x="1467100" y="4525520"/>
                  </a:lnTo>
                  <a:cubicBezTo>
                    <a:pt x="1490442" y="4572204"/>
                    <a:pt x="1547029" y="4592009"/>
                    <a:pt x="1594421" y="4569375"/>
                  </a:cubicBezTo>
                  <a:lnTo>
                    <a:pt x="4538348" y="3132777"/>
                  </a:lnTo>
                  <a:cubicBezTo>
                    <a:pt x="4569471" y="3117216"/>
                    <a:pt x="4589984" y="3086093"/>
                    <a:pt x="4591398" y="3051434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7" name="Google Shape;177;p23"/>
          <p:cNvGrpSpPr/>
          <p:nvPr/>
        </p:nvGrpSpPr>
        <p:grpSpPr>
          <a:xfrm rot="-4434096" flipH="1">
            <a:off x="5830699" y="-1692530"/>
            <a:ext cx="5448280" cy="4558187"/>
            <a:chOff x="6924145" y="1106211"/>
            <a:chExt cx="9487035" cy="9303136"/>
          </a:xfrm>
        </p:grpSpPr>
        <p:sp>
          <p:nvSpPr>
            <p:cNvPr id="178" name="Google Shape;178;p23"/>
            <p:cNvSpPr/>
            <p:nvPr/>
          </p:nvSpPr>
          <p:spPr>
            <a:xfrm>
              <a:off x="7498419" y="1519715"/>
              <a:ext cx="8912761" cy="8889632"/>
            </a:xfrm>
            <a:custGeom>
              <a:avLst/>
              <a:gdLst/>
              <a:ahLst/>
              <a:cxnLst/>
              <a:rect l="l" t="t" r="r" b="b"/>
              <a:pathLst>
                <a:path w="8912761" h="8889632" extrusionOk="0">
                  <a:moveTo>
                    <a:pt x="170" y="5192116"/>
                  </a:moveTo>
                  <a:cubicBezTo>
                    <a:pt x="1585" y="5154627"/>
                    <a:pt x="14317" y="5117846"/>
                    <a:pt x="36245" y="5086723"/>
                  </a:cubicBezTo>
                  <a:lnTo>
                    <a:pt x="3532600" y="85866"/>
                  </a:lnTo>
                  <a:cubicBezTo>
                    <a:pt x="3563016" y="42011"/>
                    <a:pt x="3608993" y="13010"/>
                    <a:pt x="3662043" y="3108"/>
                  </a:cubicBezTo>
                  <a:cubicBezTo>
                    <a:pt x="3715093" y="-6088"/>
                    <a:pt x="3768143" y="5230"/>
                    <a:pt x="3811997" y="35645"/>
                  </a:cubicBezTo>
                  <a:lnTo>
                    <a:pt x="8827001" y="3524220"/>
                  </a:lnTo>
                  <a:cubicBezTo>
                    <a:pt x="8883587" y="3563831"/>
                    <a:pt x="8915418" y="3628199"/>
                    <a:pt x="8912588" y="3697517"/>
                  </a:cubicBezTo>
                  <a:cubicBezTo>
                    <a:pt x="8911174" y="3735006"/>
                    <a:pt x="8898441" y="3771787"/>
                    <a:pt x="8876514" y="3802910"/>
                  </a:cubicBezTo>
                  <a:lnTo>
                    <a:pt x="5380159" y="8803766"/>
                  </a:lnTo>
                  <a:cubicBezTo>
                    <a:pt x="5349743" y="8847622"/>
                    <a:pt x="5303767" y="8876622"/>
                    <a:pt x="5250717" y="8886525"/>
                  </a:cubicBezTo>
                  <a:cubicBezTo>
                    <a:pt x="5197667" y="8895720"/>
                    <a:pt x="5144616" y="8884403"/>
                    <a:pt x="5100762" y="8853987"/>
                  </a:cubicBezTo>
                  <a:lnTo>
                    <a:pt x="86465" y="5365413"/>
                  </a:lnTo>
                  <a:cubicBezTo>
                    <a:pt x="29879" y="5325802"/>
                    <a:pt x="-2659" y="5261434"/>
                    <a:pt x="170" y="5192116"/>
                  </a:cubicBezTo>
                  <a:close/>
                  <a:moveTo>
                    <a:pt x="8896320" y="3696810"/>
                  </a:moveTo>
                  <a:cubicBezTo>
                    <a:pt x="8899149" y="3633150"/>
                    <a:pt x="8869441" y="3573734"/>
                    <a:pt x="8817806" y="3537659"/>
                  </a:cubicBezTo>
                  <a:lnTo>
                    <a:pt x="3802802" y="49084"/>
                  </a:lnTo>
                  <a:cubicBezTo>
                    <a:pt x="3762484" y="20791"/>
                    <a:pt x="3713678" y="10181"/>
                    <a:pt x="3664872" y="18669"/>
                  </a:cubicBezTo>
                  <a:cubicBezTo>
                    <a:pt x="3616066" y="27157"/>
                    <a:pt x="3574333" y="54036"/>
                    <a:pt x="3546040" y="94354"/>
                  </a:cubicBezTo>
                  <a:lnTo>
                    <a:pt x="49684" y="5095211"/>
                  </a:lnTo>
                  <a:cubicBezTo>
                    <a:pt x="29879" y="5124212"/>
                    <a:pt x="18561" y="5157456"/>
                    <a:pt x="16439" y="5192116"/>
                  </a:cubicBezTo>
                  <a:cubicBezTo>
                    <a:pt x="13610" y="5255776"/>
                    <a:pt x="43318" y="5315192"/>
                    <a:pt x="94953" y="5351266"/>
                  </a:cubicBezTo>
                  <a:lnTo>
                    <a:pt x="5109957" y="8839840"/>
                  </a:lnTo>
                  <a:cubicBezTo>
                    <a:pt x="5150275" y="8868134"/>
                    <a:pt x="5199081" y="8878744"/>
                    <a:pt x="5247887" y="8870256"/>
                  </a:cubicBezTo>
                  <a:cubicBezTo>
                    <a:pt x="5296693" y="8861768"/>
                    <a:pt x="5338426" y="8834889"/>
                    <a:pt x="5366720" y="8794572"/>
                  </a:cubicBezTo>
                  <a:lnTo>
                    <a:pt x="8863075" y="3793715"/>
                  </a:lnTo>
                  <a:cubicBezTo>
                    <a:pt x="8883587" y="3765421"/>
                    <a:pt x="8894905" y="3731469"/>
                    <a:pt x="8896320" y="369681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23"/>
            <p:cNvSpPr/>
            <p:nvPr/>
          </p:nvSpPr>
          <p:spPr>
            <a:xfrm>
              <a:off x="7472237" y="1501071"/>
              <a:ext cx="8706239" cy="8683219"/>
            </a:xfrm>
            <a:custGeom>
              <a:avLst/>
              <a:gdLst/>
              <a:ahLst/>
              <a:cxnLst/>
              <a:rect l="l" t="t" r="r" b="b"/>
              <a:pathLst>
                <a:path w="8706239" h="8683219" extrusionOk="0">
                  <a:moveTo>
                    <a:pt x="181" y="5017657"/>
                  </a:moveTo>
                  <a:cubicBezTo>
                    <a:pt x="1596" y="4980168"/>
                    <a:pt x="14328" y="4943387"/>
                    <a:pt x="36963" y="4912972"/>
                  </a:cubicBezTo>
                  <a:lnTo>
                    <a:pt x="3507147" y="81875"/>
                  </a:lnTo>
                  <a:cubicBezTo>
                    <a:pt x="3537562" y="39435"/>
                    <a:pt x="3582832" y="11141"/>
                    <a:pt x="3634467" y="2653"/>
                  </a:cubicBezTo>
                  <a:cubicBezTo>
                    <a:pt x="3686103" y="-5835"/>
                    <a:pt x="3737738" y="6190"/>
                    <a:pt x="3780179" y="36605"/>
                  </a:cubicBezTo>
                  <a:lnTo>
                    <a:pt x="8624714" y="3498302"/>
                  </a:lnTo>
                  <a:cubicBezTo>
                    <a:pt x="8678472" y="3537205"/>
                    <a:pt x="8708886" y="3599451"/>
                    <a:pt x="8706058" y="3665940"/>
                  </a:cubicBezTo>
                  <a:cubicBezTo>
                    <a:pt x="8704643" y="3703429"/>
                    <a:pt x="8691911" y="3740210"/>
                    <a:pt x="8669276" y="3770626"/>
                  </a:cubicBezTo>
                  <a:lnTo>
                    <a:pt x="5199092" y="8601722"/>
                  </a:lnTo>
                  <a:cubicBezTo>
                    <a:pt x="5136139" y="8689432"/>
                    <a:pt x="5013770" y="8709237"/>
                    <a:pt x="4926061" y="8646992"/>
                  </a:cubicBezTo>
                  <a:lnTo>
                    <a:pt x="81525" y="5184588"/>
                  </a:lnTo>
                  <a:cubicBezTo>
                    <a:pt x="27767" y="5146392"/>
                    <a:pt x="-2648" y="5084146"/>
                    <a:pt x="181" y="5017657"/>
                  </a:cubicBezTo>
                  <a:close/>
                  <a:moveTo>
                    <a:pt x="8689789" y="3665233"/>
                  </a:moveTo>
                  <a:cubicBezTo>
                    <a:pt x="8692618" y="3604402"/>
                    <a:pt x="8664325" y="3547108"/>
                    <a:pt x="8614811" y="3511741"/>
                  </a:cubicBezTo>
                  <a:lnTo>
                    <a:pt x="3770276" y="49337"/>
                  </a:lnTo>
                  <a:cubicBezTo>
                    <a:pt x="3731372" y="21751"/>
                    <a:pt x="3683981" y="10434"/>
                    <a:pt x="3636589" y="18215"/>
                  </a:cubicBezTo>
                  <a:cubicBezTo>
                    <a:pt x="3589198" y="25995"/>
                    <a:pt x="3547465" y="51459"/>
                    <a:pt x="3519879" y="90363"/>
                  </a:cubicBezTo>
                  <a:lnTo>
                    <a:pt x="49695" y="4921459"/>
                  </a:lnTo>
                  <a:cubicBezTo>
                    <a:pt x="29182" y="4949753"/>
                    <a:pt x="17865" y="4982997"/>
                    <a:pt x="16450" y="5017657"/>
                  </a:cubicBezTo>
                  <a:cubicBezTo>
                    <a:pt x="13621" y="5078488"/>
                    <a:pt x="41914" y="5135782"/>
                    <a:pt x="91428" y="5171149"/>
                  </a:cubicBezTo>
                  <a:lnTo>
                    <a:pt x="4935963" y="8632845"/>
                  </a:lnTo>
                  <a:cubicBezTo>
                    <a:pt x="5016600" y="8690139"/>
                    <a:pt x="5129066" y="8671748"/>
                    <a:pt x="5186360" y="8591819"/>
                  </a:cubicBezTo>
                  <a:lnTo>
                    <a:pt x="8656544" y="3760723"/>
                  </a:lnTo>
                  <a:cubicBezTo>
                    <a:pt x="8677056" y="3733137"/>
                    <a:pt x="8688374" y="3699892"/>
                    <a:pt x="8689789" y="3665233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" name="Google Shape;180;p23"/>
            <p:cNvSpPr/>
            <p:nvPr/>
          </p:nvSpPr>
          <p:spPr>
            <a:xfrm>
              <a:off x="7445350" y="1481639"/>
              <a:ext cx="8500420" cy="8477682"/>
            </a:xfrm>
            <a:custGeom>
              <a:avLst/>
              <a:gdLst/>
              <a:ahLst/>
              <a:cxnLst/>
              <a:rect l="l" t="t" r="r" b="b"/>
              <a:pathLst>
                <a:path w="8500420" h="8477682" extrusionOk="0">
                  <a:moveTo>
                    <a:pt x="189" y="4843280"/>
                  </a:moveTo>
                  <a:cubicBezTo>
                    <a:pt x="1604" y="4805791"/>
                    <a:pt x="14336" y="4769717"/>
                    <a:pt x="36971" y="4738594"/>
                  </a:cubicBezTo>
                  <a:lnTo>
                    <a:pt x="3480984" y="77258"/>
                  </a:lnTo>
                  <a:cubicBezTo>
                    <a:pt x="3543229" y="-6915"/>
                    <a:pt x="3663476" y="-25305"/>
                    <a:pt x="3747649" y="36940"/>
                  </a:cubicBezTo>
                  <a:lnTo>
                    <a:pt x="8422425" y="3472465"/>
                  </a:lnTo>
                  <a:cubicBezTo>
                    <a:pt x="8474059" y="3509954"/>
                    <a:pt x="8503061" y="3570785"/>
                    <a:pt x="8500231" y="3634445"/>
                  </a:cubicBezTo>
                  <a:cubicBezTo>
                    <a:pt x="8498816" y="3671933"/>
                    <a:pt x="8486085" y="3708007"/>
                    <a:pt x="8463449" y="3739130"/>
                  </a:cubicBezTo>
                  <a:lnTo>
                    <a:pt x="5019437" y="8400466"/>
                  </a:lnTo>
                  <a:cubicBezTo>
                    <a:pt x="4989022" y="8441492"/>
                    <a:pt x="4944460" y="8468371"/>
                    <a:pt x="4894239" y="8475444"/>
                  </a:cubicBezTo>
                  <a:cubicBezTo>
                    <a:pt x="4844018" y="8483224"/>
                    <a:pt x="4793798" y="8470492"/>
                    <a:pt x="4752065" y="8440784"/>
                  </a:cubicBezTo>
                  <a:lnTo>
                    <a:pt x="77289" y="5005260"/>
                  </a:lnTo>
                  <a:cubicBezTo>
                    <a:pt x="26361" y="4967771"/>
                    <a:pt x="-2640" y="4906940"/>
                    <a:pt x="189" y="4843280"/>
                  </a:cubicBezTo>
                  <a:close/>
                  <a:moveTo>
                    <a:pt x="8483962" y="3633737"/>
                  </a:moveTo>
                  <a:cubicBezTo>
                    <a:pt x="8486792" y="3575736"/>
                    <a:pt x="8459913" y="3519857"/>
                    <a:pt x="8413229" y="3485905"/>
                  </a:cubicBezTo>
                  <a:lnTo>
                    <a:pt x="3738454" y="50379"/>
                  </a:lnTo>
                  <a:cubicBezTo>
                    <a:pt x="3660647" y="-6915"/>
                    <a:pt x="3551010" y="10061"/>
                    <a:pt x="3493716" y="87161"/>
                  </a:cubicBezTo>
                  <a:lnTo>
                    <a:pt x="49703" y="4748497"/>
                  </a:lnTo>
                  <a:cubicBezTo>
                    <a:pt x="29190" y="4776791"/>
                    <a:pt x="17166" y="4809328"/>
                    <a:pt x="15751" y="4843987"/>
                  </a:cubicBezTo>
                  <a:cubicBezTo>
                    <a:pt x="12922" y="4901988"/>
                    <a:pt x="39800" y="4957868"/>
                    <a:pt x="86484" y="4991820"/>
                  </a:cubicBezTo>
                  <a:lnTo>
                    <a:pt x="4761260" y="8427345"/>
                  </a:lnTo>
                  <a:cubicBezTo>
                    <a:pt x="4798749" y="8454931"/>
                    <a:pt x="4844725" y="8466248"/>
                    <a:pt x="4891410" y="8459175"/>
                  </a:cubicBezTo>
                  <a:cubicBezTo>
                    <a:pt x="4937386" y="8452102"/>
                    <a:pt x="4978412" y="8428052"/>
                    <a:pt x="5005998" y="8390564"/>
                  </a:cubicBezTo>
                  <a:lnTo>
                    <a:pt x="8450011" y="3729227"/>
                  </a:lnTo>
                  <a:cubicBezTo>
                    <a:pt x="8470523" y="3701642"/>
                    <a:pt x="8482548" y="3668397"/>
                    <a:pt x="8483962" y="3633737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23"/>
            <p:cNvSpPr/>
            <p:nvPr/>
          </p:nvSpPr>
          <p:spPr>
            <a:xfrm>
              <a:off x="7418462" y="1462970"/>
              <a:ext cx="8293896" cy="8272414"/>
            </a:xfrm>
            <a:custGeom>
              <a:avLst/>
              <a:gdLst/>
              <a:ahLst/>
              <a:cxnLst/>
              <a:rect l="l" t="t" r="r" b="b"/>
              <a:pathLst>
                <a:path w="8293896" h="8272414" extrusionOk="0">
                  <a:moveTo>
                    <a:pt x="198" y="4668847"/>
                  </a:moveTo>
                  <a:cubicBezTo>
                    <a:pt x="1613" y="4631358"/>
                    <a:pt x="15052" y="4595284"/>
                    <a:pt x="37687" y="4564868"/>
                  </a:cubicBezTo>
                  <a:lnTo>
                    <a:pt x="3454821" y="73292"/>
                  </a:lnTo>
                  <a:cubicBezTo>
                    <a:pt x="3484529" y="33682"/>
                    <a:pt x="3528384" y="8218"/>
                    <a:pt x="3577898" y="1852"/>
                  </a:cubicBezTo>
                  <a:cubicBezTo>
                    <a:pt x="3627411" y="-5222"/>
                    <a:pt x="3676217" y="8218"/>
                    <a:pt x="3715828" y="37926"/>
                  </a:cubicBezTo>
                  <a:lnTo>
                    <a:pt x="8220136" y="3447279"/>
                  </a:lnTo>
                  <a:cubicBezTo>
                    <a:pt x="8268942" y="3484061"/>
                    <a:pt x="8296528" y="3542769"/>
                    <a:pt x="8293699" y="3603601"/>
                  </a:cubicBezTo>
                  <a:cubicBezTo>
                    <a:pt x="8292284" y="3641089"/>
                    <a:pt x="8278845" y="3677163"/>
                    <a:pt x="8256210" y="3707578"/>
                  </a:cubicBezTo>
                  <a:lnTo>
                    <a:pt x="4839076" y="8199154"/>
                  </a:lnTo>
                  <a:cubicBezTo>
                    <a:pt x="4776830" y="8280498"/>
                    <a:pt x="4660120" y="8296767"/>
                    <a:pt x="4578069" y="8234521"/>
                  </a:cubicBezTo>
                  <a:lnTo>
                    <a:pt x="73761" y="4825167"/>
                  </a:lnTo>
                  <a:cubicBezTo>
                    <a:pt x="24955" y="4787679"/>
                    <a:pt x="-2631" y="4729677"/>
                    <a:pt x="198" y="4668847"/>
                  </a:cubicBezTo>
                  <a:close/>
                  <a:moveTo>
                    <a:pt x="8278137" y="3602186"/>
                  </a:moveTo>
                  <a:cubicBezTo>
                    <a:pt x="8280259" y="3546306"/>
                    <a:pt x="8255502" y="3493256"/>
                    <a:pt x="8210940" y="3459304"/>
                  </a:cubicBezTo>
                  <a:lnTo>
                    <a:pt x="3706633" y="49950"/>
                  </a:lnTo>
                  <a:cubicBezTo>
                    <a:pt x="3670558" y="22364"/>
                    <a:pt x="3625996" y="11047"/>
                    <a:pt x="3580727" y="16706"/>
                  </a:cubicBezTo>
                  <a:cubicBezTo>
                    <a:pt x="3535458" y="23072"/>
                    <a:pt x="3495847" y="46414"/>
                    <a:pt x="3468261" y="82488"/>
                  </a:cubicBezTo>
                  <a:lnTo>
                    <a:pt x="50419" y="4574771"/>
                  </a:lnTo>
                  <a:cubicBezTo>
                    <a:pt x="29199" y="4602357"/>
                    <a:pt x="17174" y="4634895"/>
                    <a:pt x="15760" y="4669554"/>
                  </a:cubicBezTo>
                  <a:cubicBezTo>
                    <a:pt x="13638" y="4725433"/>
                    <a:pt x="38394" y="4778484"/>
                    <a:pt x="82956" y="4812435"/>
                  </a:cubicBezTo>
                  <a:lnTo>
                    <a:pt x="4587265" y="8221789"/>
                  </a:lnTo>
                  <a:cubicBezTo>
                    <a:pt x="4662242" y="8278376"/>
                    <a:pt x="4769049" y="8263521"/>
                    <a:pt x="4825636" y="8189251"/>
                  </a:cubicBezTo>
                  <a:lnTo>
                    <a:pt x="8242770" y="3697676"/>
                  </a:lnTo>
                  <a:cubicBezTo>
                    <a:pt x="8264698" y="3669383"/>
                    <a:pt x="8276015" y="3636845"/>
                    <a:pt x="8278137" y="3602186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23"/>
            <p:cNvSpPr/>
            <p:nvPr/>
          </p:nvSpPr>
          <p:spPr>
            <a:xfrm>
              <a:off x="7391574" y="1443705"/>
              <a:ext cx="8088081" cy="8066238"/>
            </a:xfrm>
            <a:custGeom>
              <a:avLst/>
              <a:gdLst/>
              <a:ahLst/>
              <a:cxnLst/>
              <a:rect l="l" t="t" r="r" b="b"/>
              <a:pathLst>
                <a:path w="8088081" h="8066238" extrusionOk="0">
                  <a:moveTo>
                    <a:pt x="208" y="4494301"/>
                  </a:moveTo>
                  <a:cubicBezTo>
                    <a:pt x="1623" y="4456813"/>
                    <a:pt x="15062" y="4420739"/>
                    <a:pt x="38404" y="4391031"/>
                  </a:cubicBezTo>
                  <a:lnTo>
                    <a:pt x="3429367" y="69215"/>
                  </a:lnTo>
                  <a:cubicBezTo>
                    <a:pt x="3459075" y="31019"/>
                    <a:pt x="3502223" y="6970"/>
                    <a:pt x="3550321" y="1311"/>
                  </a:cubicBezTo>
                  <a:cubicBezTo>
                    <a:pt x="3598420" y="-4348"/>
                    <a:pt x="3645812" y="8384"/>
                    <a:pt x="3684008" y="38092"/>
                  </a:cubicBezTo>
                  <a:lnTo>
                    <a:pt x="8018555" y="3421275"/>
                  </a:lnTo>
                  <a:cubicBezTo>
                    <a:pt x="8064532" y="3457349"/>
                    <a:pt x="8090703" y="3513228"/>
                    <a:pt x="8087874" y="3571937"/>
                  </a:cubicBezTo>
                  <a:cubicBezTo>
                    <a:pt x="8086460" y="3609426"/>
                    <a:pt x="8073020" y="3645500"/>
                    <a:pt x="8049678" y="3675208"/>
                  </a:cubicBezTo>
                  <a:lnTo>
                    <a:pt x="4658715" y="7997024"/>
                  </a:lnTo>
                  <a:cubicBezTo>
                    <a:pt x="4629007" y="8035219"/>
                    <a:pt x="4585860" y="8059269"/>
                    <a:pt x="4537761" y="8064928"/>
                  </a:cubicBezTo>
                  <a:cubicBezTo>
                    <a:pt x="4489662" y="8070586"/>
                    <a:pt x="4442270" y="8057854"/>
                    <a:pt x="4404075" y="8028146"/>
                  </a:cubicBezTo>
                  <a:lnTo>
                    <a:pt x="69527" y="4644964"/>
                  </a:lnTo>
                  <a:cubicBezTo>
                    <a:pt x="23550" y="4608890"/>
                    <a:pt x="-2621" y="4553011"/>
                    <a:pt x="208" y="4494301"/>
                  </a:cubicBezTo>
                  <a:close/>
                  <a:moveTo>
                    <a:pt x="8071605" y="3571229"/>
                  </a:moveTo>
                  <a:cubicBezTo>
                    <a:pt x="8073727" y="3518179"/>
                    <a:pt x="8050385" y="3466544"/>
                    <a:pt x="8008653" y="3434007"/>
                  </a:cubicBezTo>
                  <a:lnTo>
                    <a:pt x="3674105" y="50824"/>
                  </a:lnTo>
                  <a:cubicBezTo>
                    <a:pt x="3639445" y="23946"/>
                    <a:pt x="3596298" y="11921"/>
                    <a:pt x="3552443" y="16872"/>
                  </a:cubicBezTo>
                  <a:cubicBezTo>
                    <a:pt x="3508588" y="22531"/>
                    <a:pt x="3469685" y="44458"/>
                    <a:pt x="3442099" y="79118"/>
                  </a:cubicBezTo>
                  <a:lnTo>
                    <a:pt x="51136" y="4400934"/>
                  </a:lnTo>
                  <a:cubicBezTo>
                    <a:pt x="29916" y="4427812"/>
                    <a:pt x="17891" y="4461057"/>
                    <a:pt x="16477" y="4495009"/>
                  </a:cubicBezTo>
                  <a:cubicBezTo>
                    <a:pt x="14355" y="4548059"/>
                    <a:pt x="37697" y="4599695"/>
                    <a:pt x="79430" y="4632232"/>
                  </a:cubicBezTo>
                  <a:lnTo>
                    <a:pt x="4413977" y="8015414"/>
                  </a:lnTo>
                  <a:cubicBezTo>
                    <a:pt x="4448637" y="8042292"/>
                    <a:pt x="4491784" y="8054318"/>
                    <a:pt x="4535639" y="8049366"/>
                  </a:cubicBezTo>
                  <a:cubicBezTo>
                    <a:pt x="4579494" y="8043708"/>
                    <a:pt x="4618397" y="8021780"/>
                    <a:pt x="4645983" y="7987121"/>
                  </a:cubicBezTo>
                  <a:lnTo>
                    <a:pt x="8036946" y="3665305"/>
                  </a:lnTo>
                  <a:cubicBezTo>
                    <a:pt x="8058166" y="3638426"/>
                    <a:pt x="8070191" y="3605889"/>
                    <a:pt x="8071605" y="3571229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" name="Google Shape;183;p23"/>
            <p:cNvSpPr/>
            <p:nvPr/>
          </p:nvSpPr>
          <p:spPr>
            <a:xfrm>
              <a:off x="7364684" y="1425044"/>
              <a:ext cx="7882176" cy="7861783"/>
            </a:xfrm>
            <a:custGeom>
              <a:avLst/>
              <a:gdLst/>
              <a:ahLst/>
              <a:cxnLst/>
              <a:rect l="l" t="t" r="r" b="b"/>
              <a:pathLst>
                <a:path w="7882176" h="7861783" extrusionOk="0">
                  <a:moveTo>
                    <a:pt x="219" y="4319860"/>
                  </a:moveTo>
                  <a:cubicBezTo>
                    <a:pt x="1634" y="4282372"/>
                    <a:pt x="15073" y="4246298"/>
                    <a:pt x="39122" y="4217297"/>
                  </a:cubicBezTo>
                  <a:lnTo>
                    <a:pt x="3403914" y="65242"/>
                  </a:lnTo>
                  <a:cubicBezTo>
                    <a:pt x="3465452" y="-10443"/>
                    <a:pt x="3576504" y="-21760"/>
                    <a:pt x="3652188" y="39070"/>
                  </a:cubicBezTo>
                  <a:lnTo>
                    <a:pt x="7816268" y="3396081"/>
                  </a:lnTo>
                  <a:cubicBezTo>
                    <a:pt x="7859416" y="3430740"/>
                    <a:pt x="7884172" y="3485205"/>
                    <a:pt x="7882050" y="3541085"/>
                  </a:cubicBezTo>
                  <a:cubicBezTo>
                    <a:pt x="7880636" y="3578574"/>
                    <a:pt x="7867196" y="3614647"/>
                    <a:pt x="7843147" y="3644356"/>
                  </a:cubicBezTo>
                  <a:lnTo>
                    <a:pt x="4478356" y="7796411"/>
                  </a:lnTo>
                  <a:cubicBezTo>
                    <a:pt x="4448647" y="7833192"/>
                    <a:pt x="4406207" y="7855827"/>
                    <a:pt x="4359523" y="7860778"/>
                  </a:cubicBezTo>
                  <a:cubicBezTo>
                    <a:pt x="4312839" y="7865729"/>
                    <a:pt x="4266862" y="7852290"/>
                    <a:pt x="4230081" y="7822582"/>
                  </a:cubicBezTo>
                  <a:lnTo>
                    <a:pt x="65294" y="4464864"/>
                  </a:lnTo>
                  <a:cubicBezTo>
                    <a:pt x="22146" y="4429497"/>
                    <a:pt x="-2610" y="4375740"/>
                    <a:pt x="219" y="4319860"/>
                  </a:cubicBezTo>
                  <a:close/>
                  <a:moveTo>
                    <a:pt x="7865782" y="3539670"/>
                  </a:moveTo>
                  <a:cubicBezTo>
                    <a:pt x="7867903" y="3488742"/>
                    <a:pt x="7845976" y="3439936"/>
                    <a:pt x="7806366" y="3408106"/>
                  </a:cubicBezTo>
                  <a:lnTo>
                    <a:pt x="3642286" y="51095"/>
                  </a:lnTo>
                  <a:cubicBezTo>
                    <a:pt x="3573674" y="-4077"/>
                    <a:pt x="3471818" y="6533"/>
                    <a:pt x="3416646" y="75144"/>
                  </a:cubicBezTo>
                  <a:lnTo>
                    <a:pt x="51854" y="4227200"/>
                  </a:lnTo>
                  <a:cubicBezTo>
                    <a:pt x="29927" y="4254078"/>
                    <a:pt x="17902" y="4286616"/>
                    <a:pt x="16488" y="4320568"/>
                  </a:cubicBezTo>
                  <a:cubicBezTo>
                    <a:pt x="14366" y="4371496"/>
                    <a:pt x="36293" y="4420302"/>
                    <a:pt x="75904" y="4452132"/>
                  </a:cubicBezTo>
                  <a:lnTo>
                    <a:pt x="4239984" y="7809143"/>
                  </a:lnTo>
                  <a:cubicBezTo>
                    <a:pt x="4273229" y="7836022"/>
                    <a:pt x="4314961" y="7848046"/>
                    <a:pt x="4358109" y="7843802"/>
                  </a:cubicBezTo>
                  <a:cubicBezTo>
                    <a:pt x="4400549" y="7839558"/>
                    <a:pt x="4439452" y="7818338"/>
                    <a:pt x="4466331" y="7785093"/>
                  </a:cubicBezTo>
                  <a:lnTo>
                    <a:pt x="7831122" y="3633038"/>
                  </a:lnTo>
                  <a:cubicBezTo>
                    <a:pt x="7852342" y="3606160"/>
                    <a:pt x="7864367" y="3573622"/>
                    <a:pt x="7865782" y="353967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23"/>
            <p:cNvSpPr/>
            <p:nvPr/>
          </p:nvSpPr>
          <p:spPr>
            <a:xfrm>
              <a:off x="7337787" y="1404666"/>
              <a:ext cx="7676374" cy="7656074"/>
            </a:xfrm>
            <a:custGeom>
              <a:avLst/>
              <a:gdLst/>
              <a:ahLst/>
              <a:cxnLst/>
              <a:rect l="l" t="t" r="r" b="b"/>
              <a:pathLst>
                <a:path w="7676374" h="7656074" extrusionOk="0">
                  <a:moveTo>
                    <a:pt x="237" y="4146428"/>
                  </a:moveTo>
                  <a:cubicBezTo>
                    <a:pt x="1652" y="4108939"/>
                    <a:pt x="15798" y="4072865"/>
                    <a:pt x="39848" y="4043865"/>
                  </a:cubicBezTo>
                  <a:lnTo>
                    <a:pt x="3378468" y="61570"/>
                  </a:lnTo>
                  <a:cubicBezTo>
                    <a:pt x="3408176" y="26203"/>
                    <a:pt x="3449201" y="4983"/>
                    <a:pt x="3495178" y="739"/>
                  </a:cubicBezTo>
                  <a:cubicBezTo>
                    <a:pt x="3541155" y="-3505"/>
                    <a:pt x="3585717" y="10642"/>
                    <a:pt x="3621084" y="40350"/>
                  </a:cubicBezTo>
                  <a:lnTo>
                    <a:pt x="7614696" y="3370482"/>
                  </a:lnTo>
                  <a:cubicBezTo>
                    <a:pt x="7656429" y="3405141"/>
                    <a:pt x="7678356" y="3456069"/>
                    <a:pt x="7676233" y="3509827"/>
                  </a:cubicBezTo>
                  <a:cubicBezTo>
                    <a:pt x="7674819" y="3548023"/>
                    <a:pt x="7660672" y="3583390"/>
                    <a:pt x="7636623" y="3612390"/>
                  </a:cubicBezTo>
                  <a:lnTo>
                    <a:pt x="4298003" y="7594685"/>
                  </a:lnTo>
                  <a:cubicBezTo>
                    <a:pt x="4237172" y="7667540"/>
                    <a:pt x="4128242" y="7676736"/>
                    <a:pt x="4056095" y="7615905"/>
                  </a:cubicBezTo>
                  <a:lnTo>
                    <a:pt x="61775" y="4285773"/>
                  </a:lnTo>
                  <a:cubicBezTo>
                    <a:pt x="20042" y="4251114"/>
                    <a:pt x="-2592" y="4200893"/>
                    <a:pt x="237" y="4146428"/>
                  </a:cubicBezTo>
                  <a:close/>
                  <a:moveTo>
                    <a:pt x="7659965" y="3509119"/>
                  </a:moveTo>
                  <a:cubicBezTo>
                    <a:pt x="7662087" y="3460314"/>
                    <a:pt x="7641575" y="3414337"/>
                    <a:pt x="7604086" y="3383214"/>
                  </a:cubicBezTo>
                  <a:lnTo>
                    <a:pt x="3610474" y="52374"/>
                  </a:lnTo>
                  <a:cubicBezTo>
                    <a:pt x="3578644" y="25496"/>
                    <a:pt x="3538326" y="12764"/>
                    <a:pt x="3496593" y="17008"/>
                  </a:cubicBezTo>
                  <a:cubicBezTo>
                    <a:pt x="3454860" y="20544"/>
                    <a:pt x="3417371" y="40350"/>
                    <a:pt x="3390492" y="72180"/>
                  </a:cubicBezTo>
                  <a:lnTo>
                    <a:pt x="51872" y="4054475"/>
                  </a:lnTo>
                  <a:cubicBezTo>
                    <a:pt x="29945" y="4080646"/>
                    <a:pt x="17213" y="4113183"/>
                    <a:pt x="15798" y="4147135"/>
                  </a:cubicBezTo>
                  <a:cubicBezTo>
                    <a:pt x="13676" y="4195942"/>
                    <a:pt x="34189" y="4241919"/>
                    <a:pt x="71678" y="4273041"/>
                  </a:cubicBezTo>
                  <a:lnTo>
                    <a:pt x="4065290" y="7603880"/>
                  </a:lnTo>
                  <a:cubicBezTo>
                    <a:pt x="4131072" y="7659053"/>
                    <a:pt x="4230099" y="7649857"/>
                    <a:pt x="4284564" y="7584075"/>
                  </a:cubicBezTo>
                  <a:lnTo>
                    <a:pt x="7623183" y="3601780"/>
                  </a:lnTo>
                  <a:cubicBezTo>
                    <a:pt x="7645819" y="3575609"/>
                    <a:pt x="7658550" y="3543779"/>
                    <a:pt x="7659965" y="3509119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p23"/>
            <p:cNvSpPr/>
            <p:nvPr/>
          </p:nvSpPr>
          <p:spPr>
            <a:xfrm>
              <a:off x="7310895" y="1385952"/>
              <a:ext cx="7471371" cy="7450359"/>
            </a:xfrm>
            <a:custGeom>
              <a:avLst/>
              <a:gdLst/>
              <a:ahLst/>
              <a:cxnLst/>
              <a:rect l="l" t="t" r="r" b="b"/>
              <a:pathLst>
                <a:path w="7471371" h="7450359" extrusionOk="0">
                  <a:moveTo>
                    <a:pt x="251" y="3972040"/>
                  </a:moveTo>
                  <a:cubicBezTo>
                    <a:pt x="1666" y="3933844"/>
                    <a:pt x="15812" y="3899184"/>
                    <a:pt x="41276" y="3870184"/>
                  </a:cubicBezTo>
                  <a:lnTo>
                    <a:pt x="3353725" y="57649"/>
                  </a:lnTo>
                  <a:cubicBezTo>
                    <a:pt x="3382726" y="23697"/>
                    <a:pt x="3423751" y="3892"/>
                    <a:pt x="3468313" y="355"/>
                  </a:cubicBezTo>
                  <a:cubicBezTo>
                    <a:pt x="3512875" y="-2474"/>
                    <a:pt x="3556023" y="11672"/>
                    <a:pt x="3589975" y="40673"/>
                  </a:cubicBezTo>
                  <a:lnTo>
                    <a:pt x="7413827" y="3344634"/>
                  </a:lnTo>
                  <a:cubicBezTo>
                    <a:pt x="7452730" y="3378586"/>
                    <a:pt x="7473951" y="3426685"/>
                    <a:pt x="7471121" y="3478320"/>
                  </a:cubicBezTo>
                  <a:cubicBezTo>
                    <a:pt x="7469706" y="3516516"/>
                    <a:pt x="7455559" y="3551175"/>
                    <a:pt x="7430095" y="3580176"/>
                  </a:cubicBezTo>
                  <a:lnTo>
                    <a:pt x="4117647" y="7392710"/>
                  </a:lnTo>
                  <a:cubicBezTo>
                    <a:pt x="4088646" y="7426663"/>
                    <a:pt x="4047621" y="7446468"/>
                    <a:pt x="4003058" y="7450005"/>
                  </a:cubicBezTo>
                  <a:cubicBezTo>
                    <a:pt x="3958496" y="7452834"/>
                    <a:pt x="3915349" y="7438687"/>
                    <a:pt x="3881397" y="7409687"/>
                  </a:cubicBezTo>
                  <a:lnTo>
                    <a:pt x="57545" y="4105726"/>
                  </a:lnTo>
                  <a:cubicBezTo>
                    <a:pt x="18642" y="4071774"/>
                    <a:pt x="-2578" y="4022968"/>
                    <a:pt x="251" y="3972040"/>
                  </a:cubicBezTo>
                  <a:close/>
                  <a:moveTo>
                    <a:pt x="7454145" y="3477613"/>
                  </a:moveTo>
                  <a:cubicBezTo>
                    <a:pt x="7456267" y="3430928"/>
                    <a:pt x="7437169" y="3387074"/>
                    <a:pt x="7401802" y="3356658"/>
                  </a:cubicBezTo>
                  <a:lnTo>
                    <a:pt x="3578657" y="52698"/>
                  </a:lnTo>
                  <a:cubicBezTo>
                    <a:pt x="3548242" y="26526"/>
                    <a:pt x="3509339" y="13087"/>
                    <a:pt x="3469021" y="15916"/>
                  </a:cubicBezTo>
                  <a:cubicBezTo>
                    <a:pt x="3428703" y="18746"/>
                    <a:pt x="3391921" y="37136"/>
                    <a:pt x="3365750" y="67552"/>
                  </a:cubicBezTo>
                  <a:lnTo>
                    <a:pt x="53301" y="3880086"/>
                  </a:lnTo>
                  <a:cubicBezTo>
                    <a:pt x="30666" y="3906257"/>
                    <a:pt x="17934" y="3938088"/>
                    <a:pt x="16520" y="3972040"/>
                  </a:cubicBezTo>
                  <a:cubicBezTo>
                    <a:pt x="14398" y="4018724"/>
                    <a:pt x="33496" y="4062579"/>
                    <a:pt x="68862" y="4092994"/>
                  </a:cubicBezTo>
                  <a:lnTo>
                    <a:pt x="3892714" y="7396955"/>
                  </a:lnTo>
                  <a:cubicBezTo>
                    <a:pt x="3923130" y="7423126"/>
                    <a:pt x="3962033" y="7436566"/>
                    <a:pt x="4002351" y="7433736"/>
                  </a:cubicBezTo>
                  <a:cubicBezTo>
                    <a:pt x="4042669" y="7430907"/>
                    <a:pt x="4079451" y="7412516"/>
                    <a:pt x="4105622" y="7382100"/>
                  </a:cubicBezTo>
                  <a:lnTo>
                    <a:pt x="7418071" y="3569566"/>
                  </a:lnTo>
                  <a:cubicBezTo>
                    <a:pt x="7439998" y="3543395"/>
                    <a:pt x="7452730" y="3511565"/>
                    <a:pt x="7454145" y="3477613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" name="Google Shape;186;p23"/>
            <p:cNvSpPr/>
            <p:nvPr/>
          </p:nvSpPr>
          <p:spPr>
            <a:xfrm>
              <a:off x="7283405" y="1366302"/>
              <a:ext cx="7264637" cy="7245629"/>
            </a:xfrm>
            <a:custGeom>
              <a:avLst/>
              <a:gdLst/>
              <a:ahLst/>
              <a:cxnLst/>
              <a:rect l="l" t="t" r="r" b="b"/>
              <a:pathLst>
                <a:path w="7264637" h="7245629" extrusionOk="0">
                  <a:moveTo>
                    <a:pt x="155" y="3797880"/>
                  </a:moveTo>
                  <a:cubicBezTo>
                    <a:pt x="1569" y="3760391"/>
                    <a:pt x="16423" y="3724317"/>
                    <a:pt x="41887" y="3696731"/>
                  </a:cubicBezTo>
                  <a:lnTo>
                    <a:pt x="3327458" y="53957"/>
                  </a:lnTo>
                  <a:cubicBezTo>
                    <a:pt x="3356458" y="21420"/>
                    <a:pt x="3396776" y="3029"/>
                    <a:pt x="3439924" y="200"/>
                  </a:cubicBezTo>
                  <a:cubicBezTo>
                    <a:pt x="3483071" y="-1922"/>
                    <a:pt x="3524804" y="12932"/>
                    <a:pt x="3557341" y="41932"/>
                  </a:cubicBezTo>
                  <a:lnTo>
                    <a:pt x="7210725" y="3319722"/>
                  </a:lnTo>
                  <a:cubicBezTo>
                    <a:pt x="7246800" y="3352259"/>
                    <a:pt x="7266605" y="3398943"/>
                    <a:pt x="7264483" y="3447749"/>
                  </a:cubicBezTo>
                  <a:cubicBezTo>
                    <a:pt x="7263068" y="3485238"/>
                    <a:pt x="7248214" y="3521312"/>
                    <a:pt x="7222750" y="3548898"/>
                  </a:cubicBezTo>
                  <a:lnTo>
                    <a:pt x="3937180" y="7191672"/>
                  </a:lnTo>
                  <a:cubicBezTo>
                    <a:pt x="3908179" y="7224210"/>
                    <a:pt x="3867861" y="7242600"/>
                    <a:pt x="3824714" y="7245430"/>
                  </a:cubicBezTo>
                  <a:cubicBezTo>
                    <a:pt x="3781567" y="7247552"/>
                    <a:pt x="3739834" y="7232698"/>
                    <a:pt x="3707296" y="7203697"/>
                  </a:cubicBezTo>
                  <a:lnTo>
                    <a:pt x="53912" y="3925908"/>
                  </a:lnTo>
                  <a:cubicBezTo>
                    <a:pt x="17838" y="3893370"/>
                    <a:pt x="-1967" y="3846686"/>
                    <a:pt x="155" y="3797880"/>
                  </a:cubicBezTo>
                  <a:close/>
                  <a:moveTo>
                    <a:pt x="7248921" y="3447042"/>
                  </a:moveTo>
                  <a:cubicBezTo>
                    <a:pt x="7251044" y="3403187"/>
                    <a:pt x="7233360" y="3361455"/>
                    <a:pt x="7200115" y="3331746"/>
                  </a:cubicBezTo>
                  <a:lnTo>
                    <a:pt x="3546731" y="53250"/>
                  </a:lnTo>
                  <a:cubicBezTo>
                    <a:pt x="3517730" y="27078"/>
                    <a:pt x="3480242" y="13639"/>
                    <a:pt x="3440631" y="15761"/>
                  </a:cubicBezTo>
                  <a:cubicBezTo>
                    <a:pt x="3401728" y="17883"/>
                    <a:pt x="3365653" y="34859"/>
                    <a:pt x="3339482" y="63860"/>
                  </a:cubicBezTo>
                  <a:lnTo>
                    <a:pt x="53912" y="3706634"/>
                  </a:lnTo>
                  <a:cubicBezTo>
                    <a:pt x="31277" y="3732098"/>
                    <a:pt x="17838" y="3763928"/>
                    <a:pt x="16423" y="3797880"/>
                  </a:cubicBezTo>
                  <a:cubicBezTo>
                    <a:pt x="14301" y="3841735"/>
                    <a:pt x="31985" y="3883467"/>
                    <a:pt x="65229" y="3913176"/>
                  </a:cubicBezTo>
                  <a:lnTo>
                    <a:pt x="3718614" y="7190965"/>
                  </a:lnTo>
                  <a:cubicBezTo>
                    <a:pt x="3747614" y="7217136"/>
                    <a:pt x="3785103" y="7230576"/>
                    <a:pt x="3824714" y="7228453"/>
                  </a:cubicBezTo>
                  <a:cubicBezTo>
                    <a:pt x="3863617" y="7226332"/>
                    <a:pt x="3899691" y="7209356"/>
                    <a:pt x="3925863" y="7180355"/>
                  </a:cubicBezTo>
                  <a:lnTo>
                    <a:pt x="7211433" y="3537581"/>
                  </a:lnTo>
                  <a:cubicBezTo>
                    <a:pt x="7234067" y="3512824"/>
                    <a:pt x="7247507" y="3480287"/>
                    <a:pt x="7248921" y="344704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23"/>
            <p:cNvSpPr/>
            <p:nvPr/>
          </p:nvSpPr>
          <p:spPr>
            <a:xfrm>
              <a:off x="7256516" y="1346604"/>
              <a:ext cx="7059444" cy="7040446"/>
            </a:xfrm>
            <a:custGeom>
              <a:avLst/>
              <a:gdLst/>
              <a:ahLst/>
              <a:cxnLst/>
              <a:rect l="l" t="t" r="r" b="b"/>
              <a:pathLst>
                <a:path w="7059444" h="7040446" extrusionOk="0">
                  <a:moveTo>
                    <a:pt x="165" y="3624476"/>
                  </a:moveTo>
                  <a:cubicBezTo>
                    <a:pt x="1580" y="3586987"/>
                    <a:pt x="17141" y="3550913"/>
                    <a:pt x="42605" y="3523327"/>
                  </a:cubicBezTo>
                  <a:lnTo>
                    <a:pt x="3302004" y="50313"/>
                  </a:lnTo>
                  <a:cubicBezTo>
                    <a:pt x="3331005" y="19190"/>
                    <a:pt x="3369908" y="1507"/>
                    <a:pt x="3412348" y="92"/>
                  </a:cubicBezTo>
                  <a:cubicBezTo>
                    <a:pt x="3454789" y="-1322"/>
                    <a:pt x="3495106" y="13532"/>
                    <a:pt x="3525522" y="42533"/>
                  </a:cubicBezTo>
                  <a:lnTo>
                    <a:pt x="7009146" y="3294151"/>
                  </a:lnTo>
                  <a:cubicBezTo>
                    <a:pt x="7043097" y="3325981"/>
                    <a:pt x="7060781" y="3370543"/>
                    <a:pt x="7059366" y="3416519"/>
                  </a:cubicBezTo>
                  <a:cubicBezTo>
                    <a:pt x="7057952" y="3454008"/>
                    <a:pt x="7042390" y="3490082"/>
                    <a:pt x="7016926" y="3517668"/>
                  </a:cubicBezTo>
                  <a:lnTo>
                    <a:pt x="3757528" y="6990682"/>
                  </a:lnTo>
                  <a:cubicBezTo>
                    <a:pt x="3698111" y="7054343"/>
                    <a:pt x="3597670" y="7057171"/>
                    <a:pt x="3534010" y="6997755"/>
                  </a:cubicBezTo>
                  <a:lnTo>
                    <a:pt x="50386" y="3746845"/>
                  </a:lnTo>
                  <a:cubicBezTo>
                    <a:pt x="16434" y="3715015"/>
                    <a:pt x="-1957" y="3670453"/>
                    <a:pt x="165" y="3624476"/>
                  </a:cubicBezTo>
                  <a:close/>
                  <a:moveTo>
                    <a:pt x="7043097" y="3415812"/>
                  </a:moveTo>
                  <a:cubicBezTo>
                    <a:pt x="7045220" y="3374079"/>
                    <a:pt x="7028243" y="3334469"/>
                    <a:pt x="6997829" y="3306175"/>
                  </a:cubicBezTo>
                  <a:lnTo>
                    <a:pt x="3514912" y="54557"/>
                  </a:lnTo>
                  <a:cubicBezTo>
                    <a:pt x="3487326" y="28386"/>
                    <a:pt x="3451252" y="14946"/>
                    <a:pt x="3413056" y="16361"/>
                  </a:cubicBezTo>
                  <a:cubicBezTo>
                    <a:pt x="3374859" y="17776"/>
                    <a:pt x="3340200" y="33337"/>
                    <a:pt x="3314029" y="60923"/>
                  </a:cubicBezTo>
                  <a:lnTo>
                    <a:pt x="54630" y="3533937"/>
                  </a:lnTo>
                  <a:cubicBezTo>
                    <a:pt x="31288" y="3558694"/>
                    <a:pt x="17849" y="3590524"/>
                    <a:pt x="16434" y="3624476"/>
                  </a:cubicBezTo>
                  <a:cubicBezTo>
                    <a:pt x="14312" y="3666208"/>
                    <a:pt x="31288" y="3705820"/>
                    <a:pt x="60996" y="3734113"/>
                  </a:cubicBezTo>
                  <a:lnTo>
                    <a:pt x="3544620" y="6985731"/>
                  </a:lnTo>
                  <a:cubicBezTo>
                    <a:pt x="3601914" y="7039488"/>
                    <a:pt x="3691746" y="7035951"/>
                    <a:pt x="3745503" y="6979365"/>
                  </a:cubicBezTo>
                  <a:lnTo>
                    <a:pt x="7004902" y="3506351"/>
                  </a:lnTo>
                  <a:cubicBezTo>
                    <a:pt x="7028243" y="3481594"/>
                    <a:pt x="7041683" y="3449764"/>
                    <a:pt x="7043097" y="341581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" name="Google Shape;188;p23"/>
            <p:cNvSpPr/>
            <p:nvPr/>
          </p:nvSpPr>
          <p:spPr>
            <a:xfrm>
              <a:off x="7229624" y="1327323"/>
              <a:ext cx="6854429" cy="6835525"/>
            </a:xfrm>
            <a:custGeom>
              <a:avLst/>
              <a:gdLst/>
              <a:ahLst/>
              <a:cxnLst/>
              <a:rect l="l" t="t" r="r" b="b"/>
              <a:pathLst>
                <a:path w="6854429" h="6835525" extrusionOk="0">
                  <a:moveTo>
                    <a:pt x="178" y="3449947"/>
                  </a:moveTo>
                  <a:cubicBezTo>
                    <a:pt x="1592" y="3412458"/>
                    <a:pt x="17154" y="3376384"/>
                    <a:pt x="44032" y="3349505"/>
                  </a:cubicBezTo>
                  <a:lnTo>
                    <a:pt x="3277260" y="46252"/>
                  </a:lnTo>
                  <a:cubicBezTo>
                    <a:pt x="3336676" y="-14579"/>
                    <a:pt x="3434288" y="-15286"/>
                    <a:pt x="3495119" y="43422"/>
                  </a:cubicBezTo>
                  <a:lnTo>
                    <a:pt x="6808275" y="3268869"/>
                  </a:lnTo>
                  <a:cubicBezTo>
                    <a:pt x="6839397" y="3299285"/>
                    <a:pt x="6856374" y="3341725"/>
                    <a:pt x="6854252" y="3385579"/>
                  </a:cubicBezTo>
                  <a:cubicBezTo>
                    <a:pt x="6852837" y="3423068"/>
                    <a:pt x="6837276" y="3459142"/>
                    <a:pt x="6810397" y="3486021"/>
                  </a:cubicBezTo>
                  <a:lnTo>
                    <a:pt x="3577170" y="6789274"/>
                  </a:lnTo>
                  <a:cubicBezTo>
                    <a:pt x="3517754" y="6850105"/>
                    <a:pt x="3420141" y="6850812"/>
                    <a:pt x="3359310" y="6792104"/>
                  </a:cubicBezTo>
                  <a:lnTo>
                    <a:pt x="46154" y="3566657"/>
                  </a:lnTo>
                  <a:cubicBezTo>
                    <a:pt x="15032" y="3536242"/>
                    <a:pt x="-1944" y="3493802"/>
                    <a:pt x="178" y="3449947"/>
                  </a:cubicBezTo>
                  <a:close/>
                  <a:moveTo>
                    <a:pt x="6837276" y="3384872"/>
                  </a:moveTo>
                  <a:cubicBezTo>
                    <a:pt x="6838690" y="3345968"/>
                    <a:pt x="6823836" y="3307772"/>
                    <a:pt x="6795543" y="3280186"/>
                  </a:cubicBezTo>
                  <a:lnTo>
                    <a:pt x="3483094" y="54740"/>
                  </a:lnTo>
                  <a:cubicBezTo>
                    <a:pt x="3428630" y="1690"/>
                    <a:pt x="3341627" y="3104"/>
                    <a:pt x="3287870" y="56862"/>
                  </a:cubicBezTo>
                  <a:lnTo>
                    <a:pt x="54642" y="3360115"/>
                  </a:lnTo>
                  <a:cubicBezTo>
                    <a:pt x="31300" y="3384165"/>
                    <a:pt x="17154" y="3415995"/>
                    <a:pt x="15739" y="3449947"/>
                  </a:cubicBezTo>
                  <a:cubicBezTo>
                    <a:pt x="14324" y="3488850"/>
                    <a:pt x="29178" y="3527046"/>
                    <a:pt x="57472" y="3554632"/>
                  </a:cubicBezTo>
                  <a:lnTo>
                    <a:pt x="3370628" y="6780079"/>
                  </a:lnTo>
                  <a:cubicBezTo>
                    <a:pt x="3425093" y="6833129"/>
                    <a:pt x="3512095" y="6831714"/>
                    <a:pt x="3565145" y="6777957"/>
                  </a:cubicBezTo>
                  <a:lnTo>
                    <a:pt x="6798372" y="3474703"/>
                  </a:lnTo>
                  <a:cubicBezTo>
                    <a:pt x="6822422" y="3450654"/>
                    <a:pt x="6835861" y="3418824"/>
                    <a:pt x="6837276" y="338487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23"/>
            <p:cNvSpPr/>
            <p:nvPr/>
          </p:nvSpPr>
          <p:spPr>
            <a:xfrm>
              <a:off x="7202127" y="1307786"/>
              <a:ext cx="6648520" cy="6630568"/>
            </a:xfrm>
            <a:custGeom>
              <a:avLst/>
              <a:gdLst/>
              <a:ahLst/>
              <a:cxnLst/>
              <a:rect l="l" t="t" r="r" b="b"/>
              <a:pathLst>
                <a:path w="6648520" h="6630568" extrusionOk="0">
                  <a:moveTo>
                    <a:pt x="89" y="3276381"/>
                  </a:moveTo>
                  <a:cubicBezTo>
                    <a:pt x="1503" y="3238185"/>
                    <a:pt x="17772" y="3202818"/>
                    <a:pt x="44651" y="3176647"/>
                  </a:cubicBezTo>
                  <a:lnTo>
                    <a:pt x="3251707" y="42447"/>
                  </a:lnTo>
                  <a:cubicBezTo>
                    <a:pt x="3310415" y="-14848"/>
                    <a:pt x="3405198" y="-14140"/>
                    <a:pt x="3463200" y="44569"/>
                  </a:cubicBezTo>
                  <a:lnTo>
                    <a:pt x="6605888" y="3243844"/>
                  </a:lnTo>
                  <a:cubicBezTo>
                    <a:pt x="6634889" y="3273552"/>
                    <a:pt x="6650450" y="3313870"/>
                    <a:pt x="6648328" y="3354895"/>
                  </a:cubicBezTo>
                  <a:cubicBezTo>
                    <a:pt x="6646914" y="3393091"/>
                    <a:pt x="6630645" y="3428458"/>
                    <a:pt x="6603766" y="3454630"/>
                  </a:cubicBezTo>
                  <a:lnTo>
                    <a:pt x="3396710" y="6588123"/>
                  </a:lnTo>
                  <a:cubicBezTo>
                    <a:pt x="3338002" y="6645417"/>
                    <a:pt x="3243219" y="6644710"/>
                    <a:pt x="3185217" y="6586000"/>
                  </a:cubicBezTo>
                  <a:lnTo>
                    <a:pt x="42529" y="3386725"/>
                  </a:lnTo>
                  <a:cubicBezTo>
                    <a:pt x="14235" y="3357725"/>
                    <a:pt x="-1326" y="3317407"/>
                    <a:pt x="89" y="3276381"/>
                  </a:cubicBezTo>
                  <a:close/>
                  <a:moveTo>
                    <a:pt x="6632767" y="3354188"/>
                  </a:moveTo>
                  <a:cubicBezTo>
                    <a:pt x="6634182" y="3317407"/>
                    <a:pt x="6620742" y="3281332"/>
                    <a:pt x="6594571" y="3255161"/>
                  </a:cubicBezTo>
                  <a:lnTo>
                    <a:pt x="3451882" y="55886"/>
                  </a:lnTo>
                  <a:cubicBezTo>
                    <a:pt x="3400247" y="3543"/>
                    <a:pt x="3316074" y="2836"/>
                    <a:pt x="3263024" y="53764"/>
                  </a:cubicBezTo>
                  <a:lnTo>
                    <a:pt x="55968" y="3187964"/>
                  </a:lnTo>
                  <a:cubicBezTo>
                    <a:pt x="31919" y="3212014"/>
                    <a:pt x="17772" y="3243136"/>
                    <a:pt x="16357" y="3277088"/>
                  </a:cubicBezTo>
                  <a:cubicBezTo>
                    <a:pt x="14943" y="3313870"/>
                    <a:pt x="28382" y="3349944"/>
                    <a:pt x="54554" y="3376115"/>
                  </a:cubicBezTo>
                  <a:lnTo>
                    <a:pt x="3197242" y="6575390"/>
                  </a:lnTo>
                  <a:cubicBezTo>
                    <a:pt x="3248877" y="6627733"/>
                    <a:pt x="3333050" y="6628441"/>
                    <a:pt x="3386100" y="6577513"/>
                  </a:cubicBezTo>
                  <a:lnTo>
                    <a:pt x="6593156" y="3444020"/>
                  </a:lnTo>
                  <a:cubicBezTo>
                    <a:pt x="6617205" y="3419263"/>
                    <a:pt x="6631352" y="3387433"/>
                    <a:pt x="6632767" y="3354188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23"/>
            <p:cNvSpPr/>
            <p:nvPr/>
          </p:nvSpPr>
          <p:spPr>
            <a:xfrm>
              <a:off x="7175129" y="1287891"/>
              <a:ext cx="6443529" cy="6426314"/>
            </a:xfrm>
            <a:custGeom>
              <a:avLst/>
              <a:gdLst/>
              <a:ahLst/>
              <a:cxnLst/>
              <a:rect l="l" t="t" r="r" b="b"/>
              <a:pathLst>
                <a:path w="6443529" h="6426314" extrusionOk="0">
                  <a:moveTo>
                    <a:pt x="209" y="3102467"/>
                  </a:moveTo>
                  <a:cubicBezTo>
                    <a:pt x="1623" y="3064271"/>
                    <a:pt x="17892" y="3028904"/>
                    <a:pt x="46185" y="3002733"/>
                  </a:cubicBezTo>
                  <a:lnTo>
                    <a:pt x="3226363" y="39000"/>
                  </a:lnTo>
                  <a:cubicBezTo>
                    <a:pt x="3254656" y="12829"/>
                    <a:pt x="3291437" y="-1318"/>
                    <a:pt x="3330341" y="97"/>
                  </a:cubicBezTo>
                  <a:cubicBezTo>
                    <a:pt x="3369244" y="1511"/>
                    <a:pt x="3405318" y="17780"/>
                    <a:pt x="3431489" y="46074"/>
                  </a:cubicBezTo>
                  <a:lnTo>
                    <a:pt x="6404418" y="3219177"/>
                  </a:lnTo>
                  <a:cubicBezTo>
                    <a:pt x="6431296" y="3247471"/>
                    <a:pt x="6445443" y="3284960"/>
                    <a:pt x="6443321" y="3324570"/>
                  </a:cubicBezTo>
                  <a:cubicBezTo>
                    <a:pt x="6441906" y="3362766"/>
                    <a:pt x="6425638" y="3398133"/>
                    <a:pt x="6397344" y="3424304"/>
                  </a:cubicBezTo>
                  <a:lnTo>
                    <a:pt x="3216460" y="6387330"/>
                  </a:lnTo>
                  <a:cubicBezTo>
                    <a:pt x="3157751" y="6441795"/>
                    <a:pt x="3065797" y="6438965"/>
                    <a:pt x="3011333" y="6380257"/>
                  </a:cubicBezTo>
                  <a:lnTo>
                    <a:pt x="39112" y="3207860"/>
                  </a:lnTo>
                  <a:cubicBezTo>
                    <a:pt x="12233" y="3178859"/>
                    <a:pt x="-1913" y="3142078"/>
                    <a:pt x="209" y="3102467"/>
                  </a:cubicBezTo>
                  <a:close/>
                  <a:moveTo>
                    <a:pt x="6427052" y="3323156"/>
                  </a:moveTo>
                  <a:cubicBezTo>
                    <a:pt x="6428467" y="3288496"/>
                    <a:pt x="6416442" y="3255251"/>
                    <a:pt x="6392393" y="3229787"/>
                  </a:cubicBezTo>
                  <a:lnTo>
                    <a:pt x="3419465" y="56684"/>
                  </a:lnTo>
                  <a:cubicBezTo>
                    <a:pt x="3396123" y="31220"/>
                    <a:pt x="3364293" y="17073"/>
                    <a:pt x="3329633" y="15658"/>
                  </a:cubicBezTo>
                  <a:cubicBezTo>
                    <a:pt x="3294974" y="14243"/>
                    <a:pt x="3262437" y="26976"/>
                    <a:pt x="3236973" y="50318"/>
                  </a:cubicBezTo>
                  <a:lnTo>
                    <a:pt x="56795" y="3014758"/>
                  </a:lnTo>
                  <a:cubicBezTo>
                    <a:pt x="32039" y="3038100"/>
                    <a:pt x="17185" y="3069222"/>
                    <a:pt x="15770" y="3103174"/>
                  </a:cubicBezTo>
                  <a:cubicBezTo>
                    <a:pt x="14355" y="3137834"/>
                    <a:pt x="26380" y="3171079"/>
                    <a:pt x="50429" y="3196543"/>
                  </a:cubicBezTo>
                  <a:lnTo>
                    <a:pt x="3023357" y="6369647"/>
                  </a:lnTo>
                  <a:cubicBezTo>
                    <a:pt x="3072163" y="6421282"/>
                    <a:pt x="3153507" y="6424111"/>
                    <a:pt x="3205850" y="6376012"/>
                  </a:cubicBezTo>
                  <a:lnTo>
                    <a:pt x="6386734" y="3411572"/>
                  </a:lnTo>
                  <a:cubicBezTo>
                    <a:pt x="6411491" y="3388938"/>
                    <a:pt x="6425638" y="3357108"/>
                    <a:pt x="6427052" y="3323156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23"/>
            <p:cNvSpPr/>
            <p:nvPr/>
          </p:nvSpPr>
          <p:spPr>
            <a:xfrm>
              <a:off x="7147639" y="1268180"/>
              <a:ext cx="6238208" cy="6222427"/>
            </a:xfrm>
            <a:custGeom>
              <a:avLst/>
              <a:gdLst/>
              <a:ahLst/>
              <a:cxnLst/>
              <a:rect l="l" t="t" r="r" b="b"/>
              <a:pathLst>
                <a:path w="6238208" h="6222427" extrusionOk="0">
                  <a:moveTo>
                    <a:pt x="112" y="2929075"/>
                  </a:moveTo>
                  <a:cubicBezTo>
                    <a:pt x="1526" y="2890879"/>
                    <a:pt x="18502" y="2855512"/>
                    <a:pt x="47503" y="2830048"/>
                  </a:cubicBezTo>
                  <a:lnTo>
                    <a:pt x="3201509" y="35369"/>
                  </a:lnTo>
                  <a:cubicBezTo>
                    <a:pt x="3259510" y="-16267"/>
                    <a:pt x="3348635" y="-10608"/>
                    <a:pt x="3400270" y="47393"/>
                  </a:cubicBezTo>
                  <a:lnTo>
                    <a:pt x="6202730" y="3194326"/>
                  </a:lnTo>
                  <a:cubicBezTo>
                    <a:pt x="6227487" y="3221912"/>
                    <a:pt x="6239512" y="3257278"/>
                    <a:pt x="6238097" y="3294060"/>
                  </a:cubicBezTo>
                  <a:cubicBezTo>
                    <a:pt x="6236682" y="3332256"/>
                    <a:pt x="6219707" y="3367623"/>
                    <a:pt x="6190706" y="3393087"/>
                  </a:cubicBezTo>
                  <a:lnTo>
                    <a:pt x="3036700" y="6187059"/>
                  </a:lnTo>
                  <a:cubicBezTo>
                    <a:pt x="2978699" y="6238695"/>
                    <a:pt x="2889574" y="6233036"/>
                    <a:pt x="2837939" y="6175035"/>
                  </a:cubicBezTo>
                  <a:lnTo>
                    <a:pt x="35479" y="3028102"/>
                  </a:lnTo>
                  <a:cubicBezTo>
                    <a:pt x="10722" y="3001223"/>
                    <a:pt x="-1303" y="2965857"/>
                    <a:pt x="112" y="2929075"/>
                  </a:cubicBezTo>
                  <a:close/>
                  <a:moveTo>
                    <a:pt x="6222536" y="3292645"/>
                  </a:moveTo>
                  <a:cubicBezTo>
                    <a:pt x="6223951" y="3260108"/>
                    <a:pt x="6212633" y="3228985"/>
                    <a:pt x="6191413" y="3204228"/>
                  </a:cubicBezTo>
                  <a:lnTo>
                    <a:pt x="3388245" y="58003"/>
                  </a:lnTo>
                  <a:cubicBezTo>
                    <a:pt x="3342269" y="6368"/>
                    <a:pt x="3263754" y="2124"/>
                    <a:pt x="3212119" y="47393"/>
                  </a:cubicBezTo>
                  <a:lnTo>
                    <a:pt x="58113" y="2842073"/>
                  </a:lnTo>
                  <a:cubicBezTo>
                    <a:pt x="32649" y="2864708"/>
                    <a:pt x="17795" y="2895830"/>
                    <a:pt x="16380" y="2929783"/>
                  </a:cubicBezTo>
                  <a:cubicBezTo>
                    <a:pt x="14966" y="2962320"/>
                    <a:pt x="26283" y="2993443"/>
                    <a:pt x="47503" y="3018199"/>
                  </a:cubicBezTo>
                  <a:lnTo>
                    <a:pt x="2849964" y="6165132"/>
                  </a:lnTo>
                  <a:cubicBezTo>
                    <a:pt x="2895940" y="6216767"/>
                    <a:pt x="2974455" y="6221011"/>
                    <a:pt x="3026090" y="6175742"/>
                  </a:cubicBezTo>
                  <a:lnTo>
                    <a:pt x="6180096" y="3381062"/>
                  </a:lnTo>
                  <a:cubicBezTo>
                    <a:pt x="6206267" y="3357720"/>
                    <a:pt x="6221121" y="3326597"/>
                    <a:pt x="6222536" y="3292645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23"/>
            <p:cNvSpPr/>
            <p:nvPr/>
          </p:nvSpPr>
          <p:spPr>
            <a:xfrm>
              <a:off x="7120047" y="1247950"/>
              <a:ext cx="6033802" cy="6018472"/>
            </a:xfrm>
            <a:custGeom>
              <a:avLst/>
              <a:gdLst/>
              <a:ahLst/>
              <a:cxnLst/>
              <a:rect l="l" t="t" r="r" b="b"/>
              <a:pathLst>
                <a:path w="6033802" h="6018472" extrusionOk="0">
                  <a:moveTo>
                    <a:pt x="118" y="2755496"/>
                  </a:moveTo>
                  <a:cubicBezTo>
                    <a:pt x="1533" y="2717300"/>
                    <a:pt x="19216" y="2681225"/>
                    <a:pt x="48924" y="2657176"/>
                  </a:cubicBezTo>
                  <a:lnTo>
                    <a:pt x="3176759" y="32257"/>
                  </a:lnTo>
                  <a:cubicBezTo>
                    <a:pt x="3205052" y="8915"/>
                    <a:pt x="3240419" y="-2403"/>
                    <a:pt x="3276493" y="427"/>
                  </a:cubicBezTo>
                  <a:cubicBezTo>
                    <a:pt x="3312567" y="3256"/>
                    <a:pt x="3345812" y="20939"/>
                    <a:pt x="3369154" y="48525"/>
                  </a:cubicBezTo>
                  <a:lnTo>
                    <a:pt x="6001854" y="3168579"/>
                  </a:lnTo>
                  <a:cubicBezTo>
                    <a:pt x="6023781" y="3194750"/>
                    <a:pt x="6035099" y="3227995"/>
                    <a:pt x="6033684" y="3262654"/>
                  </a:cubicBezTo>
                  <a:cubicBezTo>
                    <a:pt x="6032269" y="3300851"/>
                    <a:pt x="6014586" y="3336925"/>
                    <a:pt x="5984878" y="3360974"/>
                  </a:cubicBezTo>
                  <a:lnTo>
                    <a:pt x="2857043" y="5986601"/>
                  </a:lnTo>
                  <a:cubicBezTo>
                    <a:pt x="2799042" y="6034700"/>
                    <a:pt x="2712747" y="6027626"/>
                    <a:pt x="2664648" y="5970332"/>
                  </a:cubicBezTo>
                  <a:lnTo>
                    <a:pt x="31948" y="2849571"/>
                  </a:lnTo>
                  <a:cubicBezTo>
                    <a:pt x="10021" y="2823400"/>
                    <a:pt x="-1296" y="2790155"/>
                    <a:pt x="118" y="2755496"/>
                  </a:cubicBezTo>
                  <a:close/>
                  <a:moveTo>
                    <a:pt x="6017415" y="3262654"/>
                  </a:moveTo>
                  <a:cubicBezTo>
                    <a:pt x="6018830" y="3232239"/>
                    <a:pt x="6008927" y="3203238"/>
                    <a:pt x="5989122" y="3179896"/>
                  </a:cubicBezTo>
                  <a:lnTo>
                    <a:pt x="3357129" y="59135"/>
                  </a:lnTo>
                  <a:cubicBezTo>
                    <a:pt x="3336616" y="34379"/>
                    <a:pt x="3306908" y="19525"/>
                    <a:pt x="3275078" y="16695"/>
                  </a:cubicBezTo>
                  <a:cubicBezTo>
                    <a:pt x="3243248" y="13866"/>
                    <a:pt x="3211418" y="23769"/>
                    <a:pt x="3186662" y="44281"/>
                  </a:cubicBezTo>
                  <a:lnTo>
                    <a:pt x="58827" y="2669201"/>
                  </a:lnTo>
                  <a:cubicBezTo>
                    <a:pt x="33363" y="2691128"/>
                    <a:pt x="17094" y="2722251"/>
                    <a:pt x="15680" y="2756203"/>
                  </a:cubicBezTo>
                  <a:cubicBezTo>
                    <a:pt x="14265" y="2786618"/>
                    <a:pt x="24168" y="2815619"/>
                    <a:pt x="43973" y="2838961"/>
                  </a:cubicBezTo>
                  <a:lnTo>
                    <a:pt x="2676673" y="5959015"/>
                  </a:lnTo>
                  <a:cubicBezTo>
                    <a:pt x="2719821" y="6009943"/>
                    <a:pt x="2796213" y="6016309"/>
                    <a:pt x="2847141" y="5973869"/>
                  </a:cubicBezTo>
                  <a:lnTo>
                    <a:pt x="5974975" y="3348949"/>
                  </a:lnTo>
                  <a:cubicBezTo>
                    <a:pt x="6000439" y="3327729"/>
                    <a:pt x="6016001" y="3295899"/>
                    <a:pt x="6017415" y="3262654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23"/>
            <p:cNvSpPr/>
            <p:nvPr/>
          </p:nvSpPr>
          <p:spPr>
            <a:xfrm>
              <a:off x="7092446" y="1228317"/>
              <a:ext cx="5830021" cy="5814240"/>
            </a:xfrm>
            <a:custGeom>
              <a:avLst/>
              <a:gdLst/>
              <a:ahLst/>
              <a:cxnLst/>
              <a:rect l="l" t="t" r="r" b="b"/>
              <a:pathLst>
                <a:path w="5830021" h="5814240" extrusionOk="0">
                  <a:moveTo>
                    <a:pt x="133" y="2582027"/>
                  </a:moveTo>
                  <a:cubicBezTo>
                    <a:pt x="1548" y="2543831"/>
                    <a:pt x="19938" y="2507757"/>
                    <a:pt x="50354" y="2483707"/>
                  </a:cubicBezTo>
                  <a:lnTo>
                    <a:pt x="3152017" y="28548"/>
                  </a:lnTo>
                  <a:cubicBezTo>
                    <a:pt x="3179603" y="6621"/>
                    <a:pt x="3214262" y="-3282"/>
                    <a:pt x="3249629" y="962"/>
                  </a:cubicBezTo>
                  <a:cubicBezTo>
                    <a:pt x="3284996" y="5206"/>
                    <a:pt x="3316118" y="22182"/>
                    <a:pt x="3338753" y="50476"/>
                  </a:cubicBezTo>
                  <a:lnTo>
                    <a:pt x="5800986" y="3144358"/>
                  </a:lnTo>
                  <a:cubicBezTo>
                    <a:pt x="5820791" y="3169115"/>
                    <a:pt x="5830693" y="3200237"/>
                    <a:pt x="5829986" y="3232068"/>
                  </a:cubicBezTo>
                  <a:cubicBezTo>
                    <a:pt x="5828571" y="3270264"/>
                    <a:pt x="5810181" y="3306338"/>
                    <a:pt x="5779766" y="3330387"/>
                  </a:cubicBezTo>
                  <a:lnTo>
                    <a:pt x="2677395" y="5785546"/>
                  </a:lnTo>
                  <a:cubicBezTo>
                    <a:pt x="2620101" y="5830815"/>
                    <a:pt x="2536635" y="5821620"/>
                    <a:pt x="2490659" y="5764326"/>
                  </a:cubicBezTo>
                  <a:lnTo>
                    <a:pt x="28426" y="2669736"/>
                  </a:lnTo>
                  <a:cubicBezTo>
                    <a:pt x="8621" y="2644980"/>
                    <a:pt x="-1282" y="2613857"/>
                    <a:pt x="133" y="2582027"/>
                  </a:cubicBezTo>
                  <a:close/>
                  <a:moveTo>
                    <a:pt x="5813010" y="3231360"/>
                  </a:moveTo>
                  <a:cubicBezTo>
                    <a:pt x="5814425" y="3203067"/>
                    <a:pt x="5805230" y="3176188"/>
                    <a:pt x="5787546" y="3154261"/>
                  </a:cubicBezTo>
                  <a:lnTo>
                    <a:pt x="3326021" y="60378"/>
                  </a:lnTo>
                  <a:cubicBezTo>
                    <a:pt x="3306923" y="36329"/>
                    <a:pt x="3278630" y="20768"/>
                    <a:pt x="3248214" y="17231"/>
                  </a:cubicBezTo>
                  <a:cubicBezTo>
                    <a:pt x="3217092" y="13694"/>
                    <a:pt x="3186676" y="22182"/>
                    <a:pt x="3162627" y="41988"/>
                  </a:cubicBezTo>
                  <a:lnTo>
                    <a:pt x="60256" y="2496439"/>
                  </a:lnTo>
                  <a:cubicBezTo>
                    <a:pt x="34085" y="2517659"/>
                    <a:pt x="17816" y="2548782"/>
                    <a:pt x="16402" y="2582734"/>
                  </a:cubicBezTo>
                  <a:cubicBezTo>
                    <a:pt x="14987" y="2610320"/>
                    <a:pt x="24182" y="2637906"/>
                    <a:pt x="41866" y="2659834"/>
                  </a:cubicBezTo>
                  <a:lnTo>
                    <a:pt x="2504098" y="5753716"/>
                  </a:lnTo>
                  <a:cubicBezTo>
                    <a:pt x="2544416" y="5803937"/>
                    <a:pt x="2617979" y="5812425"/>
                    <a:pt x="2668200" y="5772814"/>
                  </a:cubicBezTo>
                  <a:lnTo>
                    <a:pt x="5769863" y="3317655"/>
                  </a:lnTo>
                  <a:cubicBezTo>
                    <a:pt x="5795327" y="3296435"/>
                    <a:pt x="5811596" y="3265312"/>
                    <a:pt x="5813010" y="323136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23"/>
            <p:cNvSpPr/>
            <p:nvPr/>
          </p:nvSpPr>
          <p:spPr>
            <a:xfrm>
              <a:off x="7064851" y="1208101"/>
              <a:ext cx="5625009" cy="5610494"/>
            </a:xfrm>
            <a:custGeom>
              <a:avLst/>
              <a:gdLst/>
              <a:ahLst/>
              <a:cxnLst/>
              <a:rect l="l" t="t" r="r" b="b"/>
              <a:pathLst>
                <a:path w="5625009" h="5610494" extrusionOk="0">
                  <a:moveTo>
                    <a:pt x="142" y="2408433"/>
                  </a:moveTo>
                  <a:cubicBezTo>
                    <a:pt x="1557" y="2369529"/>
                    <a:pt x="20655" y="2334163"/>
                    <a:pt x="51778" y="2310821"/>
                  </a:cubicBezTo>
                  <a:lnTo>
                    <a:pt x="3127269" y="25422"/>
                  </a:lnTo>
                  <a:cubicBezTo>
                    <a:pt x="3184563" y="-17018"/>
                    <a:pt x="3265199" y="-4994"/>
                    <a:pt x="3307640" y="51593"/>
                  </a:cubicBezTo>
                  <a:lnTo>
                    <a:pt x="5599404" y="3119304"/>
                  </a:lnTo>
                  <a:cubicBezTo>
                    <a:pt x="5617088" y="3142646"/>
                    <a:pt x="5626283" y="3172354"/>
                    <a:pt x="5624868" y="3201355"/>
                  </a:cubicBezTo>
                  <a:cubicBezTo>
                    <a:pt x="5623454" y="3240258"/>
                    <a:pt x="5604356" y="3275625"/>
                    <a:pt x="5573233" y="3298967"/>
                  </a:cubicBezTo>
                  <a:lnTo>
                    <a:pt x="2497741" y="5585073"/>
                  </a:lnTo>
                  <a:cubicBezTo>
                    <a:pt x="2440447" y="5627513"/>
                    <a:pt x="2359811" y="5615489"/>
                    <a:pt x="2317371" y="5558902"/>
                  </a:cubicBezTo>
                  <a:lnTo>
                    <a:pt x="25606" y="2491191"/>
                  </a:lnTo>
                  <a:cubicBezTo>
                    <a:pt x="7923" y="2467142"/>
                    <a:pt x="-1273" y="2438141"/>
                    <a:pt x="142" y="2408433"/>
                  </a:cubicBezTo>
                  <a:close/>
                  <a:moveTo>
                    <a:pt x="5608600" y="3201355"/>
                  </a:moveTo>
                  <a:cubicBezTo>
                    <a:pt x="5610014" y="3175891"/>
                    <a:pt x="5601526" y="3149720"/>
                    <a:pt x="5586672" y="3129207"/>
                  </a:cubicBezTo>
                  <a:lnTo>
                    <a:pt x="3294908" y="61496"/>
                  </a:lnTo>
                  <a:cubicBezTo>
                    <a:pt x="3257419" y="11982"/>
                    <a:pt x="3186685" y="1372"/>
                    <a:pt x="3137172" y="38154"/>
                  </a:cubicBezTo>
                  <a:lnTo>
                    <a:pt x="61680" y="2323553"/>
                  </a:lnTo>
                  <a:cubicBezTo>
                    <a:pt x="34094" y="2344065"/>
                    <a:pt x="17825" y="2375188"/>
                    <a:pt x="16411" y="2409140"/>
                  </a:cubicBezTo>
                  <a:cubicBezTo>
                    <a:pt x="14996" y="2434604"/>
                    <a:pt x="23484" y="2460775"/>
                    <a:pt x="38338" y="2481288"/>
                  </a:cubicBezTo>
                  <a:lnTo>
                    <a:pt x="2330103" y="5548999"/>
                  </a:lnTo>
                  <a:cubicBezTo>
                    <a:pt x="2367592" y="5598513"/>
                    <a:pt x="2438325" y="5609123"/>
                    <a:pt x="2487839" y="5572341"/>
                  </a:cubicBezTo>
                  <a:lnTo>
                    <a:pt x="5563330" y="3286943"/>
                  </a:lnTo>
                  <a:cubicBezTo>
                    <a:pt x="5590916" y="3266430"/>
                    <a:pt x="5607185" y="3235307"/>
                    <a:pt x="5608600" y="3201355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23"/>
            <p:cNvSpPr/>
            <p:nvPr/>
          </p:nvSpPr>
          <p:spPr>
            <a:xfrm>
              <a:off x="7036655" y="1188705"/>
              <a:ext cx="5421221" cy="5405962"/>
            </a:xfrm>
            <a:custGeom>
              <a:avLst/>
              <a:gdLst/>
              <a:ahLst/>
              <a:cxnLst/>
              <a:rect l="l" t="t" r="r" b="b"/>
              <a:pathLst>
                <a:path w="5421221" h="5405962" extrusionOk="0">
                  <a:moveTo>
                    <a:pt x="44" y="2234726"/>
                  </a:moveTo>
                  <a:cubicBezTo>
                    <a:pt x="1459" y="2195823"/>
                    <a:pt x="21264" y="2160456"/>
                    <a:pt x="53802" y="2137821"/>
                  </a:cubicBezTo>
                  <a:lnTo>
                    <a:pt x="3103122" y="22183"/>
                  </a:lnTo>
                  <a:cubicBezTo>
                    <a:pt x="3159709" y="-16721"/>
                    <a:pt x="3237516" y="-3281"/>
                    <a:pt x="3277126" y="53305"/>
                  </a:cubicBezTo>
                  <a:lnTo>
                    <a:pt x="5399131" y="3094845"/>
                  </a:lnTo>
                  <a:cubicBezTo>
                    <a:pt x="5414692" y="3117480"/>
                    <a:pt x="5422473" y="3143651"/>
                    <a:pt x="5421058" y="3171237"/>
                  </a:cubicBezTo>
                  <a:cubicBezTo>
                    <a:pt x="5419643" y="3210141"/>
                    <a:pt x="5399838" y="3245507"/>
                    <a:pt x="5367301" y="3268142"/>
                  </a:cubicBezTo>
                  <a:lnTo>
                    <a:pt x="2318688" y="5383780"/>
                  </a:lnTo>
                  <a:cubicBezTo>
                    <a:pt x="2262101" y="5422684"/>
                    <a:pt x="2184294" y="5409245"/>
                    <a:pt x="2144683" y="5352658"/>
                  </a:cubicBezTo>
                  <a:lnTo>
                    <a:pt x="22679" y="2311118"/>
                  </a:lnTo>
                  <a:cubicBezTo>
                    <a:pt x="7118" y="2288483"/>
                    <a:pt x="-663" y="2261605"/>
                    <a:pt x="44" y="2234726"/>
                  </a:cubicBezTo>
                  <a:close/>
                  <a:moveTo>
                    <a:pt x="5404789" y="3170530"/>
                  </a:moveTo>
                  <a:cubicBezTo>
                    <a:pt x="5405497" y="3146480"/>
                    <a:pt x="5399131" y="3123846"/>
                    <a:pt x="5385691" y="3104040"/>
                  </a:cubicBezTo>
                  <a:lnTo>
                    <a:pt x="3263687" y="62501"/>
                  </a:lnTo>
                  <a:cubicBezTo>
                    <a:pt x="3229027" y="12987"/>
                    <a:pt x="3161123" y="963"/>
                    <a:pt x="3112317" y="35622"/>
                  </a:cubicBezTo>
                  <a:lnTo>
                    <a:pt x="62997" y="2150553"/>
                  </a:lnTo>
                  <a:cubicBezTo>
                    <a:pt x="34704" y="2170358"/>
                    <a:pt x="17728" y="2200774"/>
                    <a:pt x="16313" y="2235433"/>
                  </a:cubicBezTo>
                  <a:cubicBezTo>
                    <a:pt x="15606" y="2259483"/>
                    <a:pt x="21972" y="2282117"/>
                    <a:pt x="35411" y="2301923"/>
                  </a:cubicBezTo>
                  <a:lnTo>
                    <a:pt x="2157415" y="5343462"/>
                  </a:lnTo>
                  <a:cubicBezTo>
                    <a:pt x="2192075" y="5392976"/>
                    <a:pt x="2259979" y="5405000"/>
                    <a:pt x="2309492" y="5370341"/>
                  </a:cubicBezTo>
                  <a:lnTo>
                    <a:pt x="5358813" y="3254703"/>
                  </a:lnTo>
                  <a:cubicBezTo>
                    <a:pt x="5386399" y="3235605"/>
                    <a:pt x="5403375" y="3204482"/>
                    <a:pt x="5404789" y="3170530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23"/>
            <p:cNvSpPr/>
            <p:nvPr/>
          </p:nvSpPr>
          <p:spPr>
            <a:xfrm>
              <a:off x="7008936" y="1168343"/>
              <a:ext cx="5216949" cy="5202657"/>
            </a:xfrm>
            <a:custGeom>
              <a:avLst/>
              <a:gdLst/>
              <a:ahLst/>
              <a:cxnLst/>
              <a:rect l="l" t="t" r="r" b="b"/>
              <a:pathLst>
                <a:path w="5216949" h="5202657" extrusionOk="0">
                  <a:moveTo>
                    <a:pt x="178" y="2061279"/>
                  </a:moveTo>
                  <a:cubicBezTo>
                    <a:pt x="1593" y="2022375"/>
                    <a:pt x="22813" y="1986301"/>
                    <a:pt x="55350" y="1965081"/>
                  </a:cubicBezTo>
                  <a:lnTo>
                    <a:pt x="3078499" y="19203"/>
                  </a:lnTo>
                  <a:cubicBezTo>
                    <a:pt x="3134379" y="-16871"/>
                    <a:pt x="3210063" y="-602"/>
                    <a:pt x="3246137" y="55277"/>
                  </a:cubicBezTo>
                  <a:lnTo>
                    <a:pt x="5197674" y="3070645"/>
                  </a:lnTo>
                  <a:cubicBezTo>
                    <a:pt x="5211114" y="3091865"/>
                    <a:pt x="5218187" y="3116622"/>
                    <a:pt x="5216772" y="3141379"/>
                  </a:cubicBezTo>
                  <a:cubicBezTo>
                    <a:pt x="5215357" y="3180282"/>
                    <a:pt x="5194137" y="3216356"/>
                    <a:pt x="5161600" y="3237576"/>
                  </a:cubicBezTo>
                  <a:lnTo>
                    <a:pt x="2139158" y="5183454"/>
                  </a:lnTo>
                  <a:cubicBezTo>
                    <a:pt x="2083279" y="5219529"/>
                    <a:pt x="2007594" y="5203260"/>
                    <a:pt x="1971520" y="5147380"/>
                  </a:cubicBezTo>
                  <a:lnTo>
                    <a:pt x="19276" y="2132012"/>
                  </a:lnTo>
                  <a:cubicBezTo>
                    <a:pt x="5837" y="2110792"/>
                    <a:pt x="-1237" y="2086035"/>
                    <a:pt x="178" y="2061279"/>
                  </a:cubicBezTo>
                  <a:close/>
                  <a:moveTo>
                    <a:pt x="5201211" y="3140671"/>
                  </a:moveTo>
                  <a:cubicBezTo>
                    <a:pt x="5201918" y="3118744"/>
                    <a:pt x="5196259" y="3097524"/>
                    <a:pt x="5184235" y="3079133"/>
                  </a:cubicBezTo>
                  <a:lnTo>
                    <a:pt x="3232698" y="63765"/>
                  </a:lnTo>
                  <a:cubicBezTo>
                    <a:pt x="3200868" y="14959"/>
                    <a:pt x="3135793" y="812"/>
                    <a:pt x="3086987" y="32643"/>
                  </a:cubicBezTo>
                  <a:lnTo>
                    <a:pt x="64546" y="1978521"/>
                  </a:lnTo>
                  <a:cubicBezTo>
                    <a:pt x="36252" y="1996911"/>
                    <a:pt x="17861" y="2028034"/>
                    <a:pt x="16447" y="2061986"/>
                  </a:cubicBezTo>
                  <a:cubicBezTo>
                    <a:pt x="15739" y="2083913"/>
                    <a:pt x="21398" y="2105133"/>
                    <a:pt x="33423" y="2123524"/>
                  </a:cubicBezTo>
                  <a:lnTo>
                    <a:pt x="1984959" y="5138892"/>
                  </a:lnTo>
                  <a:cubicBezTo>
                    <a:pt x="2016790" y="5187699"/>
                    <a:pt x="2081864" y="5201845"/>
                    <a:pt x="2130671" y="5170015"/>
                  </a:cubicBezTo>
                  <a:lnTo>
                    <a:pt x="5153112" y="3224137"/>
                  </a:lnTo>
                  <a:cubicBezTo>
                    <a:pt x="5181405" y="3205746"/>
                    <a:pt x="5199796" y="3174624"/>
                    <a:pt x="5201211" y="3140671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23"/>
            <p:cNvSpPr/>
            <p:nvPr/>
          </p:nvSpPr>
          <p:spPr>
            <a:xfrm>
              <a:off x="6980761" y="1147645"/>
              <a:ext cx="5013860" cy="5000023"/>
            </a:xfrm>
            <a:custGeom>
              <a:avLst/>
              <a:gdLst/>
              <a:ahLst/>
              <a:cxnLst/>
              <a:rect l="l" t="t" r="r" b="b"/>
              <a:pathLst>
                <a:path w="5013860" h="5000023" extrusionOk="0">
                  <a:moveTo>
                    <a:pt x="59" y="1888167"/>
                  </a:moveTo>
                  <a:cubicBezTo>
                    <a:pt x="1474" y="1848557"/>
                    <a:pt x="23401" y="1812482"/>
                    <a:pt x="57353" y="1791970"/>
                  </a:cubicBezTo>
                  <a:lnTo>
                    <a:pt x="3054330" y="16559"/>
                  </a:lnTo>
                  <a:cubicBezTo>
                    <a:pt x="3110210" y="-16685"/>
                    <a:pt x="3182358" y="1705"/>
                    <a:pt x="3215603" y="57585"/>
                  </a:cubicBezTo>
                  <a:lnTo>
                    <a:pt x="4997379" y="3046782"/>
                  </a:lnTo>
                  <a:cubicBezTo>
                    <a:pt x="5009404" y="3066587"/>
                    <a:pt x="5015063" y="3089222"/>
                    <a:pt x="5013648" y="3111856"/>
                  </a:cubicBezTo>
                  <a:cubicBezTo>
                    <a:pt x="5012233" y="3151467"/>
                    <a:pt x="4990306" y="3187541"/>
                    <a:pt x="4956354" y="3208054"/>
                  </a:cubicBezTo>
                  <a:lnTo>
                    <a:pt x="1959376" y="4983464"/>
                  </a:lnTo>
                  <a:cubicBezTo>
                    <a:pt x="1903497" y="5016709"/>
                    <a:pt x="1831349" y="4998318"/>
                    <a:pt x="1798104" y="4942439"/>
                  </a:cubicBezTo>
                  <a:lnTo>
                    <a:pt x="17035" y="1953242"/>
                  </a:lnTo>
                  <a:cubicBezTo>
                    <a:pt x="5010" y="1933437"/>
                    <a:pt x="-648" y="1911509"/>
                    <a:pt x="59" y="1888167"/>
                  </a:cubicBezTo>
                  <a:close/>
                  <a:moveTo>
                    <a:pt x="4997379" y="3110442"/>
                  </a:moveTo>
                  <a:cubicBezTo>
                    <a:pt x="4998086" y="3090636"/>
                    <a:pt x="4993135" y="3071538"/>
                    <a:pt x="4983233" y="3054562"/>
                  </a:cubicBezTo>
                  <a:lnTo>
                    <a:pt x="3202164" y="65365"/>
                  </a:lnTo>
                  <a:cubicBezTo>
                    <a:pt x="3173163" y="17267"/>
                    <a:pt x="3110917" y="1705"/>
                    <a:pt x="3062819" y="29999"/>
                  </a:cubicBezTo>
                  <a:lnTo>
                    <a:pt x="65841" y="1806116"/>
                  </a:lnTo>
                  <a:cubicBezTo>
                    <a:pt x="36133" y="1823800"/>
                    <a:pt x="17742" y="1854922"/>
                    <a:pt x="16328" y="1888874"/>
                  </a:cubicBezTo>
                  <a:cubicBezTo>
                    <a:pt x="15620" y="1908680"/>
                    <a:pt x="20572" y="1927778"/>
                    <a:pt x="30474" y="1944754"/>
                  </a:cubicBezTo>
                  <a:lnTo>
                    <a:pt x="1812251" y="4933951"/>
                  </a:lnTo>
                  <a:cubicBezTo>
                    <a:pt x="1841251" y="4982050"/>
                    <a:pt x="1903497" y="4997611"/>
                    <a:pt x="1951596" y="4969318"/>
                  </a:cubicBezTo>
                  <a:lnTo>
                    <a:pt x="4947866" y="3193200"/>
                  </a:lnTo>
                  <a:cubicBezTo>
                    <a:pt x="4977574" y="3176224"/>
                    <a:pt x="4995964" y="3145101"/>
                    <a:pt x="4997379" y="3110442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23"/>
            <p:cNvSpPr/>
            <p:nvPr/>
          </p:nvSpPr>
          <p:spPr>
            <a:xfrm>
              <a:off x="6952460" y="1127248"/>
              <a:ext cx="4810180" cy="4796785"/>
            </a:xfrm>
            <a:custGeom>
              <a:avLst/>
              <a:gdLst/>
              <a:ahLst/>
              <a:cxnLst/>
              <a:rect l="l" t="t" r="r" b="b"/>
              <a:pathLst>
                <a:path w="4810180" h="4796785" extrusionOk="0">
                  <a:moveTo>
                    <a:pt x="66" y="1715461"/>
                  </a:moveTo>
                  <a:cubicBezTo>
                    <a:pt x="1481" y="1675850"/>
                    <a:pt x="24823" y="1639069"/>
                    <a:pt x="60190" y="1619971"/>
                  </a:cubicBezTo>
                  <a:lnTo>
                    <a:pt x="3030289" y="13614"/>
                  </a:lnTo>
                  <a:cubicBezTo>
                    <a:pt x="3085461" y="-16095"/>
                    <a:pt x="3155487" y="4418"/>
                    <a:pt x="3185195" y="59590"/>
                  </a:cubicBezTo>
                  <a:lnTo>
                    <a:pt x="4796504" y="3021908"/>
                  </a:lnTo>
                  <a:cubicBezTo>
                    <a:pt x="4806406" y="3040299"/>
                    <a:pt x="4811358" y="3060812"/>
                    <a:pt x="4809943" y="3081325"/>
                  </a:cubicBezTo>
                  <a:cubicBezTo>
                    <a:pt x="4808528" y="3120935"/>
                    <a:pt x="4785186" y="3157717"/>
                    <a:pt x="4749820" y="3176815"/>
                  </a:cubicBezTo>
                  <a:lnTo>
                    <a:pt x="1780428" y="4783172"/>
                  </a:lnTo>
                  <a:cubicBezTo>
                    <a:pt x="1725256" y="4812880"/>
                    <a:pt x="1655230" y="4792367"/>
                    <a:pt x="1625522" y="4737195"/>
                  </a:cubicBezTo>
                  <a:lnTo>
                    <a:pt x="14213" y="1774877"/>
                  </a:lnTo>
                  <a:cubicBezTo>
                    <a:pt x="4310" y="1756486"/>
                    <a:pt x="-641" y="1735974"/>
                    <a:pt x="66" y="1715461"/>
                  </a:cubicBezTo>
                  <a:close/>
                  <a:moveTo>
                    <a:pt x="4794382" y="3080617"/>
                  </a:moveTo>
                  <a:cubicBezTo>
                    <a:pt x="4795089" y="3062934"/>
                    <a:pt x="4790845" y="3045250"/>
                    <a:pt x="4782357" y="3029689"/>
                  </a:cubicBezTo>
                  <a:lnTo>
                    <a:pt x="3171048" y="67371"/>
                  </a:lnTo>
                  <a:cubicBezTo>
                    <a:pt x="3144877" y="19980"/>
                    <a:pt x="3085461" y="2296"/>
                    <a:pt x="3037362" y="27760"/>
                  </a:cubicBezTo>
                  <a:lnTo>
                    <a:pt x="67971" y="1634117"/>
                  </a:lnTo>
                  <a:cubicBezTo>
                    <a:pt x="37555" y="1650386"/>
                    <a:pt x="17750" y="1681509"/>
                    <a:pt x="16335" y="1716168"/>
                  </a:cubicBezTo>
                  <a:cubicBezTo>
                    <a:pt x="15628" y="1733852"/>
                    <a:pt x="19872" y="1751535"/>
                    <a:pt x="28360" y="1767096"/>
                  </a:cubicBezTo>
                  <a:lnTo>
                    <a:pt x="1639669" y="4729414"/>
                  </a:lnTo>
                  <a:cubicBezTo>
                    <a:pt x="1665840" y="4776806"/>
                    <a:pt x="1725256" y="4794489"/>
                    <a:pt x="1773355" y="4769025"/>
                  </a:cubicBezTo>
                  <a:lnTo>
                    <a:pt x="4743453" y="3162668"/>
                  </a:lnTo>
                  <a:cubicBezTo>
                    <a:pt x="4773869" y="3146399"/>
                    <a:pt x="4792967" y="3115276"/>
                    <a:pt x="4794382" y="3080617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23"/>
            <p:cNvSpPr/>
            <p:nvPr/>
          </p:nvSpPr>
          <p:spPr>
            <a:xfrm>
              <a:off x="6924145" y="1106211"/>
              <a:ext cx="4607047" cy="4594830"/>
            </a:xfrm>
            <a:custGeom>
              <a:avLst/>
              <a:gdLst/>
              <a:ahLst/>
              <a:cxnLst/>
              <a:rect l="l" t="t" r="r" b="b"/>
              <a:pathLst>
                <a:path w="4607047" h="4594830" extrusionOk="0">
                  <a:moveTo>
                    <a:pt x="88" y="1542689"/>
                  </a:moveTo>
                  <a:cubicBezTo>
                    <a:pt x="2210" y="1502371"/>
                    <a:pt x="25552" y="1465589"/>
                    <a:pt x="62333" y="1447906"/>
                  </a:cubicBezTo>
                  <a:lnTo>
                    <a:pt x="3006261" y="11309"/>
                  </a:lnTo>
                  <a:cubicBezTo>
                    <a:pt x="3061433" y="-15570"/>
                    <a:pt x="3127922" y="7065"/>
                    <a:pt x="3154801" y="62237"/>
                  </a:cubicBezTo>
                  <a:lnTo>
                    <a:pt x="4595642" y="2998384"/>
                  </a:lnTo>
                  <a:cubicBezTo>
                    <a:pt x="4604130" y="3015360"/>
                    <a:pt x="4607667" y="3033751"/>
                    <a:pt x="4606959" y="3052141"/>
                  </a:cubicBezTo>
                  <a:cubicBezTo>
                    <a:pt x="4604837" y="3093167"/>
                    <a:pt x="4581496" y="3129241"/>
                    <a:pt x="4544714" y="3146924"/>
                  </a:cubicBezTo>
                  <a:lnTo>
                    <a:pt x="1601494" y="4583521"/>
                  </a:lnTo>
                  <a:cubicBezTo>
                    <a:pt x="1546322" y="4610400"/>
                    <a:pt x="1479832" y="4587765"/>
                    <a:pt x="1452954" y="4532593"/>
                  </a:cubicBezTo>
                  <a:lnTo>
                    <a:pt x="11405" y="1596446"/>
                  </a:lnTo>
                  <a:cubicBezTo>
                    <a:pt x="2917" y="1579470"/>
                    <a:pt x="-619" y="1561080"/>
                    <a:pt x="88" y="1542689"/>
                  </a:cubicBezTo>
                  <a:close/>
                  <a:moveTo>
                    <a:pt x="4591398" y="3051434"/>
                  </a:moveTo>
                  <a:cubicBezTo>
                    <a:pt x="4592106" y="3035873"/>
                    <a:pt x="4588569" y="3019604"/>
                    <a:pt x="4581496" y="3005457"/>
                  </a:cubicBezTo>
                  <a:lnTo>
                    <a:pt x="3140654" y="69311"/>
                  </a:lnTo>
                  <a:cubicBezTo>
                    <a:pt x="3117312" y="22626"/>
                    <a:pt x="3060726" y="2821"/>
                    <a:pt x="3013334" y="25456"/>
                  </a:cubicBezTo>
                  <a:lnTo>
                    <a:pt x="69407" y="1462053"/>
                  </a:lnTo>
                  <a:cubicBezTo>
                    <a:pt x="38284" y="1477614"/>
                    <a:pt x="17771" y="1508737"/>
                    <a:pt x="16357" y="1543396"/>
                  </a:cubicBezTo>
                  <a:cubicBezTo>
                    <a:pt x="15649" y="1558958"/>
                    <a:pt x="19186" y="1575226"/>
                    <a:pt x="26259" y="1589373"/>
                  </a:cubicBezTo>
                  <a:lnTo>
                    <a:pt x="1467100" y="4525520"/>
                  </a:lnTo>
                  <a:cubicBezTo>
                    <a:pt x="1490442" y="4572204"/>
                    <a:pt x="1547029" y="4592009"/>
                    <a:pt x="1594421" y="4569375"/>
                  </a:cubicBezTo>
                  <a:lnTo>
                    <a:pt x="4538348" y="3132777"/>
                  </a:lnTo>
                  <a:cubicBezTo>
                    <a:pt x="4569471" y="3117216"/>
                    <a:pt x="4589984" y="3086093"/>
                    <a:pt x="4591398" y="3051434"/>
                  </a:cubicBezTo>
                  <a:close/>
                </a:path>
              </a:pathLst>
            </a:custGeom>
            <a:solidFill>
              <a:schemeClr val="dk2">
                <a:alpha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0" name="Google Shape;200;p23"/>
          <p:cNvGrpSpPr/>
          <p:nvPr/>
        </p:nvGrpSpPr>
        <p:grpSpPr>
          <a:xfrm>
            <a:off x="0" y="2786734"/>
            <a:ext cx="3541791" cy="205416"/>
            <a:chOff x="0" y="2332506"/>
            <a:chExt cx="4722388" cy="273888"/>
          </a:xfrm>
        </p:grpSpPr>
        <p:cxnSp>
          <p:nvCxnSpPr>
            <p:cNvPr id="201" name="Google Shape;201;p23"/>
            <p:cNvCxnSpPr/>
            <p:nvPr/>
          </p:nvCxnSpPr>
          <p:spPr>
            <a:xfrm>
              <a:off x="0" y="2469450"/>
              <a:ext cx="4109410" cy="0"/>
            </a:xfrm>
            <a:prstGeom prst="straightConnector1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202" name="Google Shape;202;p23"/>
            <p:cNvSpPr/>
            <p:nvPr/>
          </p:nvSpPr>
          <p:spPr>
            <a:xfrm>
              <a:off x="4109410" y="2417793"/>
              <a:ext cx="103314" cy="103314"/>
            </a:xfrm>
            <a:prstGeom prst="diamond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23"/>
            <p:cNvSpPr/>
            <p:nvPr/>
          </p:nvSpPr>
          <p:spPr>
            <a:xfrm>
              <a:off x="4251223" y="2390061"/>
              <a:ext cx="158778" cy="158778"/>
            </a:xfrm>
            <a:prstGeom prst="diamond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23"/>
            <p:cNvSpPr/>
            <p:nvPr/>
          </p:nvSpPr>
          <p:spPr>
            <a:xfrm>
              <a:off x="4448500" y="2332506"/>
              <a:ext cx="273888" cy="273888"/>
            </a:xfrm>
            <a:prstGeom prst="diamond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05" name="Google Shape;205;p23" descr="A picture containing 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82191" y="508597"/>
            <a:ext cx="2311750" cy="11110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1"/>
              </a:gs>
              <a:gs pos="52999">
                <a:srgbClr val="021F47">
                  <a:alpha val="63921"/>
                </a:srgbClr>
              </a:gs>
              <a:gs pos="100000">
                <a:srgbClr val="021F47">
                  <a:alpha val="11764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24"/>
          <p:cNvSpPr txBox="1">
            <a:spLocks noGrp="1"/>
          </p:cNvSpPr>
          <p:nvPr>
            <p:ph type="ctrTitle"/>
          </p:nvPr>
        </p:nvSpPr>
        <p:spPr>
          <a:xfrm>
            <a:off x="487236" y="3145185"/>
            <a:ext cx="5982144" cy="719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9" name="Google Shape;209;p24"/>
          <p:cNvSpPr txBox="1">
            <a:spLocks noGrp="1"/>
          </p:cNvSpPr>
          <p:nvPr>
            <p:ph type="subTitle" idx="1"/>
          </p:nvPr>
        </p:nvSpPr>
        <p:spPr>
          <a:xfrm>
            <a:off x="487236" y="3889939"/>
            <a:ext cx="5982144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 b="0">
                <a:solidFill>
                  <a:schemeClr val="lt1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10" name="Google Shape;210;p24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Custom Layout">
  <p:cSld name="2_Custom Layout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445409" y="-882861"/>
            <a:ext cx="7992199" cy="7797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5"/>
          <p:cNvPicPr preferRelativeResize="0"/>
          <p:nvPr/>
        </p:nvPicPr>
        <p:blipFill rotWithShape="1">
          <a:blip r:embed="rId2">
            <a:alphaModFix/>
          </a:blip>
          <a:srcRect l="21821"/>
          <a:stretch/>
        </p:blipFill>
        <p:spPr>
          <a:xfrm>
            <a:off x="4151294" y="-1942168"/>
            <a:ext cx="6248226" cy="7797932"/>
          </a:xfrm>
          <a:custGeom>
            <a:avLst/>
            <a:gdLst/>
            <a:ahLst/>
            <a:cxnLst/>
            <a:rect l="l" t="t" r="r" b="b"/>
            <a:pathLst>
              <a:path w="8330968" h="10397243" extrusionOk="0">
                <a:moveTo>
                  <a:pt x="2836046" y="0"/>
                </a:moveTo>
                <a:lnTo>
                  <a:pt x="8330968" y="0"/>
                </a:lnTo>
                <a:lnTo>
                  <a:pt x="8330968" y="10397243"/>
                </a:lnTo>
                <a:lnTo>
                  <a:pt x="0" y="10397243"/>
                </a:lnTo>
                <a:lnTo>
                  <a:pt x="4177631" y="6219612"/>
                </a:lnTo>
                <a:lnTo>
                  <a:pt x="2356542" y="4398522"/>
                </a:lnTo>
                <a:lnTo>
                  <a:pt x="4795554" y="1959509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214" name="Google Shape;214;p25"/>
          <p:cNvSpPr txBox="1">
            <a:spLocks noGrp="1"/>
          </p:cNvSpPr>
          <p:nvPr>
            <p:ph type="ctrTitle"/>
          </p:nvPr>
        </p:nvSpPr>
        <p:spPr>
          <a:xfrm>
            <a:off x="457199" y="3342784"/>
            <a:ext cx="4603831" cy="521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 b="1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25"/>
          <p:cNvSpPr txBox="1">
            <a:spLocks noGrp="1"/>
          </p:cNvSpPr>
          <p:nvPr>
            <p:ph type="subTitle" idx="1"/>
          </p:nvPr>
        </p:nvSpPr>
        <p:spPr>
          <a:xfrm>
            <a:off x="457200" y="3889939"/>
            <a:ext cx="4603830" cy="3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400"/>
              <a:buNone/>
              <a:defRPr sz="1400" b="0">
                <a:solidFill>
                  <a:srgbClr val="7F7F7F"/>
                </a:solidFill>
              </a:defRPr>
            </a:lvl1pPr>
            <a:lvl2pPr lvl="1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500"/>
              <a:buNone/>
              <a:defRPr sz="1500"/>
            </a:lvl2pPr>
            <a:lvl3pPr lvl="2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 sz="1400"/>
            </a:lvl3pPr>
            <a:lvl4pPr lvl="3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4pPr>
            <a:lvl5pPr lvl="4" algn="ctr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16" name="Google Shape;216;p25"/>
          <p:cNvSpPr>
            <a:spLocks noGrp="1"/>
          </p:cNvSpPr>
          <p:nvPr>
            <p:ph type="pic" idx="2"/>
          </p:nvPr>
        </p:nvSpPr>
        <p:spPr>
          <a:xfrm>
            <a:off x="4971674" y="589937"/>
            <a:ext cx="3685007" cy="368500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grpSp>
        <p:nvGrpSpPr>
          <p:cNvPr id="217" name="Google Shape;217;p25"/>
          <p:cNvGrpSpPr/>
          <p:nvPr/>
        </p:nvGrpSpPr>
        <p:grpSpPr>
          <a:xfrm>
            <a:off x="4583176" y="-854872"/>
            <a:ext cx="4439678" cy="6544140"/>
            <a:chOff x="6110902" y="-1139829"/>
            <a:chExt cx="5919570" cy="8725520"/>
          </a:xfrm>
        </p:grpSpPr>
        <p:grpSp>
          <p:nvGrpSpPr>
            <p:cNvPr id="218" name="Google Shape;218;p25"/>
            <p:cNvGrpSpPr/>
            <p:nvPr/>
          </p:nvGrpSpPr>
          <p:grpSpPr>
            <a:xfrm>
              <a:off x="6110902" y="-803400"/>
              <a:ext cx="4052876" cy="5596874"/>
              <a:chOff x="6924521" y="1324224"/>
              <a:chExt cx="2230762" cy="3080600"/>
            </a:xfrm>
          </p:grpSpPr>
          <p:cxnSp>
            <p:nvCxnSpPr>
              <p:cNvPr id="219" name="Google Shape;219;p25"/>
              <p:cNvCxnSpPr/>
              <p:nvPr/>
            </p:nvCxnSpPr>
            <p:spPr>
              <a:xfrm rot="10800000" flipH="1">
                <a:off x="6924522" y="132422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0" name="Google Shape;220;p25"/>
              <p:cNvCxnSpPr/>
              <p:nvPr/>
            </p:nvCxnSpPr>
            <p:spPr>
              <a:xfrm>
                <a:off x="6924521" y="355498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221" name="Google Shape;221;p25"/>
            <p:cNvGrpSpPr/>
            <p:nvPr/>
          </p:nvGrpSpPr>
          <p:grpSpPr>
            <a:xfrm rot="10800000">
              <a:off x="7977596" y="1715145"/>
              <a:ext cx="4052876" cy="5596874"/>
              <a:chOff x="6924521" y="1324224"/>
              <a:chExt cx="2230762" cy="3080600"/>
            </a:xfrm>
          </p:grpSpPr>
          <p:cxnSp>
            <p:nvCxnSpPr>
              <p:cNvPr id="222" name="Google Shape;222;p25"/>
              <p:cNvCxnSpPr/>
              <p:nvPr/>
            </p:nvCxnSpPr>
            <p:spPr>
              <a:xfrm rot="10800000" flipH="1">
                <a:off x="6924522" y="132422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3" name="Google Shape;223;p25"/>
              <p:cNvCxnSpPr/>
              <p:nvPr/>
            </p:nvCxnSpPr>
            <p:spPr>
              <a:xfrm>
                <a:off x="6924521" y="355498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224" name="Google Shape;224;p25"/>
            <p:cNvGrpSpPr/>
            <p:nvPr/>
          </p:nvGrpSpPr>
          <p:grpSpPr>
            <a:xfrm>
              <a:off x="6116391" y="-1139829"/>
              <a:ext cx="4052876" cy="5596874"/>
              <a:chOff x="6924521" y="1324224"/>
              <a:chExt cx="2230762" cy="3080600"/>
            </a:xfrm>
          </p:grpSpPr>
          <p:cxnSp>
            <p:nvCxnSpPr>
              <p:cNvPr id="225" name="Google Shape;225;p25"/>
              <p:cNvCxnSpPr/>
              <p:nvPr/>
            </p:nvCxnSpPr>
            <p:spPr>
              <a:xfrm rot="10800000" flipH="1">
                <a:off x="6924522" y="132422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6" name="Google Shape;226;p25"/>
              <p:cNvCxnSpPr/>
              <p:nvPr/>
            </p:nvCxnSpPr>
            <p:spPr>
              <a:xfrm>
                <a:off x="6924521" y="355498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227" name="Google Shape;227;p25"/>
            <p:cNvGrpSpPr/>
            <p:nvPr/>
          </p:nvGrpSpPr>
          <p:grpSpPr>
            <a:xfrm rot="10800000">
              <a:off x="7972107" y="1988817"/>
              <a:ext cx="4052876" cy="5596874"/>
              <a:chOff x="6924521" y="1324224"/>
              <a:chExt cx="2230762" cy="3080600"/>
            </a:xfrm>
          </p:grpSpPr>
          <p:cxnSp>
            <p:nvCxnSpPr>
              <p:cNvPr id="228" name="Google Shape;228;p25"/>
              <p:cNvCxnSpPr/>
              <p:nvPr/>
            </p:nvCxnSpPr>
            <p:spPr>
              <a:xfrm rot="10800000" flipH="1">
                <a:off x="6924522" y="132422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9" name="Google Shape;229;p25"/>
              <p:cNvCxnSpPr/>
              <p:nvPr/>
            </p:nvCxnSpPr>
            <p:spPr>
              <a:xfrm>
                <a:off x="6924521" y="355498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230" name="Google Shape;230;p25"/>
            <p:cNvGrpSpPr/>
            <p:nvPr/>
          </p:nvGrpSpPr>
          <p:grpSpPr>
            <a:xfrm>
              <a:off x="6110902" y="-466972"/>
              <a:ext cx="4052876" cy="5596874"/>
              <a:chOff x="6924521" y="1324224"/>
              <a:chExt cx="2230762" cy="3080600"/>
            </a:xfrm>
          </p:grpSpPr>
          <p:cxnSp>
            <p:nvCxnSpPr>
              <p:cNvPr id="231" name="Google Shape;231;p25"/>
              <p:cNvCxnSpPr/>
              <p:nvPr/>
            </p:nvCxnSpPr>
            <p:spPr>
              <a:xfrm rot="10800000" flipH="1">
                <a:off x="6924522" y="132422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2" name="Google Shape;232;p25"/>
              <p:cNvCxnSpPr/>
              <p:nvPr/>
            </p:nvCxnSpPr>
            <p:spPr>
              <a:xfrm>
                <a:off x="6924521" y="355498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233" name="Google Shape;233;p25"/>
            <p:cNvGrpSpPr/>
            <p:nvPr/>
          </p:nvGrpSpPr>
          <p:grpSpPr>
            <a:xfrm rot="10800000">
              <a:off x="7972107" y="1441473"/>
              <a:ext cx="4052876" cy="5596874"/>
              <a:chOff x="6924521" y="1324224"/>
              <a:chExt cx="2230762" cy="3080600"/>
            </a:xfrm>
          </p:grpSpPr>
          <p:cxnSp>
            <p:nvCxnSpPr>
              <p:cNvPr id="234" name="Google Shape;234;p25"/>
              <p:cNvCxnSpPr/>
              <p:nvPr/>
            </p:nvCxnSpPr>
            <p:spPr>
              <a:xfrm rot="10800000" flipH="1">
                <a:off x="6924522" y="1324224"/>
                <a:ext cx="2230761" cy="2230760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5" name="Google Shape;235;p25"/>
              <p:cNvCxnSpPr/>
              <p:nvPr/>
            </p:nvCxnSpPr>
            <p:spPr>
              <a:xfrm>
                <a:off x="6924521" y="3554985"/>
                <a:ext cx="849841" cy="849839"/>
              </a:xfrm>
              <a:prstGeom prst="straightConnector1">
                <a:avLst/>
              </a:prstGeom>
              <a:noFill/>
              <a:ln w="22225" cap="rnd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cxnSp>
          <p:nvCxnSpPr>
            <p:cNvPr id="236" name="Google Shape;236;p25"/>
            <p:cNvCxnSpPr/>
            <p:nvPr/>
          </p:nvCxnSpPr>
          <p:spPr>
            <a:xfrm>
              <a:off x="7666334" y="4463415"/>
              <a:ext cx="0" cy="666487"/>
            </a:xfrm>
            <a:prstGeom prst="straightConnector1">
              <a:avLst/>
            </a:prstGeom>
            <a:noFill/>
            <a:ln w="22225" cap="rnd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237" name="Google Shape;237;p25"/>
            <p:cNvCxnSpPr/>
            <p:nvPr/>
          </p:nvCxnSpPr>
          <p:spPr>
            <a:xfrm>
              <a:off x="10480981" y="1441472"/>
              <a:ext cx="0" cy="547344"/>
            </a:xfrm>
            <a:prstGeom prst="straightConnector1">
              <a:avLst/>
            </a:prstGeom>
            <a:noFill/>
            <a:ln w="22225" cap="sq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pic>
        <p:nvPicPr>
          <p:cNvPr id="238" name="Google Shape;238;p25" descr="A picture containing logo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2191" y="508597"/>
            <a:ext cx="2311750" cy="11110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6"/>
          <p:cNvSpPr txBox="1">
            <a:spLocks noGrp="1"/>
          </p:cNvSpPr>
          <p:nvPr>
            <p:ph type="title"/>
          </p:nvPr>
        </p:nvSpPr>
        <p:spPr>
          <a:xfrm>
            <a:off x="457199" y="508967"/>
            <a:ext cx="3614195" cy="787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26"/>
          <p:cNvSpPr txBox="1">
            <a:spLocks noGrp="1"/>
          </p:cNvSpPr>
          <p:nvPr>
            <p:ph type="body" idx="1"/>
          </p:nvPr>
        </p:nvSpPr>
        <p:spPr>
          <a:xfrm>
            <a:off x="457200" y="1552908"/>
            <a:ext cx="3614195" cy="3076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>
                <a:solidFill>
                  <a:srgbClr val="262626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>
                <a:solidFill>
                  <a:srgbClr val="262626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42" name="Google Shape;242;p26"/>
          <p:cNvSpPr txBox="1">
            <a:spLocks noGrp="1"/>
          </p:cNvSpPr>
          <p:nvPr>
            <p:ph type="body" idx="2"/>
          </p:nvPr>
        </p:nvSpPr>
        <p:spPr>
          <a:xfrm>
            <a:off x="5072606" y="1552908"/>
            <a:ext cx="3614195" cy="3076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>
                <a:solidFill>
                  <a:srgbClr val="262626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>
                <a:solidFill>
                  <a:srgbClr val="262626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grpSp>
        <p:nvGrpSpPr>
          <p:cNvPr id="243" name="Google Shape;243;p26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244" name="Google Shape;244;p26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26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46" name="Google Shape;246;p26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7" name="Google Shape;247;p26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accent1">
                <a:alpha val="2196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">
  <p:cSld name="2_Title and Content"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7"/>
          <p:cNvSpPr txBox="1">
            <a:spLocks noGrp="1"/>
          </p:cNvSpPr>
          <p:nvPr>
            <p:ph type="title"/>
          </p:nvPr>
        </p:nvSpPr>
        <p:spPr>
          <a:xfrm>
            <a:off x="457199" y="853440"/>
            <a:ext cx="3614195" cy="787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27"/>
          <p:cNvSpPr txBox="1">
            <a:spLocks noGrp="1"/>
          </p:cNvSpPr>
          <p:nvPr>
            <p:ph type="body" idx="1"/>
          </p:nvPr>
        </p:nvSpPr>
        <p:spPr>
          <a:xfrm>
            <a:off x="457200" y="1779104"/>
            <a:ext cx="3614195" cy="2623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>
                <a:solidFill>
                  <a:srgbClr val="262626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>
                <a:solidFill>
                  <a:srgbClr val="262626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51" name="Google Shape;251;p27"/>
          <p:cNvSpPr>
            <a:spLocks noGrp="1"/>
          </p:cNvSpPr>
          <p:nvPr>
            <p:ph type="pic" idx="2"/>
          </p:nvPr>
        </p:nvSpPr>
        <p:spPr>
          <a:xfrm>
            <a:off x="4991576" y="853440"/>
            <a:ext cx="3283744" cy="3436620"/>
          </a:xfrm>
          <a:prstGeom prst="rect">
            <a:avLst/>
          </a:prstGeom>
          <a:noFill/>
          <a:ln>
            <a:noFill/>
          </a:ln>
        </p:spPr>
      </p:sp>
      <p:sp>
        <p:nvSpPr>
          <p:cNvPr id="252" name="Google Shape;252;p27"/>
          <p:cNvSpPr/>
          <p:nvPr/>
        </p:nvSpPr>
        <p:spPr>
          <a:xfrm>
            <a:off x="5257172" y="625074"/>
            <a:ext cx="3306446" cy="3436620"/>
          </a:xfrm>
          <a:custGeom>
            <a:avLst/>
            <a:gdLst/>
            <a:ahLst/>
            <a:cxnLst/>
            <a:rect l="l" t="t" r="r" b="b"/>
            <a:pathLst>
              <a:path w="4408595" h="4582160" extrusionOk="0">
                <a:moveTo>
                  <a:pt x="27432" y="27434"/>
                </a:moveTo>
                <a:lnTo>
                  <a:pt x="27432" y="4554728"/>
                </a:lnTo>
                <a:lnTo>
                  <a:pt x="4381162" y="4554728"/>
                </a:lnTo>
                <a:lnTo>
                  <a:pt x="4381162" y="27434"/>
                </a:lnTo>
                <a:close/>
                <a:moveTo>
                  <a:pt x="4381162" y="0"/>
                </a:moveTo>
                <a:lnTo>
                  <a:pt x="4408594" y="0"/>
                </a:lnTo>
                <a:lnTo>
                  <a:pt x="4408594" y="2"/>
                </a:lnTo>
                <a:lnTo>
                  <a:pt x="4408594" y="27434"/>
                </a:lnTo>
                <a:lnTo>
                  <a:pt x="4408594" y="4554728"/>
                </a:lnTo>
                <a:lnTo>
                  <a:pt x="4408595" y="4554728"/>
                </a:lnTo>
                <a:lnTo>
                  <a:pt x="4408595" y="4582160"/>
                </a:lnTo>
                <a:lnTo>
                  <a:pt x="4408594" y="4582160"/>
                </a:lnTo>
                <a:lnTo>
                  <a:pt x="4381162" y="4582160"/>
                </a:lnTo>
                <a:lnTo>
                  <a:pt x="27432" y="4582160"/>
                </a:lnTo>
                <a:lnTo>
                  <a:pt x="1" y="4582160"/>
                </a:lnTo>
                <a:lnTo>
                  <a:pt x="0" y="4582160"/>
                </a:lnTo>
                <a:lnTo>
                  <a:pt x="0" y="27434"/>
                </a:lnTo>
                <a:lnTo>
                  <a:pt x="0" y="2"/>
                </a:lnTo>
                <a:lnTo>
                  <a:pt x="0" y="0"/>
                </a:lnTo>
                <a:lnTo>
                  <a:pt x="27432" y="0"/>
                </a:lnTo>
                <a:lnTo>
                  <a:pt x="27432" y="2"/>
                </a:lnTo>
                <a:lnTo>
                  <a:pt x="4381162" y="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3" name="Google Shape;253;p27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254" name="Google Shape;254;p27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27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6" name="Google Shape;256;p27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7" name="Google Shape;257;p27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accent1">
                <a:alpha val="2196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and Content">
  <p:cSld name="3_Title and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8"/>
          <p:cNvSpPr/>
          <p:nvPr/>
        </p:nvSpPr>
        <p:spPr>
          <a:xfrm>
            <a:off x="-9266" y="2747"/>
            <a:ext cx="9144000" cy="5143500"/>
          </a:xfrm>
          <a:prstGeom prst="rect">
            <a:avLst/>
          </a:prstGeom>
          <a:solidFill>
            <a:schemeClr val="accent1">
              <a:alpha val="48627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8"/>
          <p:cNvSpPr/>
          <p:nvPr/>
        </p:nvSpPr>
        <p:spPr>
          <a:xfrm rot="527607">
            <a:off x="-248031" y="1638180"/>
            <a:ext cx="9554534" cy="4183779"/>
          </a:xfrm>
          <a:custGeom>
            <a:avLst/>
            <a:gdLst/>
            <a:ahLst/>
            <a:cxnLst/>
            <a:rect l="l" t="t" r="r" b="b"/>
            <a:pathLst>
              <a:path w="12724276" h="5578372" extrusionOk="0">
                <a:moveTo>
                  <a:pt x="860212" y="0"/>
                </a:moveTo>
                <a:lnTo>
                  <a:pt x="12149669" y="0"/>
                </a:lnTo>
                <a:lnTo>
                  <a:pt x="12724276" y="3714546"/>
                </a:lnTo>
                <a:lnTo>
                  <a:pt x="675584" y="5578372"/>
                </a:lnTo>
                <a:lnTo>
                  <a:pt x="0" y="12110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8"/>
          <p:cNvSpPr txBox="1">
            <a:spLocks noGrp="1"/>
          </p:cNvSpPr>
          <p:nvPr>
            <p:ph type="title"/>
          </p:nvPr>
        </p:nvSpPr>
        <p:spPr>
          <a:xfrm>
            <a:off x="3935652" y="423802"/>
            <a:ext cx="3614195" cy="787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p28"/>
          <p:cNvSpPr txBox="1">
            <a:spLocks noGrp="1"/>
          </p:cNvSpPr>
          <p:nvPr>
            <p:ph type="body" idx="1"/>
          </p:nvPr>
        </p:nvSpPr>
        <p:spPr>
          <a:xfrm>
            <a:off x="457200" y="2361235"/>
            <a:ext cx="8229600" cy="2163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>
                <a:solidFill>
                  <a:srgbClr val="262626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>
                <a:solidFill>
                  <a:srgbClr val="262626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63" name="Google Shape;263;p28"/>
          <p:cNvSpPr txBox="1">
            <a:spLocks noGrp="1"/>
          </p:cNvSpPr>
          <p:nvPr>
            <p:ph type="body" idx="2"/>
          </p:nvPr>
        </p:nvSpPr>
        <p:spPr>
          <a:xfrm>
            <a:off x="457200" y="1686562"/>
            <a:ext cx="3732609" cy="417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None/>
              <a:defRPr sz="1500" b="1">
                <a:solidFill>
                  <a:schemeClr val="accent2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grpSp>
        <p:nvGrpSpPr>
          <p:cNvPr id="264" name="Google Shape;264;p28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265" name="Google Shape;265;p28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6" name="Google Shape;266;p28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7" name="Google Shape;267;p28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8" name="Google Shape;268;p28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accent1">
                <a:alpha val="2196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28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and Content">
  <p:cSld name="8_Title and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48627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29"/>
          <p:cNvSpPr/>
          <p:nvPr/>
        </p:nvSpPr>
        <p:spPr>
          <a:xfrm rot="527607">
            <a:off x="-250315" y="1643792"/>
            <a:ext cx="9564289" cy="4183779"/>
          </a:xfrm>
          <a:custGeom>
            <a:avLst/>
            <a:gdLst/>
            <a:ahLst/>
            <a:cxnLst/>
            <a:rect l="l" t="t" r="r" b="b"/>
            <a:pathLst>
              <a:path w="12724276" h="5578372" extrusionOk="0">
                <a:moveTo>
                  <a:pt x="860212" y="0"/>
                </a:moveTo>
                <a:lnTo>
                  <a:pt x="12149669" y="0"/>
                </a:lnTo>
                <a:lnTo>
                  <a:pt x="12724276" y="3714546"/>
                </a:lnTo>
                <a:lnTo>
                  <a:pt x="675584" y="5578372"/>
                </a:lnTo>
                <a:lnTo>
                  <a:pt x="0" y="12110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29"/>
          <p:cNvSpPr txBox="1">
            <a:spLocks noGrp="1"/>
          </p:cNvSpPr>
          <p:nvPr>
            <p:ph type="title"/>
          </p:nvPr>
        </p:nvSpPr>
        <p:spPr>
          <a:xfrm>
            <a:off x="5197524" y="314074"/>
            <a:ext cx="3614195" cy="787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4" name="Google Shape;274;p29"/>
          <p:cNvSpPr txBox="1">
            <a:spLocks noGrp="1"/>
          </p:cNvSpPr>
          <p:nvPr>
            <p:ph type="body" idx="1"/>
          </p:nvPr>
        </p:nvSpPr>
        <p:spPr>
          <a:xfrm>
            <a:off x="457200" y="2361235"/>
            <a:ext cx="8229600" cy="2163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>
                <a:solidFill>
                  <a:srgbClr val="262626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>
                <a:solidFill>
                  <a:srgbClr val="262626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75" name="Google Shape;275;p29"/>
          <p:cNvSpPr txBox="1">
            <a:spLocks noGrp="1"/>
          </p:cNvSpPr>
          <p:nvPr>
            <p:ph type="body" idx="2"/>
          </p:nvPr>
        </p:nvSpPr>
        <p:spPr>
          <a:xfrm>
            <a:off x="457200" y="1686562"/>
            <a:ext cx="3732609" cy="417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None/>
              <a:defRPr sz="1500" b="1">
                <a:solidFill>
                  <a:schemeClr val="accent2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76" name="Google Shape;276;p29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77" name="Google Shape;277;p29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accent1">
                <a:alpha val="2196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29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  <p:grpSp>
        <p:nvGrpSpPr>
          <p:cNvPr id="279" name="Google Shape;279;p29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280" name="Google Shape;280;p29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29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le and Content">
  <p:cSld name="4_Title and Content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688671" y="-330208"/>
            <a:ext cx="7992199" cy="7797932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0"/>
          <p:cNvSpPr/>
          <p:nvPr/>
        </p:nvSpPr>
        <p:spPr>
          <a:xfrm>
            <a:off x="457199" y="1074510"/>
            <a:ext cx="3977640" cy="3524250"/>
          </a:xfrm>
          <a:prstGeom prst="roundRect">
            <a:avLst>
              <a:gd name="adj" fmla="val 1230"/>
            </a:avLst>
          </a:prstGeom>
          <a:solidFill>
            <a:schemeClr val="lt1"/>
          </a:solidFill>
          <a:ln>
            <a:noFill/>
          </a:ln>
          <a:effectLst>
            <a:outerShdw blurRad="1143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30"/>
          <p:cNvSpPr/>
          <p:nvPr/>
        </p:nvSpPr>
        <p:spPr>
          <a:xfrm>
            <a:off x="4640582" y="1074510"/>
            <a:ext cx="3977640" cy="3524250"/>
          </a:xfrm>
          <a:prstGeom prst="roundRect">
            <a:avLst>
              <a:gd name="adj" fmla="val 1230"/>
            </a:avLst>
          </a:prstGeom>
          <a:solidFill>
            <a:schemeClr val="lt1"/>
          </a:solidFill>
          <a:ln>
            <a:noFill/>
          </a:ln>
          <a:effectLst>
            <a:outerShdw blurRad="1143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30"/>
          <p:cNvSpPr txBox="1">
            <a:spLocks noGrp="1"/>
          </p:cNvSpPr>
          <p:nvPr>
            <p:ph type="title"/>
          </p:nvPr>
        </p:nvSpPr>
        <p:spPr>
          <a:xfrm>
            <a:off x="457199" y="514350"/>
            <a:ext cx="7589521" cy="41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7" name="Google Shape;287;p30"/>
          <p:cNvSpPr>
            <a:spLocks noGrp="1"/>
          </p:cNvSpPr>
          <p:nvPr>
            <p:ph type="chart" idx="2"/>
          </p:nvPr>
        </p:nvSpPr>
        <p:spPr>
          <a:xfrm>
            <a:off x="579715" y="1171517"/>
            <a:ext cx="3733205" cy="2021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8" name="Google Shape;288;p30"/>
          <p:cNvSpPr>
            <a:spLocks noGrp="1"/>
          </p:cNvSpPr>
          <p:nvPr>
            <p:ph type="chart" idx="3"/>
          </p:nvPr>
        </p:nvSpPr>
        <p:spPr>
          <a:xfrm>
            <a:off x="4763098" y="1171517"/>
            <a:ext cx="3732609" cy="2021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9" name="Google Shape;289;p30"/>
          <p:cNvSpPr txBox="1">
            <a:spLocks noGrp="1"/>
          </p:cNvSpPr>
          <p:nvPr>
            <p:ph type="body" idx="1"/>
          </p:nvPr>
        </p:nvSpPr>
        <p:spPr>
          <a:xfrm>
            <a:off x="579715" y="3346042"/>
            <a:ext cx="3732609" cy="1165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 sz="1100" b="0"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90" name="Google Shape;290;p30"/>
          <p:cNvSpPr txBox="1">
            <a:spLocks noGrp="1"/>
          </p:cNvSpPr>
          <p:nvPr>
            <p:ph type="body" idx="4"/>
          </p:nvPr>
        </p:nvSpPr>
        <p:spPr>
          <a:xfrm>
            <a:off x="4763098" y="3346042"/>
            <a:ext cx="3732609" cy="1165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 sz="1100" b="0"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grpSp>
        <p:nvGrpSpPr>
          <p:cNvPr id="291" name="Google Shape;291;p30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292" name="Google Shape;292;p30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30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4" name="Google Shape;294;p30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0" rIns="68575" bIns="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sz="90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_Title and Content">
  <p:cSld name="7_Title and Content"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Google Shape;296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688671" y="-330208"/>
            <a:ext cx="7992199" cy="7797932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31"/>
          <p:cNvSpPr/>
          <p:nvPr/>
        </p:nvSpPr>
        <p:spPr>
          <a:xfrm>
            <a:off x="457199" y="1439501"/>
            <a:ext cx="3977640" cy="3159260"/>
          </a:xfrm>
          <a:prstGeom prst="roundRect">
            <a:avLst>
              <a:gd name="adj" fmla="val 1230"/>
            </a:avLst>
          </a:prstGeom>
          <a:solidFill>
            <a:schemeClr val="lt1"/>
          </a:solidFill>
          <a:ln>
            <a:noFill/>
          </a:ln>
          <a:effectLst>
            <a:outerShdw blurRad="1143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31"/>
          <p:cNvSpPr txBox="1">
            <a:spLocks noGrp="1"/>
          </p:cNvSpPr>
          <p:nvPr>
            <p:ph type="title"/>
          </p:nvPr>
        </p:nvSpPr>
        <p:spPr>
          <a:xfrm>
            <a:off x="457199" y="514350"/>
            <a:ext cx="7589521" cy="41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99" name="Google Shape;299;p31"/>
          <p:cNvSpPr>
            <a:spLocks noGrp="1"/>
          </p:cNvSpPr>
          <p:nvPr>
            <p:ph type="chart" idx="2"/>
          </p:nvPr>
        </p:nvSpPr>
        <p:spPr>
          <a:xfrm>
            <a:off x="579715" y="1773426"/>
            <a:ext cx="3733205" cy="1303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0" name="Google Shape;300;p31"/>
          <p:cNvSpPr txBox="1">
            <a:spLocks noGrp="1"/>
          </p:cNvSpPr>
          <p:nvPr>
            <p:ph type="body" idx="1"/>
          </p:nvPr>
        </p:nvSpPr>
        <p:spPr>
          <a:xfrm>
            <a:off x="579715" y="3210876"/>
            <a:ext cx="3732609" cy="1303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 sz="1100" b="0"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grpSp>
        <p:nvGrpSpPr>
          <p:cNvPr id="301" name="Google Shape;301;p31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302" name="Google Shape;302;p31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31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4" name="Google Shape;304;p31"/>
          <p:cNvSpPr/>
          <p:nvPr/>
        </p:nvSpPr>
        <p:spPr>
          <a:xfrm>
            <a:off x="4671650" y="1439501"/>
            <a:ext cx="3977640" cy="3159260"/>
          </a:xfrm>
          <a:prstGeom prst="roundRect">
            <a:avLst>
              <a:gd name="adj" fmla="val 1230"/>
            </a:avLst>
          </a:prstGeom>
          <a:solidFill>
            <a:schemeClr val="lt1"/>
          </a:solidFill>
          <a:ln>
            <a:noFill/>
          </a:ln>
          <a:effectLst>
            <a:outerShdw blurRad="1143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31"/>
          <p:cNvSpPr>
            <a:spLocks noGrp="1"/>
          </p:cNvSpPr>
          <p:nvPr>
            <p:ph type="chart" idx="3"/>
          </p:nvPr>
        </p:nvSpPr>
        <p:spPr>
          <a:xfrm>
            <a:off x="4794166" y="1773426"/>
            <a:ext cx="3733205" cy="1303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6" name="Google Shape;306;p31"/>
          <p:cNvSpPr txBox="1">
            <a:spLocks noGrp="1"/>
          </p:cNvSpPr>
          <p:nvPr>
            <p:ph type="body" idx="4"/>
          </p:nvPr>
        </p:nvSpPr>
        <p:spPr>
          <a:xfrm>
            <a:off x="4794166" y="3210876"/>
            <a:ext cx="3732609" cy="1303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 sz="1100" b="0"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07" name="Google Shape;307;p31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le and Content">
  <p:cSld name="5_Title and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2"/>
          <p:cNvSpPr/>
          <p:nvPr/>
        </p:nvSpPr>
        <p:spPr>
          <a:xfrm>
            <a:off x="-7978" y="0"/>
            <a:ext cx="6901405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2"/>
          <p:cNvSpPr/>
          <p:nvPr/>
        </p:nvSpPr>
        <p:spPr>
          <a:xfrm>
            <a:off x="6910980" y="-4244"/>
            <a:ext cx="2233020" cy="5143500"/>
          </a:xfrm>
          <a:prstGeom prst="rect">
            <a:avLst/>
          </a:prstGeom>
          <a:solidFill>
            <a:schemeClr val="accent1">
              <a:alpha val="55686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2"/>
          <p:cNvSpPr/>
          <p:nvPr/>
        </p:nvSpPr>
        <p:spPr>
          <a:xfrm>
            <a:off x="4236721" y="875954"/>
            <a:ext cx="3977640" cy="3524250"/>
          </a:xfrm>
          <a:prstGeom prst="roundRect">
            <a:avLst>
              <a:gd name="adj" fmla="val 1230"/>
            </a:avLst>
          </a:prstGeom>
          <a:solidFill>
            <a:schemeClr val="lt1"/>
          </a:solidFill>
          <a:ln>
            <a:noFill/>
          </a:ln>
          <a:effectLst>
            <a:outerShdw blurRad="1143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32"/>
          <p:cNvSpPr txBox="1">
            <a:spLocks noGrp="1"/>
          </p:cNvSpPr>
          <p:nvPr>
            <p:ph type="title"/>
          </p:nvPr>
        </p:nvSpPr>
        <p:spPr>
          <a:xfrm>
            <a:off x="457199" y="514351"/>
            <a:ext cx="3405850" cy="9787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3" name="Google Shape;313;p32"/>
          <p:cNvSpPr>
            <a:spLocks noGrp="1"/>
          </p:cNvSpPr>
          <p:nvPr>
            <p:ph type="chart" idx="2"/>
          </p:nvPr>
        </p:nvSpPr>
        <p:spPr>
          <a:xfrm>
            <a:off x="4359236" y="972960"/>
            <a:ext cx="3732609" cy="3294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4" name="Google Shape;314;p32"/>
          <p:cNvSpPr txBox="1">
            <a:spLocks noGrp="1"/>
          </p:cNvSpPr>
          <p:nvPr>
            <p:ph type="body" idx="1"/>
          </p:nvPr>
        </p:nvSpPr>
        <p:spPr>
          <a:xfrm>
            <a:off x="457200" y="1683366"/>
            <a:ext cx="3405850" cy="258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>
                <a:solidFill>
                  <a:srgbClr val="262626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None/>
              <a:defRPr>
                <a:solidFill>
                  <a:srgbClr val="262626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None/>
              <a:defRPr>
                <a:solidFill>
                  <a:srgbClr val="262626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None/>
              <a:defRPr>
                <a:solidFill>
                  <a:srgbClr val="262626"/>
                </a:solidFill>
              </a:defRPr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grpSp>
        <p:nvGrpSpPr>
          <p:cNvPr id="315" name="Google Shape;315;p32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316" name="Google Shape;316;p32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32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8" name="Google Shape;318;p32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9" name="Google Shape;319;p32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32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Title and Content">
  <p:cSld name="6_Title and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3"/>
          <p:cNvSpPr/>
          <p:nvPr/>
        </p:nvSpPr>
        <p:spPr>
          <a:xfrm>
            <a:off x="0" y="0"/>
            <a:ext cx="6901405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33"/>
          <p:cNvSpPr/>
          <p:nvPr/>
        </p:nvSpPr>
        <p:spPr>
          <a:xfrm>
            <a:off x="6901405" y="0"/>
            <a:ext cx="2242595" cy="5143500"/>
          </a:xfrm>
          <a:prstGeom prst="rect">
            <a:avLst/>
          </a:prstGeom>
          <a:solidFill>
            <a:schemeClr val="accent1">
              <a:alpha val="55686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33"/>
          <p:cNvSpPr txBox="1">
            <a:spLocks noGrp="1"/>
          </p:cNvSpPr>
          <p:nvPr>
            <p:ph type="title"/>
          </p:nvPr>
        </p:nvSpPr>
        <p:spPr>
          <a:xfrm>
            <a:off x="457199" y="514351"/>
            <a:ext cx="4305301" cy="9787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325" name="Google Shape;325;p33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326" name="Google Shape;326;p33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33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8" name="Google Shape;328;p33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 i="0" u="none" strike="noStrike" cap="none"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Custom Layout">
  <p:cSld name="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4"/>
          <p:cNvSpPr/>
          <p:nvPr/>
        </p:nvSpPr>
        <p:spPr>
          <a:xfrm>
            <a:off x="8032" y="0"/>
            <a:ext cx="9144000" cy="51435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4"/>
          <p:cNvSpPr txBox="1">
            <a:spLocks noGrp="1"/>
          </p:cNvSpPr>
          <p:nvPr>
            <p:ph type="title"/>
          </p:nvPr>
        </p:nvSpPr>
        <p:spPr>
          <a:xfrm>
            <a:off x="457200" y="2300468"/>
            <a:ext cx="6149050" cy="1410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100"/>
              <a:buNone/>
              <a:defRPr sz="41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332" name="Google Shape;332;p34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333" name="Google Shape;333;p34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4" name="Google Shape;334;p34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_Custom Layout">
  <p:cSld name="1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5"/>
          <p:cNvSpPr txBox="1">
            <a:spLocks noGrp="1"/>
          </p:cNvSpPr>
          <p:nvPr>
            <p:ph type="title"/>
          </p:nvPr>
        </p:nvSpPr>
        <p:spPr>
          <a:xfrm>
            <a:off x="457200" y="2300468"/>
            <a:ext cx="6149050" cy="1410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100"/>
              <a:buNone/>
              <a:defRPr sz="41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337" name="Google Shape;337;p35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338" name="Google Shape;338;p35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35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0" name="Google Shape;340;p35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41" name="Google Shape;341;p35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p35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_Custom Layout">
  <p:cSld name="1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45" name="Google Shape;345;p36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346" name="Google Shape;346;p36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36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48" name="Google Shape;348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7940" y="3369020"/>
            <a:ext cx="6446415" cy="185729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36"/>
          <p:cNvSpPr txBox="1">
            <a:spLocks noGrp="1"/>
          </p:cNvSpPr>
          <p:nvPr>
            <p:ph type="body" idx="1"/>
          </p:nvPr>
        </p:nvSpPr>
        <p:spPr>
          <a:xfrm>
            <a:off x="1157940" y="1307606"/>
            <a:ext cx="6446415" cy="1885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None/>
              <a:defRPr sz="27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50" name="Google Shape;350;p36"/>
          <p:cNvSpPr txBox="1">
            <a:spLocks noGrp="1"/>
          </p:cNvSpPr>
          <p:nvPr>
            <p:ph type="body" idx="2"/>
          </p:nvPr>
        </p:nvSpPr>
        <p:spPr>
          <a:xfrm>
            <a:off x="1157940" y="3648808"/>
            <a:ext cx="3368573" cy="374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457200" lvl="0" indent="-22860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None/>
              <a:defRPr/>
            </a:lvl5pPr>
            <a:lvl6pPr marL="2743200" lvl="5" indent="-3175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cxnSp>
        <p:nvCxnSpPr>
          <p:cNvPr id="351" name="Google Shape;351;p36"/>
          <p:cNvCxnSpPr/>
          <p:nvPr/>
        </p:nvCxnSpPr>
        <p:spPr>
          <a:xfrm>
            <a:off x="1157940" y="1131570"/>
            <a:ext cx="6446415" cy="0"/>
          </a:xfrm>
          <a:prstGeom prst="straightConnector1">
            <a:avLst/>
          </a:prstGeom>
          <a:noFill/>
          <a:ln w="38100" cap="flat" cmpd="sng">
            <a:solidFill>
              <a:srgbClr val="006029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52" name="Google Shape;352;p36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3" name="Google Shape;353;p36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6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6_Custom Layout">
  <p:cSld name="1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376;p39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377" name="Google Shape;377;p39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" name="Google Shape;378;p39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9" name="Google Shape;379;p39"/>
          <p:cNvSpPr txBox="1"/>
          <p:nvPr/>
        </p:nvSpPr>
        <p:spPr>
          <a:xfrm>
            <a:off x="6845532" y="4785167"/>
            <a:ext cx="1534680" cy="92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Argyle Earth -- Confidential © 2022</a:t>
            </a:r>
            <a:endParaRPr sz="110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A">
  <p:cSld name="Section Header A">
    <p:bg>
      <p:bgPr>
        <a:solidFill>
          <a:schemeClr val="accent1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0"/>
          <p:cNvSpPr txBox="1">
            <a:spLocks noGrp="1"/>
          </p:cNvSpPr>
          <p:nvPr>
            <p:ph type="title"/>
          </p:nvPr>
        </p:nvSpPr>
        <p:spPr>
          <a:xfrm>
            <a:off x="4572000" y="1879642"/>
            <a:ext cx="4114800" cy="1410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100"/>
              <a:buNone/>
              <a:defRPr sz="41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382" name="Google Shape;382;p40"/>
          <p:cNvGrpSpPr/>
          <p:nvPr/>
        </p:nvGrpSpPr>
        <p:grpSpPr>
          <a:xfrm>
            <a:off x="-1187834" y="179941"/>
            <a:ext cx="4788963" cy="4809463"/>
            <a:chOff x="-2120171" y="445384"/>
            <a:chExt cx="6385285" cy="6412618"/>
          </a:xfrm>
        </p:grpSpPr>
        <p:sp>
          <p:nvSpPr>
            <p:cNvPr id="383" name="Google Shape;383;p40"/>
            <p:cNvSpPr/>
            <p:nvPr/>
          </p:nvSpPr>
          <p:spPr>
            <a:xfrm rot="2700000">
              <a:off x="-3975" y="891262"/>
              <a:ext cx="2152891" cy="215289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" name="Google Shape;384;p40"/>
            <p:cNvSpPr/>
            <p:nvPr/>
          </p:nvSpPr>
          <p:spPr>
            <a:xfrm rot="2700000">
              <a:off x="1666344" y="2575247"/>
              <a:ext cx="2152891" cy="2152891"/>
            </a:xfrm>
            <a:prstGeom prst="rect">
              <a:avLst/>
            </a:prstGeom>
            <a:noFill/>
            <a:ln w="254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" name="Google Shape;385;p40"/>
            <p:cNvSpPr/>
            <p:nvPr/>
          </p:nvSpPr>
          <p:spPr>
            <a:xfrm rot="2700000">
              <a:off x="-3974" y="4259232"/>
              <a:ext cx="2152891" cy="215289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" name="Google Shape;386;p40"/>
            <p:cNvSpPr/>
            <p:nvPr/>
          </p:nvSpPr>
          <p:spPr>
            <a:xfrm rot="2700000">
              <a:off x="-1674293" y="2575248"/>
              <a:ext cx="2152891" cy="2152891"/>
            </a:xfrm>
            <a:prstGeom prst="rect">
              <a:avLst/>
            </a:prstGeom>
            <a:noFill/>
            <a:ln w="254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87" name="Google Shape;387;p40"/>
          <p:cNvSpPr txBox="1">
            <a:spLocks noGrp="1"/>
          </p:cNvSpPr>
          <p:nvPr>
            <p:ph type="body" idx="1"/>
          </p:nvPr>
        </p:nvSpPr>
        <p:spPr>
          <a:xfrm>
            <a:off x="1338497" y="2046661"/>
            <a:ext cx="1544201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457200" lvl="0" indent="-228600"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88" name="Google Shape;388;p40"/>
          <p:cNvSpPr/>
          <p:nvPr/>
        </p:nvSpPr>
        <p:spPr>
          <a:xfrm>
            <a:off x="-4424975" y="-1543050"/>
            <a:ext cx="8229600" cy="8229600"/>
          </a:xfrm>
          <a:prstGeom prst="diamond">
            <a:avLst/>
          </a:prstGeom>
          <a:noFill/>
          <a:ln w="15875" cap="flat" cmpd="sng">
            <a:solidFill>
              <a:schemeClr val="lt1">
                <a:alpha val="9803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0"/>
          <p:cNvSpPr/>
          <p:nvPr/>
        </p:nvSpPr>
        <p:spPr>
          <a:xfrm>
            <a:off x="-4160892" y="-1543050"/>
            <a:ext cx="8229600" cy="8229600"/>
          </a:xfrm>
          <a:prstGeom prst="diamond">
            <a:avLst/>
          </a:prstGeom>
          <a:noFill/>
          <a:ln w="15875" cap="flat" cmpd="sng">
            <a:solidFill>
              <a:schemeClr val="lt1">
                <a:alpha val="9803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40"/>
          <p:cNvSpPr/>
          <p:nvPr/>
        </p:nvSpPr>
        <p:spPr>
          <a:xfrm>
            <a:off x="-3896809" y="-1543050"/>
            <a:ext cx="8229600" cy="8229600"/>
          </a:xfrm>
          <a:prstGeom prst="diamond">
            <a:avLst/>
          </a:prstGeom>
          <a:noFill/>
          <a:ln w="15875" cap="flat" cmpd="sng">
            <a:solidFill>
              <a:schemeClr val="lt1">
                <a:alpha val="9803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40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92" name="Google Shape;392;p40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bg>
      <p:bgPr>
        <a:solidFill>
          <a:schemeClr val="accent1"/>
        </a:solidFill>
        <a:effectLst/>
      </p:bgPr>
    </p:bg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1"/>
          <p:cNvSpPr txBox="1">
            <a:spLocks noGrp="1"/>
          </p:cNvSpPr>
          <p:nvPr>
            <p:ph type="title"/>
          </p:nvPr>
        </p:nvSpPr>
        <p:spPr>
          <a:xfrm>
            <a:off x="1419290" y="3214211"/>
            <a:ext cx="6455980" cy="1032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95" name="Google Shape;395;p41"/>
          <p:cNvSpPr txBox="1">
            <a:spLocks noGrp="1"/>
          </p:cNvSpPr>
          <p:nvPr>
            <p:ph type="body" idx="1"/>
          </p:nvPr>
        </p:nvSpPr>
        <p:spPr>
          <a:xfrm>
            <a:off x="3898296" y="676464"/>
            <a:ext cx="1544201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457200" lvl="0" indent="-22860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lvl="1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grpSp>
        <p:nvGrpSpPr>
          <p:cNvPr id="396" name="Google Shape;396;p41"/>
          <p:cNvGrpSpPr/>
          <p:nvPr/>
        </p:nvGrpSpPr>
        <p:grpSpPr>
          <a:xfrm rot="10800000" flipH="1">
            <a:off x="542672" y="-5636079"/>
            <a:ext cx="8229600" cy="8757767"/>
            <a:chOff x="723563" y="-4163269"/>
            <a:chExt cx="10972800" cy="11677022"/>
          </a:xfrm>
        </p:grpSpPr>
        <p:grpSp>
          <p:nvGrpSpPr>
            <p:cNvPr id="397" name="Google Shape;397;p41"/>
            <p:cNvGrpSpPr/>
            <p:nvPr/>
          </p:nvGrpSpPr>
          <p:grpSpPr>
            <a:xfrm rot="-5400000">
              <a:off x="3034552" y="-3201386"/>
              <a:ext cx="6385285" cy="6412618"/>
              <a:chOff x="-2120171" y="445384"/>
              <a:chExt cx="6385285" cy="6412618"/>
            </a:xfrm>
          </p:grpSpPr>
          <p:sp>
            <p:nvSpPr>
              <p:cNvPr id="398" name="Google Shape;398;p41"/>
              <p:cNvSpPr/>
              <p:nvPr/>
            </p:nvSpPr>
            <p:spPr>
              <a:xfrm rot="2700000">
                <a:off x="-3975" y="891262"/>
                <a:ext cx="2152891" cy="21528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9" name="Google Shape;399;p41"/>
              <p:cNvSpPr/>
              <p:nvPr/>
            </p:nvSpPr>
            <p:spPr>
              <a:xfrm rot="2700000">
                <a:off x="1666344" y="2575247"/>
                <a:ext cx="2152891" cy="2152891"/>
              </a:xfrm>
              <a:prstGeom prst="rect">
                <a:avLst/>
              </a:prstGeom>
              <a:noFill/>
              <a:ln w="25400" cap="flat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0" name="Google Shape;400;p41"/>
              <p:cNvSpPr/>
              <p:nvPr/>
            </p:nvSpPr>
            <p:spPr>
              <a:xfrm rot="2700000">
                <a:off x="-3974" y="4259232"/>
                <a:ext cx="2152891" cy="21528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1" name="Google Shape;401;p41"/>
              <p:cNvSpPr/>
              <p:nvPr/>
            </p:nvSpPr>
            <p:spPr>
              <a:xfrm rot="2700000">
                <a:off x="-1674293" y="2575248"/>
                <a:ext cx="2152891" cy="2152891"/>
              </a:xfrm>
              <a:prstGeom prst="rect">
                <a:avLst/>
              </a:prstGeom>
              <a:noFill/>
              <a:ln w="25400" cap="flat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02" name="Google Shape;402;p41"/>
            <p:cNvSpPr/>
            <p:nvPr/>
          </p:nvSpPr>
          <p:spPr>
            <a:xfrm rot="-5400000">
              <a:off x="723563" y="-3459047"/>
              <a:ext cx="10972800" cy="10972800"/>
            </a:xfrm>
            <a:prstGeom prst="diamond">
              <a:avLst/>
            </a:prstGeom>
            <a:noFill/>
            <a:ln w="1587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41"/>
            <p:cNvSpPr/>
            <p:nvPr/>
          </p:nvSpPr>
          <p:spPr>
            <a:xfrm rot="-5400000">
              <a:off x="723563" y="-3811158"/>
              <a:ext cx="10972800" cy="10972800"/>
            </a:xfrm>
            <a:prstGeom prst="diamond">
              <a:avLst/>
            </a:prstGeom>
            <a:noFill/>
            <a:ln w="1587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41"/>
            <p:cNvSpPr/>
            <p:nvPr/>
          </p:nvSpPr>
          <p:spPr>
            <a:xfrm rot="-5400000">
              <a:off x="723563" y="-4163269"/>
              <a:ext cx="10972800" cy="10972800"/>
            </a:xfrm>
            <a:prstGeom prst="diamond">
              <a:avLst/>
            </a:prstGeom>
            <a:noFill/>
            <a:ln w="1587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05" name="Google Shape;405;p41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06" name="Google Shape;406;p41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Section Header">
  <p:cSld name="1_Section Header">
    <p:bg>
      <p:bgPr>
        <a:solidFill>
          <a:schemeClr val="accent1"/>
        </a:solidFill>
        <a:effectLst/>
      </p:bgPr>
    </p:bg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42"/>
          <p:cNvSpPr txBox="1">
            <a:spLocks noGrp="1"/>
          </p:cNvSpPr>
          <p:nvPr>
            <p:ph type="title"/>
          </p:nvPr>
        </p:nvSpPr>
        <p:spPr>
          <a:xfrm>
            <a:off x="1419290" y="3214211"/>
            <a:ext cx="6455980" cy="1032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409" name="Google Shape;409;p42"/>
          <p:cNvGrpSpPr/>
          <p:nvPr/>
        </p:nvGrpSpPr>
        <p:grpSpPr>
          <a:xfrm rot="10800000" flipH="1">
            <a:off x="-2117072" y="-6887936"/>
            <a:ext cx="8229600" cy="8757767"/>
            <a:chOff x="723563" y="-4163269"/>
            <a:chExt cx="10972800" cy="11677022"/>
          </a:xfrm>
        </p:grpSpPr>
        <p:grpSp>
          <p:nvGrpSpPr>
            <p:cNvPr id="410" name="Google Shape;410;p42"/>
            <p:cNvGrpSpPr/>
            <p:nvPr/>
          </p:nvGrpSpPr>
          <p:grpSpPr>
            <a:xfrm rot="-5400000">
              <a:off x="3862513" y="-2373425"/>
              <a:ext cx="6413347" cy="4728634"/>
              <a:chOff x="-2120171" y="2129368"/>
              <a:chExt cx="6413347" cy="4728634"/>
            </a:xfrm>
          </p:grpSpPr>
          <p:sp>
            <p:nvSpPr>
              <p:cNvPr id="411" name="Google Shape;411;p42"/>
              <p:cNvSpPr/>
              <p:nvPr/>
            </p:nvSpPr>
            <p:spPr>
              <a:xfrm rot="2700000">
                <a:off x="1694406" y="2575246"/>
                <a:ext cx="2152891" cy="21528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2" name="Google Shape;412;p42"/>
              <p:cNvSpPr/>
              <p:nvPr/>
            </p:nvSpPr>
            <p:spPr>
              <a:xfrm rot="2700000">
                <a:off x="1666344" y="2575247"/>
                <a:ext cx="2152891" cy="2152891"/>
              </a:xfrm>
              <a:prstGeom prst="rect">
                <a:avLst/>
              </a:prstGeom>
              <a:noFill/>
              <a:ln w="25400" cap="flat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3" name="Google Shape;413;p42"/>
              <p:cNvSpPr/>
              <p:nvPr/>
            </p:nvSpPr>
            <p:spPr>
              <a:xfrm rot="2700000">
                <a:off x="-3974" y="4259232"/>
                <a:ext cx="2152891" cy="21528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4" name="Google Shape;414;p42"/>
              <p:cNvSpPr/>
              <p:nvPr/>
            </p:nvSpPr>
            <p:spPr>
              <a:xfrm rot="2700000">
                <a:off x="-1674293" y="2575248"/>
                <a:ext cx="2152891" cy="2152891"/>
              </a:xfrm>
              <a:prstGeom prst="rect">
                <a:avLst/>
              </a:prstGeom>
              <a:noFill/>
              <a:ln w="25400" cap="flat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15" name="Google Shape;415;p42"/>
            <p:cNvSpPr/>
            <p:nvPr/>
          </p:nvSpPr>
          <p:spPr>
            <a:xfrm rot="-5400000">
              <a:off x="723563" y="-3459047"/>
              <a:ext cx="10972800" cy="10972800"/>
            </a:xfrm>
            <a:prstGeom prst="diamond">
              <a:avLst/>
            </a:prstGeom>
            <a:noFill/>
            <a:ln w="1587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42"/>
            <p:cNvSpPr/>
            <p:nvPr/>
          </p:nvSpPr>
          <p:spPr>
            <a:xfrm rot="-5400000">
              <a:off x="723563" y="-3811158"/>
              <a:ext cx="10972800" cy="10972800"/>
            </a:xfrm>
            <a:prstGeom prst="diamond">
              <a:avLst/>
            </a:prstGeom>
            <a:noFill/>
            <a:ln w="1587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7" name="Google Shape;417;p42"/>
            <p:cNvSpPr/>
            <p:nvPr/>
          </p:nvSpPr>
          <p:spPr>
            <a:xfrm rot="-5400000">
              <a:off x="723563" y="-4163269"/>
              <a:ext cx="10972800" cy="10972800"/>
            </a:xfrm>
            <a:prstGeom prst="diamond">
              <a:avLst/>
            </a:prstGeom>
            <a:noFill/>
            <a:ln w="1587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18" name="Google Shape;418;p42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9" name="Google Shape;419;p42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7" name="Google Shape;427;p44"/>
          <p:cNvGrpSpPr/>
          <p:nvPr/>
        </p:nvGrpSpPr>
        <p:grpSpPr>
          <a:xfrm>
            <a:off x="0" y="5024528"/>
            <a:ext cx="9144000" cy="118972"/>
            <a:chOff x="0" y="6699371"/>
            <a:chExt cx="12192000" cy="158629"/>
          </a:xfrm>
        </p:grpSpPr>
        <p:sp>
          <p:nvSpPr>
            <p:cNvPr id="428" name="Google Shape;428;p44"/>
            <p:cNvSpPr/>
            <p:nvPr/>
          </p:nvSpPr>
          <p:spPr>
            <a:xfrm>
              <a:off x="0" y="6699371"/>
              <a:ext cx="10241280" cy="1586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Google Shape;429;p44"/>
            <p:cNvSpPr/>
            <p:nvPr/>
          </p:nvSpPr>
          <p:spPr>
            <a:xfrm>
              <a:off x="1950720" y="6699371"/>
              <a:ext cx="10241280" cy="1586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30" name="Google Shape;430;p44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31" name="Google Shape;431;p44"/>
          <p:cNvSpPr/>
          <p:nvPr/>
        </p:nvSpPr>
        <p:spPr>
          <a:xfrm>
            <a:off x="8426694" y="4697813"/>
            <a:ext cx="273846" cy="273844"/>
          </a:xfrm>
          <a:prstGeom prst="diamond">
            <a:avLst/>
          </a:prstGeom>
          <a:noFill/>
          <a:ln w="9525" cap="flat" cmpd="sng">
            <a:solidFill>
              <a:schemeClr val="accent1">
                <a:alpha val="2196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510778"/>
            <a:ext cx="8229600" cy="411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7200" y="1095375"/>
            <a:ext cx="82296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marR="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sldNum" idx="12"/>
          </p:nvPr>
        </p:nvSpPr>
        <p:spPr>
          <a:xfrm>
            <a:off x="8625254" y="4667825"/>
            <a:ext cx="404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0" rIns="68575" bIns="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i="0" u="none" strike="noStrike" cap="none">
                <a:solidFill>
                  <a:srgbClr val="7F7F7F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sz="90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4" r:id="rId21"/>
    <p:sldLayoutId id="2147483685" r:id="rId22"/>
    <p:sldLayoutId id="2147483686" r:id="rId23"/>
    <p:sldLayoutId id="2147483687" r:id="rId24"/>
    <p:sldLayoutId id="2147483689" r:id="rId2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">
          <p15:clr>
            <a:srgbClr val="F26B43"/>
          </p15:clr>
        </p15:guide>
        <p15:guide id="2" pos="288">
          <p15:clr>
            <a:srgbClr val="F26B43"/>
          </p15:clr>
        </p15:guide>
        <p15:guide id="3" pos="5472">
          <p15:clr>
            <a:srgbClr val="F26B43"/>
          </p15:clr>
        </p15:guide>
        <p15:guide id="4" orient="horz" pos="291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55"/>
          <p:cNvSpPr txBox="1">
            <a:spLocks noGrp="1"/>
          </p:cNvSpPr>
          <p:nvPr>
            <p:ph type="title"/>
          </p:nvPr>
        </p:nvSpPr>
        <p:spPr>
          <a:xfrm>
            <a:off x="2857010" y="136995"/>
            <a:ext cx="617259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Using Low-Temp Waste Heat to Power to Lower Plant Costs:</a:t>
            </a:r>
            <a:br>
              <a:rPr lang="en-US" sz="16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1600" b="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3" name="Google Shape;583;p55"/>
          <p:cNvSpPr txBox="1">
            <a:spLocks noGrp="1"/>
          </p:cNvSpPr>
          <p:nvPr>
            <p:ph type="body" idx="1"/>
          </p:nvPr>
        </p:nvSpPr>
        <p:spPr>
          <a:xfrm>
            <a:off x="5784972" y="1271909"/>
            <a:ext cx="2911159" cy="154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00"/>
              </a:spcBef>
              <a:buClr>
                <a:srgbClr val="262626"/>
              </a:buClr>
              <a:buSzPts val="1400"/>
              <a:buNone/>
            </a:pPr>
            <a:r>
              <a:rPr lang="en-US" b="1" dirty="0">
                <a:solidFill>
                  <a:schemeClr val="accent2"/>
                </a:solidFill>
              </a:rPr>
              <a:t>Project Team: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300"/>
              </a:spcBef>
              <a:buClr>
                <a:srgbClr val="262626"/>
              </a:buClr>
              <a:buSzPts val="1400"/>
              <a:buFont typeface="Arial" panose="020B0604020202020204" pitchFamily="34" charset="0"/>
              <a:buChar char="•"/>
            </a:pPr>
            <a:r>
              <a:rPr lang="en-US" dirty="0"/>
              <a:t>Kristina McMillan (Argyle)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300"/>
              </a:spcBef>
              <a:buClr>
                <a:srgbClr val="262626"/>
              </a:buClr>
              <a:buSzPts val="1400"/>
              <a:buFont typeface="Arial" panose="020B0604020202020204" pitchFamily="34" charset="0"/>
              <a:buChar char="•"/>
            </a:pPr>
            <a:r>
              <a:rPr lang="en-US" dirty="0"/>
              <a:t>Christopher McMillan (Argyle)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300"/>
              </a:spcBef>
              <a:buClr>
                <a:srgbClr val="262626"/>
              </a:buClr>
              <a:buSzPts val="1400"/>
              <a:buFont typeface="Arial" panose="020B0604020202020204" pitchFamily="34" charset="0"/>
              <a:buChar char="•"/>
            </a:pPr>
            <a:r>
              <a:rPr lang="en-US" dirty="0"/>
              <a:t>William Jones (Argyle)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300"/>
              </a:spcBef>
              <a:buClr>
                <a:srgbClr val="262626"/>
              </a:buClr>
              <a:buSzPts val="1400"/>
              <a:buFont typeface="Arial" panose="020B0604020202020204" pitchFamily="34" charset="0"/>
              <a:buChar char="•"/>
            </a:pPr>
            <a:r>
              <a:rPr lang="en-US" dirty="0"/>
              <a:t>John Villa (Stampede Meat)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300"/>
              </a:spcBef>
              <a:buClr>
                <a:srgbClr val="262626"/>
              </a:buClr>
              <a:buSzPts val="1400"/>
              <a:buFont typeface="Arial" panose="020B0604020202020204" pitchFamily="34" charset="0"/>
              <a:buChar char="•"/>
            </a:pPr>
            <a:r>
              <a:rPr lang="en-US" dirty="0"/>
              <a:t>Paul Guglielmo (Craft Cannery)</a:t>
            </a:r>
            <a:endParaRPr dirty="0"/>
          </a:p>
        </p:txBody>
      </p:sp>
      <p:sp>
        <p:nvSpPr>
          <p:cNvPr id="585" name="Google Shape;585;p55"/>
          <p:cNvSpPr txBox="1"/>
          <p:nvPr/>
        </p:nvSpPr>
        <p:spPr>
          <a:xfrm>
            <a:off x="122622" y="1271909"/>
            <a:ext cx="5635862" cy="2110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>
              <a:spcAft>
                <a:spcPts val="200"/>
              </a:spcAft>
            </a:pPr>
            <a:r>
              <a:rPr lang="en-US" b="1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Project Overview: </a:t>
            </a:r>
            <a:r>
              <a:rPr lang="en-US" dirty="0">
                <a:solidFill>
                  <a:schemeClr val="tx1"/>
                </a:solidFill>
              </a:rPr>
              <a:t>E</a:t>
            </a: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valuate the technical and economic feasibility of implementing a waste heat to power system in food and beverage manufacturing use cases. </a:t>
            </a:r>
          </a:p>
          <a:p>
            <a:pPr marL="228600" marR="0" lvl="0" indent="-228600" algn="l" rtl="0">
              <a:spcBef>
                <a:spcPts val="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C</a:t>
            </a: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onduct feasibility assessments across 3 food manufacturing plants.</a:t>
            </a:r>
          </a:p>
          <a:p>
            <a:pPr marL="228600" marR="0" lvl="0" indent="-228600" algn="l" rtl="0">
              <a:spcBef>
                <a:spcPts val="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Develop a template feasibility studies that can be replicated in other rural communities.</a:t>
            </a:r>
          </a:p>
          <a:p>
            <a:pPr marL="228600" marR="0" lvl="0" indent="-228600" algn="l" rtl="0">
              <a:spcBef>
                <a:spcPts val="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Strengthen relationships with rural plants and build business case for pilot testing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310C0A-9118-7001-141B-FF9956BB3AB5}"/>
              </a:ext>
            </a:extLst>
          </p:cNvPr>
          <p:cNvSpPr txBox="1"/>
          <p:nvPr/>
        </p:nvSpPr>
        <p:spPr>
          <a:xfrm>
            <a:off x="2857008" y="486300"/>
            <a:ext cx="60050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Feasibility studies for low-temperature waste heat to power applications in food and beverage manufacturing facilities.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Google Shape;585;p55">
            <a:extLst>
              <a:ext uri="{FF2B5EF4-FFF2-40B4-BE49-F238E27FC236}">
                <a16:creationId xmlns:a16="http://schemas.microsoft.com/office/drawing/2014/main" id="{23A41FF8-0A0D-06DD-168A-4B39B9A5EBDA}"/>
              </a:ext>
            </a:extLst>
          </p:cNvPr>
          <p:cNvSpPr txBox="1"/>
          <p:nvPr/>
        </p:nvSpPr>
        <p:spPr>
          <a:xfrm>
            <a:off x="0" y="-15145"/>
            <a:ext cx="2818614" cy="12281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40" tIns="137160" rIns="137160" bIns="137160" anchor="t" anchorCtr="0">
            <a:noAutofit/>
          </a:bodyPr>
          <a:lstStyle/>
          <a:p>
            <a:pPr marR="0" lvl="0" algn="r" rtl="0">
              <a:spcBef>
                <a:spcPts val="0"/>
              </a:spcBef>
              <a:spcAft>
                <a:spcPts val="0"/>
              </a:spcAft>
              <a:buNone/>
              <a:tabLst>
                <a:tab pos="1706563" algn="l"/>
              </a:tabLst>
            </a:pPr>
            <a:endParaRPr lang="en-US" sz="1100" dirty="0">
              <a:solidFill>
                <a:schemeClr val="tx1"/>
              </a:solidFill>
            </a:endParaRPr>
          </a:p>
        </p:txBody>
      </p:sp>
      <p:pic>
        <p:nvPicPr>
          <p:cNvPr id="12" name="Picture 11" descr="A black and white logo&#10;&#10;Description automatically generated with low confidence">
            <a:extLst>
              <a:ext uri="{FF2B5EF4-FFF2-40B4-BE49-F238E27FC236}">
                <a16:creationId xmlns:a16="http://schemas.microsoft.com/office/drawing/2014/main" id="{D2DEECBB-B439-93E1-A7AC-C47260F374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48" t="24387" r="3933" b="28233"/>
          <a:stretch/>
        </p:blipFill>
        <p:spPr>
          <a:xfrm>
            <a:off x="238529" y="262614"/>
            <a:ext cx="2450969" cy="97197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545CC67-E993-1BBD-0895-D07771A3DAF3}"/>
              </a:ext>
            </a:extLst>
          </p:cNvPr>
          <p:cNvSpPr txBox="1"/>
          <p:nvPr/>
        </p:nvSpPr>
        <p:spPr>
          <a:xfrm>
            <a:off x="786489" y="48147"/>
            <a:ext cx="12456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Competitor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Google Shape;583;p55">
            <a:extLst>
              <a:ext uri="{FF2B5EF4-FFF2-40B4-BE49-F238E27FC236}">
                <a16:creationId xmlns:a16="http://schemas.microsoft.com/office/drawing/2014/main" id="{0D4BD04C-D4D5-809D-EF41-9D561C950979}"/>
              </a:ext>
            </a:extLst>
          </p:cNvPr>
          <p:cNvSpPr txBox="1">
            <a:spLocks/>
          </p:cNvSpPr>
          <p:nvPr/>
        </p:nvSpPr>
        <p:spPr>
          <a:xfrm>
            <a:off x="5784972" y="3152561"/>
            <a:ext cx="3378420" cy="1400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>
              <a:spcBef>
                <a:spcPts val="300"/>
              </a:spcBef>
            </a:pPr>
            <a:r>
              <a:rPr lang="en-US" b="1" dirty="0">
                <a:solidFill>
                  <a:schemeClr val="accent2"/>
                </a:solidFill>
              </a:rPr>
              <a:t>Project Locations: </a:t>
            </a:r>
          </a:p>
          <a:p>
            <a:pPr marL="171450" indent="-171450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dirty="0"/>
              <a:t>Alma, GA 31510, pop. 3,433</a:t>
            </a:r>
          </a:p>
          <a:p>
            <a:pPr marL="171450" indent="-171450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dirty="0"/>
              <a:t>Bergen, NY14416, pop. 1,236</a:t>
            </a:r>
          </a:p>
          <a:p>
            <a:pPr marL="171450" indent="-171450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dirty="0"/>
              <a:t>Sunland Park, NM 88008, pop. 16,735</a:t>
            </a:r>
          </a:p>
        </p:txBody>
      </p:sp>
      <p:sp>
        <p:nvSpPr>
          <p:cNvPr id="20" name="Google Shape;585;p55">
            <a:extLst>
              <a:ext uri="{FF2B5EF4-FFF2-40B4-BE49-F238E27FC236}">
                <a16:creationId xmlns:a16="http://schemas.microsoft.com/office/drawing/2014/main" id="{8809100E-E9EB-6D3D-F6E7-EBBDC55F708F}"/>
              </a:ext>
            </a:extLst>
          </p:cNvPr>
          <p:cNvSpPr txBox="1"/>
          <p:nvPr/>
        </p:nvSpPr>
        <p:spPr>
          <a:xfrm>
            <a:off x="122622" y="3314784"/>
            <a:ext cx="5709010" cy="1731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>
              <a:spcAft>
                <a:spcPts val="200"/>
              </a:spcAft>
            </a:pPr>
            <a:r>
              <a:rPr lang="en-US" b="1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Community Impact:</a:t>
            </a:r>
            <a:endParaRPr lang="en-US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Support adoption of clean energy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Reduced energy costs for the food manufacturing facilit</a:t>
            </a:r>
            <a:r>
              <a:rPr lang="en-US" dirty="0">
                <a:solidFill>
                  <a:schemeClr val="tx1"/>
                </a:solidFill>
              </a:rPr>
              <a:t>y</a:t>
            </a:r>
            <a:endParaRPr lang="en-US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Build awareness of WHP as economically viable clean energy option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Reduce greenhouse gas emissions.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Increase community’s energy independence and resilience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Kristina">
      <a:dk1>
        <a:srgbClr val="000000"/>
      </a:dk1>
      <a:lt1>
        <a:srgbClr val="FFFFFF"/>
      </a:lt1>
      <a:dk2>
        <a:srgbClr val="7F7F7F"/>
      </a:dk2>
      <a:lt2>
        <a:srgbClr val="E7E6E6"/>
      </a:lt2>
      <a:accent1>
        <a:srgbClr val="021F47"/>
      </a:accent1>
      <a:accent2>
        <a:srgbClr val="008037"/>
      </a:accent2>
      <a:accent3>
        <a:srgbClr val="F4743B"/>
      </a:accent3>
      <a:accent4>
        <a:srgbClr val="5E747F"/>
      </a:accent4>
      <a:accent5>
        <a:srgbClr val="80C09B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93813</TotalTime>
  <Words>183</Words>
  <Application>Microsoft Macintosh PowerPoint</Application>
  <PresentationFormat>On-screen Show (16:9)</PresentationFormat>
  <Paragraphs>23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 Black</vt:lpstr>
      <vt:lpstr>Arial</vt:lpstr>
      <vt:lpstr>Office Theme</vt:lpstr>
      <vt:lpstr>Using Low-Temp Waste Heat to Power to Lower Plant Costs: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convert low grade waste heat into electricity</dc:title>
  <cp:lastModifiedBy>Kristina McMillan</cp:lastModifiedBy>
  <cp:revision>95</cp:revision>
  <dcterms:modified xsi:type="dcterms:W3CDTF">2023-05-22T16:55:41Z</dcterms:modified>
</cp:coreProperties>
</file>