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15B77E-64B8-4E96-9848-C9D164DBAF37}" v="1" dt="2023-05-05T17:45:16.6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4660"/>
  </p:normalViewPr>
  <p:slideViewPr>
    <p:cSldViewPr snapToGrid="0">
      <p:cViewPr varScale="1">
        <p:scale>
          <a:sx n="95" d="100"/>
          <a:sy n="95" d="100"/>
        </p:scale>
        <p:origin x="2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rwin Richardson" userId="636a43fe35394b6f" providerId="LiveId" clId="{3D15B77E-64B8-4E96-9848-C9D164DBAF37}"/>
    <pc:docChg chg="undo redo custSel addSld delSld modSld">
      <pc:chgData name="Derwin Richardson" userId="636a43fe35394b6f" providerId="LiveId" clId="{3D15B77E-64B8-4E96-9848-C9D164DBAF37}" dt="2023-05-05T18:00:55.841" v="349" actId="20577"/>
      <pc:docMkLst>
        <pc:docMk/>
      </pc:docMkLst>
      <pc:sldChg chg="del">
        <pc:chgData name="Derwin Richardson" userId="636a43fe35394b6f" providerId="LiveId" clId="{3D15B77E-64B8-4E96-9848-C9D164DBAF37}" dt="2023-05-05T17:49:31.539" v="172" actId="2696"/>
        <pc:sldMkLst>
          <pc:docMk/>
          <pc:sldMk cId="3273134905" sldId="256"/>
        </pc:sldMkLst>
      </pc:sldChg>
      <pc:sldChg chg="addSp delSp modSp new mod setBg setClrOvrMap">
        <pc:chgData name="Derwin Richardson" userId="636a43fe35394b6f" providerId="LiveId" clId="{3D15B77E-64B8-4E96-9848-C9D164DBAF37}" dt="2023-05-05T18:00:55.841" v="349" actId="20577"/>
        <pc:sldMkLst>
          <pc:docMk/>
          <pc:sldMk cId="3278537859" sldId="257"/>
        </pc:sldMkLst>
        <pc:spChg chg="mod ord">
          <ac:chgData name="Derwin Richardson" userId="636a43fe35394b6f" providerId="LiveId" clId="{3D15B77E-64B8-4E96-9848-C9D164DBAF37}" dt="2023-05-05T17:58:29.827" v="235" actId="26606"/>
          <ac:spMkLst>
            <pc:docMk/>
            <pc:sldMk cId="3278537859" sldId="257"/>
            <ac:spMk id="2" creationId="{363A8E5E-A847-3DE3-8583-6FFFA2645B76}"/>
          </ac:spMkLst>
        </pc:spChg>
        <pc:spChg chg="add del mod ord">
          <ac:chgData name="Derwin Richardson" userId="636a43fe35394b6f" providerId="LiveId" clId="{3D15B77E-64B8-4E96-9848-C9D164DBAF37}" dt="2023-05-05T17:48:54.395" v="171" actId="26606"/>
          <ac:spMkLst>
            <pc:docMk/>
            <pc:sldMk cId="3278537859" sldId="257"/>
            <ac:spMk id="3" creationId="{A0FEEBC5-5EC9-9C6B-8DB1-CC4BA7518BA1}"/>
          </ac:spMkLst>
        </pc:spChg>
        <pc:spChg chg="add del">
          <ac:chgData name="Derwin Richardson" userId="636a43fe35394b6f" providerId="LiveId" clId="{3D15B77E-64B8-4E96-9848-C9D164DBAF37}" dt="2023-05-05T17:45:55.459" v="46" actId="26606"/>
          <ac:spMkLst>
            <pc:docMk/>
            <pc:sldMk cId="3278537859" sldId="257"/>
            <ac:spMk id="10" creationId="{9228552E-C8B1-4A80-8448-0787CE0FC704}"/>
          </ac:spMkLst>
        </pc:spChg>
        <pc:spChg chg="add del">
          <ac:chgData name="Derwin Richardson" userId="636a43fe35394b6f" providerId="LiveId" clId="{3D15B77E-64B8-4E96-9848-C9D164DBAF37}" dt="2023-05-05T17:46:07.847" v="48" actId="26606"/>
          <ac:spMkLst>
            <pc:docMk/>
            <pc:sldMk cId="3278537859" sldId="257"/>
            <ac:spMk id="12" creationId="{4BD02261-2DC8-4AA8-9E16-7751AE892445}"/>
          </ac:spMkLst>
        </pc:spChg>
        <pc:spChg chg="add del">
          <ac:chgData name="Derwin Richardson" userId="636a43fe35394b6f" providerId="LiveId" clId="{3D15B77E-64B8-4E96-9848-C9D164DBAF37}" dt="2023-05-05T17:46:07.847" v="48" actId="26606"/>
          <ac:spMkLst>
            <pc:docMk/>
            <pc:sldMk cId="3278537859" sldId="257"/>
            <ac:spMk id="13" creationId="{F94AA2BD-2E3F-4B1D-8127-5744B8115311}"/>
          </ac:spMkLst>
        </pc:spChg>
        <pc:spChg chg="add del">
          <ac:chgData name="Derwin Richardson" userId="636a43fe35394b6f" providerId="LiveId" clId="{3D15B77E-64B8-4E96-9848-C9D164DBAF37}" dt="2023-05-05T17:46:07.847" v="48" actId="26606"/>
          <ac:spMkLst>
            <pc:docMk/>
            <pc:sldMk cId="3278537859" sldId="257"/>
            <ac:spMk id="14" creationId="{3D752CF2-2291-40B5-B462-C17B174C10BC}"/>
          </ac:spMkLst>
        </pc:spChg>
        <pc:spChg chg="add del">
          <ac:chgData name="Derwin Richardson" userId="636a43fe35394b6f" providerId="LiveId" clId="{3D15B77E-64B8-4E96-9848-C9D164DBAF37}" dt="2023-05-05T17:46:27.062" v="50" actId="26606"/>
          <ac:spMkLst>
            <pc:docMk/>
            <pc:sldMk cId="3278537859" sldId="257"/>
            <ac:spMk id="16" creationId="{04812C46-200A-4DEB-A05E-3ED6C68C2387}"/>
          </ac:spMkLst>
        </pc:spChg>
        <pc:spChg chg="add del">
          <ac:chgData name="Derwin Richardson" userId="636a43fe35394b6f" providerId="LiveId" clId="{3D15B77E-64B8-4E96-9848-C9D164DBAF37}" dt="2023-05-05T17:46:27.062" v="50" actId="26606"/>
          <ac:spMkLst>
            <pc:docMk/>
            <pc:sldMk cId="3278537859" sldId="257"/>
            <ac:spMk id="17" creationId="{D1EA859B-E555-4109-94F3-6700E046E008}"/>
          </ac:spMkLst>
        </pc:spChg>
        <pc:spChg chg="add del">
          <ac:chgData name="Derwin Richardson" userId="636a43fe35394b6f" providerId="LiveId" clId="{3D15B77E-64B8-4E96-9848-C9D164DBAF37}" dt="2023-05-05T17:48:54.395" v="171" actId="26606"/>
          <ac:spMkLst>
            <pc:docMk/>
            <pc:sldMk cId="3278537859" sldId="257"/>
            <ac:spMk id="19" creationId="{23E547B5-89CF-4EC0-96DE-25771AED0799}"/>
          </ac:spMkLst>
        </pc:spChg>
        <pc:spChg chg="add del">
          <ac:chgData name="Derwin Richardson" userId="636a43fe35394b6f" providerId="LiveId" clId="{3D15B77E-64B8-4E96-9848-C9D164DBAF37}" dt="2023-05-05T17:48:54.395" v="171" actId="26606"/>
          <ac:spMkLst>
            <pc:docMk/>
            <pc:sldMk cId="3278537859" sldId="257"/>
            <ac:spMk id="20" creationId="{3F0B8CEB-8279-4E5E-A0CE-1FC9F71736F2}"/>
          </ac:spMkLst>
        </pc:spChg>
        <pc:spChg chg="add del">
          <ac:chgData name="Derwin Richardson" userId="636a43fe35394b6f" providerId="LiveId" clId="{3D15B77E-64B8-4E96-9848-C9D164DBAF37}" dt="2023-05-05T17:48:21.735" v="156" actId="26606"/>
          <ac:spMkLst>
            <pc:docMk/>
            <pc:sldMk cId="3278537859" sldId="257"/>
            <ac:spMk id="25" creationId="{23E547B5-89CF-4EC0-96DE-25771AED0799}"/>
          </ac:spMkLst>
        </pc:spChg>
        <pc:spChg chg="add del">
          <ac:chgData name="Derwin Richardson" userId="636a43fe35394b6f" providerId="LiveId" clId="{3D15B77E-64B8-4E96-9848-C9D164DBAF37}" dt="2023-05-05T17:48:21.735" v="156" actId="26606"/>
          <ac:spMkLst>
            <pc:docMk/>
            <pc:sldMk cId="3278537859" sldId="257"/>
            <ac:spMk id="27" creationId="{3F0B8CEB-8279-4E5E-A0CE-1FC9F71736F2}"/>
          </ac:spMkLst>
        </pc:spChg>
        <pc:spChg chg="add del">
          <ac:chgData name="Derwin Richardson" userId="636a43fe35394b6f" providerId="LiveId" clId="{3D15B77E-64B8-4E96-9848-C9D164DBAF37}" dt="2023-05-05T17:48:30.922" v="158" actId="26606"/>
          <ac:spMkLst>
            <pc:docMk/>
            <pc:sldMk cId="3278537859" sldId="257"/>
            <ac:spMk id="29" creationId="{D009D6D5-DAC2-4A8B-A17A-E206B9012D09}"/>
          </ac:spMkLst>
        </pc:spChg>
        <pc:spChg chg="add del">
          <ac:chgData name="Derwin Richardson" userId="636a43fe35394b6f" providerId="LiveId" clId="{3D15B77E-64B8-4E96-9848-C9D164DBAF37}" dt="2023-05-05T17:48:37.546" v="160" actId="26606"/>
          <ac:spMkLst>
            <pc:docMk/>
            <pc:sldMk cId="3278537859" sldId="257"/>
            <ac:spMk id="31" creationId="{04812C46-200A-4DEB-A05E-3ED6C68C2387}"/>
          </ac:spMkLst>
        </pc:spChg>
        <pc:spChg chg="add del">
          <ac:chgData name="Derwin Richardson" userId="636a43fe35394b6f" providerId="LiveId" clId="{3D15B77E-64B8-4E96-9848-C9D164DBAF37}" dt="2023-05-05T17:48:37.546" v="160" actId="26606"/>
          <ac:spMkLst>
            <pc:docMk/>
            <pc:sldMk cId="3278537859" sldId="257"/>
            <ac:spMk id="32" creationId="{D1EA859B-E555-4109-94F3-6700E046E008}"/>
          </ac:spMkLst>
        </pc:spChg>
        <pc:spChg chg="add del">
          <ac:chgData name="Derwin Richardson" userId="636a43fe35394b6f" providerId="LiveId" clId="{3D15B77E-64B8-4E96-9848-C9D164DBAF37}" dt="2023-05-05T17:48:40.714" v="162" actId="26606"/>
          <ac:spMkLst>
            <pc:docMk/>
            <pc:sldMk cId="3278537859" sldId="257"/>
            <ac:spMk id="34" creationId="{F13C74B1-5B17-4795-BED0-7140497B445A}"/>
          </ac:spMkLst>
        </pc:spChg>
        <pc:spChg chg="add del">
          <ac:chgData name="Derwin Richardson" userId="636a43fe35394b6f" providerId="LiveId" clId="{3D15B77E-64B8-4E96-9848-C9D164DBAF37}" dt="2023-05-05T17:48:40.714" v="162" actId="26606"/>
          <ac:spMkLst>
            <pc:docMk/>
            <pc:sldMk cId="3278537859" sldId="257"/>
            <ac:spMk id="35" creationId="{D4974D33-8DC5-464E-8C6D-BE58F0669C17}"/>
          </ac:spMkLst>
        </pc:spChg>
        <pc:spChg chg="add del">
          <ac:chgData name="Derwin Richardson" userId="636a43fe35394b6f" providerId="LiveId" clId="{3D15B77E-64B8-4E96-9848-C9D164DBAF37}" dt="2023-05-05T17:48:42.585" v="164" actId="26606"/>
          <ac:spMkLst>
            <pc:docMk/>
            <pc:sldMk cId="3278537859" sldId="257"/>
            <ac:spMk id="37" creationId="{04812C46-200A-4DEB-A05E-3ED6C68C2387}"/>
          </ac:spMkLst>
        </pc:spChg>
        <pc:spChg chg="add del">
          <ac:chgData name="Derwin Richardson" userId="636a43fe35394b6f" providerId="LiveId" clId="{3D15B77E-64B8-4E96-9848-C9D164DBAF37}" dt="2023-05-05T17:48:42.585" v="164" actId="26606"/>
          <ac:spMkLst>
            <pc:docMk/>
            <pc:sldMk cId="3278537859" sldId="257"/>
            <ac:spMk id="38" creationId="{D1EA859B-E555-4109-94F3-6700E046E008}"/>
          </ac:spMkLst>
        </pc:spChg>
        <pc:spChg chg="add del">
          <ac:chgData name="Derwin Richardson" userId="636a43fe35394b6f" providerId="LiveId" clId="{3D15B77E-64B8-4E96-9848-C9D164DBAF37}" dt="2023-05-05T17:48:44.296" v="166" actId="26606"/>
          <ac:spMkLst>
            <pc:docMk/>
            <pc:sldMk cId="3278537859" sldId="257"/>
            <ac:spMk id="40" creationId="{7FF47CB7-972F-479F-A36D-9E72D26EC8DA}"/>
          </ac:spMkLst>
        </pc:spChg>
        <pc:spChg chg="add del">
          <ac:chgData name="Derwin Richardson" userId="636a43fe35394b6f" providerId="LiveId" clId="{3D15B77E-64B8-4E96-9848-C9D164DBAF37}" dt="2023-05-05T17:48:44.296" v="166" actId="26606"/>
          <ac:spMkLst>
            <pc:docMk/>
            <pc:sldMk cId="3278537859" sldId="257"/>
            <ac:spMk id="41" creationId="{0D153B68-5844-490D-8E67-F616D6D721CA}"/>
          </ac:spMkLst>
        </pc:spChg>
        <pc:spChg chg="add del">
          <ac:chgData name="Derwin Richardson" userId="636a43fe35394b6f" providerId="LiveId" clId="{3D15B77E-64B8-4E96-9848-C9D164DBAF37}" dt="2023-05-05T17:48:44.296" v="166" actId="26606"/>
          <ac:spMkLst>
            <pc:docMk/>
            <pc:sldMk cId="3278537859" sldId="257"/>
            <ac:spMk id="42" creationId="{9A0D773F-7A7D-4DBB-9DEA-86BB8B8F4BC8}"/>
          </ac:spMkLst>
        </pc:spChg>
        <pc:spChg chg="add del">
          <ac:chgData name="Derwin Richardson" userId="636a43fe35394b6f" providerId="LiveId" clId="{3D15B77E-64B8-4E96-9848-C9D164DBAF37}" dt="2023-05-05T17:48:47.307" v="168" actId="26606"/>
          <ac:spMkLst>
            <pc:docMk/>
            <pc:sldMk cId="3278537859" sldId="257"/>
            <ac:spMk id="44" creationId="{F944E337-3E5D-4A1F-A5A1-2057F25B8A7B}"/>
          </ac:spMkLst>
        </pc:spChg>
        <pc:spChg chg="add del">
          <ac:chgData name="Derwin Richardson" userId="636a43fe35394b6f" providerId="LiveId" clId="{3D15B77E-64B8-4E96-9848-C9D164DBAF37}" dt="2023-05-05T17:48:47.307" v="168" actId="26606"/>
          <ac:spMkLst>
            <pc:docMk/>
            <pc:sldMk cId="3278537859" sldId="257"/>
            <ac:spMk id="45" creationId="{4DA50D69-7CF7-4844-B844-A2B821C77F24}"/>
          </ac:spMkLst>
        </pc:spChg>
        <pc:spChg chg="add del">
          <ac:chgData name="Derwin Richardson" userId="636a43fe35394b6f" providerId="LiveId" clId="{3D15B77E-64B8-4E96-9848-C9D164DBAF37}" dt="2023-05-05T17:48:54.380" v="170" actId="26606"/>
          <ac:spMkLst>
            <pc:docMk/>
            <pc:sldMk cId="3278537859" sldId="257"/>
            <ac:spMk id="47" creationId="{23E547B5-89CF-4EC0-96DE-25771AED0799}"/>
          </ac:spMkLst>
        </pc:spChg>
        <pc:spChg chg="add del">
          <ac:chgData name="Derwin Richardson" userId="636a43fe35394b6f" providerId="LiveId" clId="{3D15B77E-64B8-4E96-9848-C9D164DBAF37}" dt="2023-05-05T17:48:54.380" v="170" actId="26606"/>
          <ac:spMkLst>
            <pc:docMk/>
            <pc:sldMk cId="3278537859" sldId="257"/>
            <ac:spMk id="48" creationId="{3F0B8CEB-8279-4E5E-A0CE-1FC9F71736F2}"/>
          </ac:spMkLst>
        </pc:spChg>
        <pc:spChg chg="add del">
          <ac:chgData name="Derwin Richardson" userId="636a43fe35394b6f" providerId="LiveId" clId="{3D15B77E-64B8-4E96-9848-C9D164DBAF37}" dt="2023-05-05T17:58:29.827" v="235" actId="26606"/>
          <ac:spMkLst>
            <pc:docMk/>
            <pc:sldMk cId="3278537859" sldId="257"/>
            <ac:spMk id="50" creationId="{375B19E4-0108-41C4-8DB1-11BAE0B49D9B}"/>
          </ac:spMkLst>
        </pc:spChg>
        <pc:spChg chg="add mod">
          <ac:chgData name="Derwin Richardson" userId="636a43fe35394b6f" providerId="LiveId" clId="{3D15B77E-64B8-4E96-9848-C9D164DBAF37}" dt="2023-05-05T18:00:55.841" v="349" actId="20577"/>
          <ac:spMkLst>
            <pc:docMk/>
            <pc:sldMk cId="3278537859" sldId="257"/>
            <ac:spMk id="53" creationId="{A0FEEBC5-5EC9-9C6B-8DB1-CC4BA7518BA1}"/>
          </ac:spMkLst>
        </pc:spChg>
        <pc:spChg chg="add del">
          <ac:chgData name="Derwin Richardson" userId="636a43fe35394b6f" providerId="LiveId" clId="{3D15B77E-64B8-4E96-9848-C9D164DBAF37}" dt="2023-05-05T17:55:32.060" v="174" actId="26606"/>
          <ac:spMkLst>
            <pc:docMk/>
            <pc:sldMk cId="3278537859" sldId="257"/>
            <ac:spMk id="58" creationId="{24D46527-8963-4773-8769-07E6ACE08487}"/>
          </ac:spMkLst>
        </pc:spChg>
        <pc:spChg chg="add del">
          <ac:chgData name="Derwin Richardson" userId="636a43fe35394b6f" providerId="LiveId" clId="{3D15B77E-64B8-4E96-9848-C9D164DBAF37}" dt="2023-05-05T17:55:32.060" v="174" actId="26606"/>
          <ac:spMkLst>
            <pc:docMk/>
            <pc:sldMk cId="3278537859" sldId="257"/>
            <ac:spMk id="60" creationId="{920E13D1-85D7-4BF3-9903-59216CB5AE14}"/>
          </ac:spMkLst>
        </pc:spChg>
        <pc:spChg chg="add del">
          <ac:chgData name="Derwin Richardson" userId="636a43fe35394b6f" providerId="LiveId" clId="{3D15B77E-64B8-4E96-9848-C9D164DBAF37}" dt="2023-05-05T17:55:39.563" v="176" actId="26606"/>
          <ac:spMkLst>
            <pc:docMk/>
            <pc:sldMk cId="3278537859" sldId="257"/>
            <ac:spMk id="63" creationId="{375B19E4-0108-41C4-8DB1-11BAE0B49D9B}"/>
          </ac:spMkLst>
        </pc:spChg>
        <pc:spChg chg="add del">
          <ac:chgData name="Derwin Richardson" userId="636a43fe35394b6f" providerId="LiveId" clId="{3D15B77E-64B8-4E96-9848-C9D164DBAF37}" dt="2023-05-05T17:55:46.531" v="178" actId="26606"/>
          <ac:spMkLst>
            <pc:docMk/>
            <pc:sldMk cId="3278537859" sldId="257"/>
            <ac:spMk id="66" creationId="{E3020543-B24B-4EC4-8FFC-8DD88EEA91A8}"/>
          </ac:spMkLst>
        </pc:spChg>
        <pc:spChg chg="add del">
          <ac:chgData name="Derwin Richardson" userId="636a43fe35394b6f" providerId="LiveId" clId="{3D15B77E-64B8-4E96-9848-C9D164DBAF37}" dt="2023-05-05T17:55:46.531" v="178" actId="26606"/>
          <ac:spMkLst>
            <pc:docMk/>
            <pc:sldMk cId="3278537859" sldId="257"/>
            <ac:spMk id="67" creationId="{327D73B4-9F5C-4A64-A179-51B9500CB8B5}"/>
          </ac:spMkLst>
        </pc:spChg>
        <pc:spChg chg="add del">
          <ac:chgData name="Derwin Richardson" userId="636a43fe35394b6f" providerId="LiveId" clId="{3D15B77E-64B8-4E96-9848-C9D164DBAF37}" dt="2023-05-05T17:55:46.531" v="178" actId="26606"/>
          <ac:spMkLst>
            <pc:docMk/>
            <pc:sldMk cId="3278537859" sldId="257"/>
            <ac:spMk id="69" creationId="{C1F06963-6374-4B48-844F-071A9BAAAE02}"/>
          </ac:spMkLst>
        </pc:spChg>
        <pc:spChg chg="add del">
          <ac:chgData name="Derwin Richardson" userId="636a43fe35394b6f" providerId="LiveId" clId="{3D15B77E-64B8-4E96-9848-C9D164DBAF37}" dt="2023-05-05T17:55:46.531" v="178" actId="26606"/>
          <ac:spMkLst>
            <pc:docMk/>
            <pc:sldMk cId="3278537859" sldId="257"/>
            <ac:spMk id="70" creationId="{6CB927A4-E432-4310-9CD5-E89FF5063179}"/>
          </ac:spMkLst>
        </pc:spChg>
        <pc:spChg chg="add del">
          <ac:chgData name="Derwin Richardson" userId="636a43fe35394b6f" providerId="LiveId" clId="{3D15B77E-64B8-4E96-9848-C9D164DBAF37}" dt="2023-05-05T17:55:46.531" v="178" actId="26606"/>
          <ac:spMkLst>
            <pc:docMk/>
            <pc:sldMk cId="3278537859" sldId="257"/>
            <ac:spMk id="71" creationId="{1453BF6C-B012-48B7-B4E8-6D7AC7C27D02}"/>
          </ac:spMkLst>
        </pc:spChg>
        <pc:spChg chg="add del">
          <ac:chgData name="Derwin Richardson" userId="636a43fe35394b6f" providerId="LiveId" clId="{3D15B77E-64B8-4E96-9848-C9D164DBAF37}" dt="2023-05-05T17:55:52.240" v="180" actId="26606"/>
          <ac:spMkLst>
            <pc:docMk/>
            <pc:sldMk cId="3278537859" sldId="257"/>
            <ac:spMk id="73" creationId="{D009D6D5-DAC2-4A8B-A17A-E206B9012D09}"/>
          </ac:spMkLst>
        </pc:spChg>
        <pc:spChg chg="add del">
          <ac:chgData name="Derwin Richardson" userId="636a43fe35394b6f" providerId="LiveId" clId="{3D15B77E-64B8-4E96-9848-C9D164DBAF37}" dt="2023-05-05T17:56:05.422" v="182" actId="26606"/>
          <ac:spMkLst>
            <pc:docMk/>
            <pc:sldMk cId="3278537859" sldId="257"/>
            <ac:spMk id="75" creationId="{5A0118C5-4F8D-4CF4-BADD-53FEACC6C42A}"/>
          </ac:spMkLst>
        </pc:spChg>
        <pc:spChg chg="add del">
          <ac:chgData name="Derwin Richardson" userId="636a43fe35394b6f" providerId="LiveId" clId="{3D15B77E-64B8-4E96-9848-C9D164DBAF37}" dt="2023-05-05T17:56:10.792" v="184" actId="26606"/>
          <ac:spMkLst>
            <pc:docMk/>
            <pc:sldMk cId="3278537859" sldId="257"/>
            <ac:spMk id="84" creationId="{8181FC64-B306-4821-98E2-780662EFC486}"/>
          </ac:spMkLst>
        </pc:spChg>
        <pc:spChg chg="add del">
          <ac:chgData name="Derwin Richardson" userId="636a43fe35394b6f" providerId="LiveId" clId="{3D15B77E-64B8-4E96-9848-C9D164DBAF37}" dt="2023-05-05T17:56:10.792" v="184" actId="26606"/>
          <ac:spMkLst>
            <pc:docMk/>
            <pc:sldMk cId="3278537859" sldId="257"/>
            <ac:spMk id="85" creationId="{5871FC61-DD4E-47D4-81FD-8A7E7D12B371}"/>
          </ac:spMkLst>
        </pc:spChg>
        <pc:spChg chg="add del">
          <ac:chgData name="Derwin Richardson" userId="636a43fe35394b6f" providerId="LiveId" clId="{3D15B77E-64B8-4E96-9848-C9D164DBAF37}" dt="2023-05-05T17:56:10.792" v="184" actId="26606"/>
          <ac:spMkLst>
            <pc:docMk/>
            <pc:sldMk cId="3278537859" sldId="257"/>
            <ac:spMk id="86" creationId="{F9EC3F91-A75C-4F74-867E-E4C28C13546B}"/>
          </ac:spMkLst>
        </pc:spChg>
        <pc:spChg chg="add del">
          <ac:chgData name="Derwin Richardson" userId="636a43fe35394b6f" providerId="LiveId" clId="{3D15B77E-64B8-4E96-9848-C9D164DBAF37}" dt="2023-05-05T17:56:10.792" v="184" actId="26606"/>
          <ac:spMkLst>
            <pc:docMk/>
            <pc:sldMk cId="3278537859" sldId="257"/>
            <ac:spMk id="87" creationId="{829A1E2C-5AC8-40FC-99E9-832069D39792}"/>
          </ac:spMkLst>
        </pc:spChg>
        <pc:spChg chg="add del">
          <ac:chgData name="Derwin Richardson" userId="636a43fe35394b6f" providerId="LiveId" clId="{3D15B77E-64B8-4E96-9848-C9D164DBAF37}" dt="2023-05-05T17:56:30.350" v="186" actId="26606"/>
          <ac:spMkLst>
            <pc:docMk/>
            <pc:sldMk cId="3278537859" sldId="257"/>
            <ac:spMk id="89" creationId="{F13C74B1-5B17-4795-BED0-7140497B445A}"/>
          </ac:spMkLst>
        </pc:spChg>
        <pc:spChg chg="add del">
          <ac:chgData name="Derwin Richardson" userId="636a43fe35394b6f" providerId="LiveId" clId="{3D15B77E-64B8-4E96-9848-C9D164DBAF37}" dt="2023-05-05T17:56:30.350" v="186" actId="26606"/>
          <ac:spMkLst>
            <pc:docMk/>
            <pc:sldMk cId="3278537859" sldId="257"/>
            <ac:spMk id="90" creationId="{D4974D33-8DC5-464E-8C6D-BE58F0669C17}"/>
          </ac:spMkLst>
        </pc:spChg>
        <pc:spChg chg="add del">
          <ac:chgData name="Derwin Richardson" userId="636a43fe35394b6f" providerId="LiveId" clId="{3D15B77E-64B8-4E96-9848-C9D164DBAF37}" dt="2023-05-05T17:58:29.827" v="235" actId="26606"/>
          <ac:spMkLst>
            <pc:docMk/>
            <pc:sldMk cId="3278537859" sldId="257"/>
            <ac:spMk id="92" creationId="{C0A1ED06-4733-4020-9C60-81D4D801408D}"/>
          </ac:spMkLst>
        </pc:spChg>
        <pc:spChg chg="add del">
          <ac:chgData name="Derwin Richardson" userId="636a43fe35394b6f" providerId="LiveId" clId="{3D15B77E-64B8-4E96-9848-C9D164DBAF37}" dt="2023-05-05T17:58:29.827" v="235" actId="26606"/>
          <ac:spMkLst>
            <pc:docMk/>
            <pc:sldMk cId="3278537859" sldId="257"/>
            <ac:spMk id="93" creationId="{B0CA3509-3AF9-45FE-93ED-57BB5D5E8E07}"/>
          </ac:spMkLst>
        </pc:spChg>
        <pc:grpChg chg="add del">
          <ac:chgData name="Derwin Richardson" userId="636a43fe35394b6f" providerId="LiveId" clId="{3D15B77E-64B8-4E96-9848-C9D164DBAF37}" dt="2023-05-05T17:56:05.422" v="182" actId="26606"/>
          <ac:grpSpMkLst>
            <pc:docMk/>
            <pc:sldMk cId="3278537859" sldId="257"/>
            <ac:grpSpMk id="76" creationId="{B894EFA8-F425-4D19-A94B-445388B31E20}"/>
          </ac:grpSpMkLst>
        </pc:grpChg>
        <pc:grpChg chg="add del">
          <ac:chgData name="Derwin Richardson" userId="636a43fe35394b6f" providerId="LiveId" clId="{3D15B77E-64B8-4E96-9848-C9D164DBAF37}" dt="2023-05-05T17:56:05.422" v="182" actId="26606"/>
          <ac:grpSpMkLst>
            <pc:docMk/>
            <pc:sldMk cId="3278537859" sldId="257"/>
            <ac:grpSpMk id="78" creationId="{582A903B-6B78-4F0A-B7C9-3D80499020B8}"/>
          </ac:grpSpMkLst>
        </pc:grpChg>
        <pc:graphicFrameChg chg="add del">
          <ac:chgData name="Derwin Richardson" userId="636a43fe35394b6f" providerId="LiveId" clId="{3D15B77E-64B8-4E96-9848-C9D164DBAF37}" dt="2023-05-05T17:48:54.380" v="170" actId="26606"/>
          <ac:graphicFrameMkLst>
            <pc:docMk/>
            <pc:sldMk cId="3278537859" sldId="257"/>
            <ac:graphicFrameMk id="22" creationId="{EF435811-6820-FF63-A6F2-DBD885ECFD0F}"/>
          </ac:graphicFrameMkLst>
        </pc:graphicFrameChg>
        <pc:picChg chg="add mod ord">
          <ac:chgData name="Derwin Richardson" userId="636a43fe35394b6f" providerId="LiveId" clId="{3D15B77E-64B8-4E96-9848-C9D164DBAF37}" dt="2023-05-05T17:58:29.827" v="235" actId="26606"/>
          <ac:picMkLst>
            <pc:docMk/>
            <pc:sldMk cId="3278537859" sldId="257"/>
            <ac:picMk id="5" creationId="{AAD2EE9C-98DC-5A91-B4D2-EFF014227247}"/>
          </ac:picMkLst>
        </pc:picChg>
        <pc:cxnChg chg="add del">
          <ac:chgData name="Derwin Richardson" userId="636a43fe35394b6f" providerId="LiveId" clId="{3D15B77E-64B8-4E96-9848-C9D164DBAF37}" dt="2023-05-05T17:58:29.827" v="235" actId="26606"/>
          <ac:cxnSpMkLst>
            <pc:docMk/>
            <pc:sldMk cId="3278537859" sldId="257"/>
            <ac:cxnSpMk id="51" creationId="{C727A21A-62F5-405C-B7A5-439FD3993289}"/>
          </ac:cxnSpMkLst>
        </pc:cxnChg>
        <pc:cxnChg chg="add del">
          <ac:chgData name="Derwin Richardson" userId="636a43fe35394b6f" providerId="LiveId" clId="{3D15B77E-64B8-4E96-9848-C9D164DBAF37}" dt="2023-05-05T17:58:29.827" v="235" actId="26606"/>
          <ac:cxnSpMkLst>
            <pc:docMk/>
            <pc:sldMk cId="3278537859" sldId="257"/>
            <ac:cxnSpMk id="52" creationId="{92E62CE6-1D21-4565-8E90-0F1D900BEF85}"/>
          </ac:cxnSpMkLst>
        </pc:cxnChg>
        <pc:cxnChg chg="add del">
          <ac:chgData name="Derwin Richardson" userId="636a43fe35394b6f" providerId="LiveId" clId="{3D15B77E-64B8-4E96-9848-C9D164DBAF37}" dt="2023-05-05T17:55:39.563" v="176" actId="26606"/>
          <ac:cxnSpMkLst>
            <pc:docMk/>
            <pc:sldMk cId="3278537859" sldId="257"/>
            <ac:cxnSpMk id="62" creationId="{92E62CE6-1D21-4565-8E90-0F1D900BEF85}"/>
          </ac:cxnSpMkLst>
        </pc:cxnChg>
        <pc:cxnChg chg="add del">
          <ac:chgData name="Derwin Richardson" userId="636a43fe35394b6f" providerId="LiveId" clId="{3D15B77E-64B8-4E96-9848-C9D164DBAF37}" dt="2023-05-05T17:55:39.563" v="176" actId="26606"/>
          <ac:cxnSpMkLst>
            <pc:docMk/>
            <pc:sldMk cId="3278537859" sldId="257"/>
            <ac:cxnSpMk id="64" creationId="{C727A21A-62F5-405C-B7A5-439FD3993289}"/>
          </ac:cxnSpMkLst>
        </pc:cxnChg>
        <pc:cxnChg chg="add del">
          <ac:chgData name="Derwin Richardson" userId="636a43fe35394b6f" providerId="LiveId" clId="{3D15B77E-64B8-4E96-9848-C9D164DBAF37}" dt="2023-05-05T17:55:46.531" v="178" actId="26606"/>
          <ac:cxnSpMkLst>
            <pc:docMk/>
            <pc:sldMk cId="3278537859" sldId="257"/>
            <ac:cxnSpMk id="68" creationId="{C49DA8F6-BCC1-4447-B54C-57856834B94B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69CF4-8D6C-15A5-8931-E0EA1DF9F0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7A5179-1977-1398-6C04-86EFCF64AA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205C97-1775-4315-7BFB-F9232604A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8C2DA5-30B0-DBD5-91B7-30ADE2543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5BD61-551A-5610-E266-6546F224E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98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5DB42-65C3-8E94-AFE0-9AC3EB4C1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49EC65-E9F0-5379-D831-C82873A4CE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5F156-EABD-4A19-59E2-058DE611A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06996-B273-A931-4997-9D259E8F3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5CB9AE-DB17-5A7E-204E-C0F8985B5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055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540CB-A345-24AB-B1B3-761F03A34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87B86-E65E-67A5-4061-8C7BD7AA32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D2EDF-1630-B192-E35B-BC2B42FFE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45AAFF-34FC-A485-DA46-E903A03F5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C6869B-88B8-C20E-54F8-0DC08C339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378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DACEA-156F-0812-C0A3-3D1E78170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97F62-9AF3-14BF-996F-4A956EBD5F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1E78EB-3DF2-5B7F-1D34-D201CC516C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787E2F-3430-5DB3-56FF-E7F111160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9191EE-F666-F421-E31B-AEA223EEF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6E1D51-944F-6CD7-9009-A30C406DD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149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A4510-D982-0091-7FF8-4A0C7BD0D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DC60D5-76D1-9CD1-4681-000B6D420D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0BEE54-5873-6240-3E85-0616779189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17FA07-43F4-1916-E679-4A0BDF3296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0B2846-AAF3-6DBE-D8CC-B8233BC68C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878D47-18B5-643B-C221-242D9714F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C6A73B-7261-4023-D38C-123334D60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8849D7-A250-7A79-EDCC-01E5C0E78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332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D21C3-00AC-8830-6841-BD9032BB3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2FB49A-927D-FF6F-90B5-469B0A04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75315A-04E6-6C80-3D4C-C3A2B966F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C8B79A-3704-9E11-4A0E-50B30A902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66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48C5A7-AF8F-4A90-0641-44B239B46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157350-B378-302D-AEDA-63A6BEFE1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A94454-0761-47C9-E09F-B765A3474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969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03FBC-14A1-0CA8-E021-3893189F2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B8429-9FCC-9A7D-36EB-3B9213BAE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011020-32C1-3BEC-B9EB-E76AC63374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828479-32CD-D41A-D64D-1C1BE57DA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68E358-1D07-04AD-7504-51A3273BE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34B2A3-1271-1CD2-0AFD-D63A8DAE1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025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09D63-A7DD-D5F8-371A-A56C8F088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A3370B-64B8-B215-B78D-FACCC4A553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F9F829-118B-FC15-A1FF-55350FF2C4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0BFFD3-C961-2CE3-0150-662B33C46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5F0079-83D7-10CE-1697-CC38C1EED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A2A501-877C-D979-E761-7BA0980BD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307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7758F-DE15-FF70-630F-D5AF80D6E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ED9324-598D-0ED2-D04E-9B4DA6F235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1B230-7989-ED6B-F28B-D857916EA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3FACB-9E9E-7F6A-F291-67A4C8050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9D567E-209E-08F2-FDBB-0A2F8E481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104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CFCB6C-221F-864D-C5BE-8B8881365A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E97E8A-5034-4C8D-CB1D-1292F4011B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6939A-0DAC-2F42-BE47-1C866E233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F89BA6-C31A-B3D4-ABED-80634A272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E0894B-C1C3-5D18-52F8-FFB41F81D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198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2C54A8-448A-B434-FE5F-45AFC8F01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C3D5A0-0BA3-031F-E3EB-5DB614A647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927A55-EA69-3B01-BE2D-6FD8015B46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88627-1CF8-4633-B261-64D4DAD73121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A0304-3EE4-68AA-D149-E9B93F85BE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72598-9553-98D0-BA62-3949119584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61B98-425A-40F8-B86B-495E4559C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15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" name="Rectangle 57">
            <a:extLst>
              <a:ext uri="{FF2B5EF4-FFF2-40B4-BE49-F238E27FC236}">
                <a16:creationId xmlns:a16="http://schemas.microsoft.com/office/drawing/2014/main" id="{C0A1ED06-4733-4020-9C60-81D4D8014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59">
            <a:extLst>
              <a:ext uri="{FF2B5EF4-FFF2-40B4-BE49-F238E27FC236}">
                <a16:creationId xmlns:a16="http://schemas.microsoft.com/office/drawing/2014/main" id="{B0CA3509-3AF9-45FE-93ED-57BB5D5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7388" y="181576"/>
            <a:ext cx="11823637" cy="650108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grass, outdoor, day&#10;&#10;Description automatically generated">
            <a:extLst>
              <a:ext uri="{FF2B5EF4-FFF2-40B4-BE49-F238E27FC236}">
                <a16:creationId xmlns:a16="http://schemas.microsoft.com/office/drawing/2014/main" id="{AAD2EE9C-98DC-5A91-B4D2-EFF0142272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32" b="8771"/>
          <a:stretch/>
        </p:blipFill>
        <p:spPr>
          <a:xfrm>
            <a:off x="180975" y="182880"/>
            <a:ext cx="11823637" cy="64997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3A8E5E-A847-3DE3-8583-6FFFA2645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5195"/>
            <a:ext cx="10165218" cy="2806506"/>
          </a:xfrm>
        </p:spPr>
        <p:txBody>
          <a:bodyPr anchor="b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SOLAR FARM PROJECT</a:t>
            </a:r>
          </a:p>
        </p:txBody>
      </p:sp>
      <p:sp>
        <p:nvSpPr>
          <p:cNvPr id="53" name="Content Placeholder 2">
            <a:extLst>
              <a:ext uri="{FF2B5EF4-FFF2-40B4-BE49-F238E27FC236}">
                <a16:creationId xmlns:a16="http://schemas.microsoft.com/office/drawing/2014/main" id="{A0FEEBC5-5EC9-9C6B-8DB1-CC4BA7518B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526300"/>
            <a:ext cx="10165218" cy="2588458"/>
          </a:xfrm>
        </p:spPr>
        <p:txBody>
          <a:bodyPr>
            <a:normAutofit/>
          </a:bodyPr>
          <a:lstStyle/>
          <a:p>
            <a:r>
              <a:rPr lang="en-US" sz="1700" dirty="0">
                <a:solidFill>
                  <a:srgbClr val="FFFFFF"/>
                </a:solidFill>
              </a:rPr>
              <a:t>Partnership between D-Rich Transport and Youth and Adult Center</a:t>
            </a:r>
          </a:p>
          <a:p>
            <a:r>
              <a:rPr lang="en-US" sz="1700" dirty="0">
                <a:solidFill>
                  <a:srgbClr val="FFFFFF"/>
                </a:solidFill>
              </a:rPr>
              <a:t>Goal: Construct a solar farm to generate clean energy and provide job training opportunities for residents in the southern suburbs of Chicago, Illinois</a:t>
            </a:r>
          </a:p>
          <a:p>
            <a:r>
              <a:rPr lang="en-US" sz="1700" dirty="0">
                <a:solidFill>
                  <a:srgbClr val="FFFFFF"/>
                </a:solidFill>
              </a:rPr>
              <a:t>Reduce reliance on fossil fuels, increase community resilience, and contribute to a more sustainable future</a:t>
            </a:r>
          </a:p>
          <a:p>
            <a:r>
              <a:rPr lang="en-US" sz="1700" dirty="0">
                <a:solidFill>
                  <a:srgbClr val="FFFFFF"/>
                </a:solidFill>
              </a:rPr>
              <a:t>Community engagement and partnership development are key components of the project</a:t>
            </a:r>
          </a:p>
          <a:p>
            <a:pPr marL="0" indent="0">
              <a:buNone/>
            </a:pPr>
            <a:r>
              <a:rPr lang="en-US" sz="1700" dirty="0">
                <a:solidFill>
                  <a:srgbClr val="FFFFFF"/>
                </a:solidFill>
              </a:rPr>
              <a:t>     </a:t>
            </a:r>
          </a:p>
          <a:p>
            <a:pPr marL="0" indent="0">
              <a:buNone/>
            </a:pPr>
            <a:r>
              <a:rPr lang="en-US" sz="1700" dirty="0">
                <a:solidFill>
                  <a:srgbClr val="FFFFFF"/>
                </a:solidFill>
              </a:rPr>
              <a:t>Pictured: Solar farm under construction in Jacksonville, IL</a:t>
            </a:r>
          </a:p>
          <a:p>
            <a:endParaRPr lang="en-US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537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76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SOLAR FARM PROJECT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Solar Farm Project</dc:title>
  <dc:creator>Derwin Richardson</dc:creator>
  <cp:lastModifiedBy>Derwin Richardson</cp:lastModifiedBy>
  <cp:revision>1</cp:revision>
  <dcterms:created xsi:type="dcterms:W3CDTF">2023-05-04T19:44:38Z</dcterms:created>
  <dcterms:modified xsi:type="dcterms:W3CDTF">2023-05-05T18:00:58Z</dcterms:modified>
</cp:coreProperties>
</file>