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3"/>
  </p:notesMasterIdLst>
  <p:sldIdLst>
    <p:sldId id="284" r:id="rId2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D7B054-9AA6-485F-8606-1E9E83A471A4}" v="1" dt="2023-05-01T21:50:50.5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99" d="100"/>
          <a:sy n="99" d="100"/>
        </p:scale>
        <p:origin x="23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6E8BBB19-07B0-4180-BD2A-859B4F3B3519}" type="datetimeFigureOut">
              <a:rPr lang="en-US" smtClean="0"/>
              <a:t>5/2/2023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38C749EB-1DCF-4D07-AA74-42A509A9F0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29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258EA-0493-6DCB-9743-99D283EE3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9BB431-F515-1131-848A-6C9AC4FD54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95F7A-4B71-BD89-DA9C-99E53B813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30EA0-3314-40C2-A59E-A61D59148FA7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6D9E45-53F9-1867-037E-08651CA07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66839-C63D-A032-8D8E-37C10223B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96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40142-366D-3111-87F4-CB69FA6B3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21E0A-112A-0A16-A50E-941CC8D7B9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04CC0-5CD0-CB2F-F50D-71F36A8C0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41610-3E71-43FA-A5DB-F7AD2452C949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EE445-C9E8-C8CF-C428-EF1A3D7DA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50CC7-AF33-B02E-60F8-509AC048F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33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E5785-E7E3-DCE4-EEFF-6E0AD72B4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A4E91-311F-370C-456F-2F136D453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1D925-37B6-E090-F354-AE33F58F3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DA0B0-AC86-4A4E-91E9-583F37E53B3B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DDDBC0-5932-629C-08EB-D5B24D148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300B8-5D05-55B5-A543-62173635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99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0C7FE-022C-B2C9-0D29-A014CD303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A9AF5-A92F-36B3-84FA-35FA0FFD06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78B6C7-E8AD-F87B-1020-6FB4EC8EC3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2F5F15-2DB1-69A0-D729-350C53F22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6A6CB-B3DA-4363-88DC-BC7B90C2CC1E}" type="datetime1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A8BC0-9B4E-E5BB-AA43-EA049DA75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695C3-8F2D-867F-1E10-C11481968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98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27A8F-CD46-45F7-49A9-D0F84D8F5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7A681-5F1E-3753-85BD-33C218E56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060298-4E9D-681A-97D8-A6337BCD8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4F6A57-4670-7542-96C4-2987A3B478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62A2BE-5EC3-1EEE-640B-3A3EA19D53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E62B37-9CBD-E98B-6FDE-B9A987A72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486F-2D9E-4815-A8FF-219F0721D097}" type="datetime1">
              <a:rPr lang="en-US" smtClean="0"/>
              <a:t>5/2/2023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16D4B1-FE41-0EF9-E3DA-48D070AE1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218B29-D38A-01D2-5E44-F3AC66D67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47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AB021-BB8D-6D29-0E80-BC1EF4321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094EA2-8889-AC63-A153-808749E80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B849B-0632-4436-BA35-BE37BECBC1F6}" type="datetime1">
              <a:rPr lang="en-US" smtClean="0"/>
              <a:t>5/2/2023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482D88-BD1B-0E86-3793-14C6168EA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6D1190-ABD3-AE74-D462-7B4E2CB6D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41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AE6D5C-410E-78ED-FB1E-8048B165A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5869E-2718-474F-8150-A3E06DB4A127}" type="datetime1">
              <a:rPr lang="en-US" smtClean="0"/>
              <a:t>5/2/2023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470465-BCDA-E3B2-7014-17F945D8E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928DD-401B-9DA4-ED88-B6ECB4681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99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2AFF5-E411-E55B-ABC7-86697F440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617AB-C46B-51E9-CBAE-91A07C8CF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2E15A2-D1A7-F64A-E7C0-A9F7B1E3B6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CDB416-0B0B-6E4A-F1C2-C6C984D1F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C5E24-E4FB-4FFC-ACAF-38056FF8E9EC}" type="datetime1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A09824-92C6-F374-3EE7-7263C4664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4273FE-4865-ADBC-8489-8A8CD8AE4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195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9C3E7-6F45-EB1B-7AFF-AE923C1A8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CC2A51-BA62-FEB2-7799-410932445C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8D36F8-FDC7-2E22-CAD2-D6B20F8463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8CD8D0-8C2C-3F8C-C21B-46BF2CD0D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6C541-939A-44FB-9BFD-0E9363D3CEA5}" type="datetime1">
              <a:rPr lang="en-US" smtClean="0"/>
              <a:t>5/2/2023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72160B-9364-D3FB-907A-3564D1FE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B8E952-8F49-5B06-D66D-3EF8C9A3E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673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6148-C00C-8377-38D3-A85ED4E27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81CE5D-17D2-1F6A-E839-8EC4CD0A6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2C3CB-5E12-AA66-E348-5E4929F5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6E77-F8B7-4558-BC17-F12E61C3BDC2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D9D2-E9BF-C4E3-B9B5-8BF6E5441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8AF1C-8491-F827-8052-4F28581A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246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4C5D09-F6CC-920E-902B-CC38AC07B1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034CE8-F9B3-0A45-C79F-CF70BFD64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9A72A-330D-76C4-2355-54E3C2922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063AE-9B9A-4A23-92E8-4835A42077E1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DBC4A-BC8A-5234-A00D-411C3ACC5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AC284-870B-C3C2-55F5-3B76F99D6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296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E44A97-D84A-BB37-61B4-C3A991BB9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E9C19-CEB3-A775-0EC0-6583E6655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EB90C-DB60-7063-1EC6-3553F8D732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8B71F-AD16-45DC-A322-9CFE0A3EF83D}" type="datetime1">
              <a:rPr lang="en-US" smtClean="0"/>
              <a:t>5/2/2023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D77FB-953E-0D77-19DF-FD553C5F36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6BDFE-FD36-ACFD-380E-75EE62FB69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8FE00-D66C-445F-8CE9-BF736EF09D1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-1838494982,&quot;Placement&quot;:&quot;Footer&quot;,&quot;Top&quot;:519.343,&quot;Left&quot;:0.0,&quot;SlideWidth&quot;:960,&quot;SlideHeight&quot;:540}">
            <a:extLst>
              <a:ext uri="{FF2B5EF4-FFF2-40B4-BE49-F238E27FC236}">
                <a16:creationId xmlns:a16="http://schemas.microsoft.com/office/drawing/2014/main" id="{3E1D453F-6BB1-E9B4-5856-AA4D1CA88E5B}"/>
              </a:ext>
            </a:extLst>
          </p:cNvPr>
          <p:cNvSpPr txBox="1"/>
          <p:nvPr userDrawn="1"/>
        </p:nvSpPr>
        <p:spPr>
          <a:xfrm>
            <a:off x="0" y="6595656"/>
            <a:ext cx="4315037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</a:rPr>
              <a:t>Confidential Communication:  Information is for use only by approved users. </a:t>
            </a:r>
          </a:p>
        </p:txBody>
      </p:sp>
    </p:spTree>
    <p:extLst>
      <p:ext uri="{BB962C8B-B14F-4D97-AF65-F5344CB8AC3E}">
        <p14:creationId xmlns:p14="http://schemas.microsoft.com/office/powerpoint/2010/main" val="152785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34">
            <a:extLst>
              <a:ext uri="{FF2B5EF4-FFF2-40B4-BE49-F238E27FC236}">
                <a16:creationId xmlns:a16="http://schemas.microsoft.com/office/drawing/2014/main" id="{E6659C6F-A29D-4D83-86DA-5B0289733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4F661F-01B9-2FFB-1A37-8795046F1C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50" t="2382" r="3" b="4"/>
          <a:stretch/>
        </p:blipFill>
        <p:spPr>
          <a:xfrm>
            <a:off x="4537080" y="-1"/>
            <a:ext cx="4049486" cy="37457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593775-66F5-4500-BFB9-37C1A39B8A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6967" r="20768" b="4"/>
          <a:stretch/>
        </p:blipFill>
        <p:spPr>
          <a:xfrm>
            <a:off x="8522390" y="-7"/>
            <a:ext cx="3669610" cy="36814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106F6B-00B0-3950-76E4-EC7747EB6B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494" r="8039" b="1045"/>
          <a:stretch/>
        </p:blipFill>
        <p:spPr>
          <a:xfrm>
            <a:off x="5093363" y="3681405"/>
            <a:ext cx="7098637" cy="3176595"/>
          </a:xfrm>
          <a:prstGeom prst="rect">
            <a:avLst/>
          </a:prstGeom>
        </p:spPr>
      </p:pic>
      <p:sp>
        <p:nvSpPr>
          <p:cNvPr id="78" name="Rectangle 36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3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282BF7-A13C-405E-B428-0FC37B888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011" y="962531"/>
            <a:ext cx="4996135" cy="2387600"/>
          </a:xfrm>
        </p:spPr>
        <p:txBody>
          <a:bodyPr>
            <a:normAutofit fontScale="90000"/>
          </a:bodyPr>
          <a:lstStyle/>
          <a:p>
            <a:pPr fontAlgn="base"/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Iron Horse Residence &amp; Artistry       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Energizing Rural Communities Application Slide</a:t>
            </a:r>
            <a:b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Stokes LLC   </a:t>
            </a:r>
            <a:b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1</a:t>
            </a:r>
            <a:r>
              <a:rPr lang="en-US" sz="2200" i="1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2023</a:t>
            </a:r>
            <a:br>
              <a:rPr lang="en-US" sz="2000" i="1" dirty="0">
                <a:solidFill>
                  <a:schemeClr val="bg1"/>
                </a:solidFill>
              </a:rPr>
            </a:br>
            <a:endParaRPr lang="en-US" sz="1600" i="1" dirty="0">
              <a:solidFill>
                <a:schemeClr val="bg1"/>
              </a:solidFill>
            </a:endParaRPr>
          </a:p>
        </p:txBody>
      </p:sp>
      <p:cxnSp>
        <p:nvCxnSpPr>
          <p:cNvPr id="79" name="Straight Connector 38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C64FB2C-04C1-DEEA-25DA-AAE4DD9C693C}"/>
              </a:ext>
            </a:extLst>
          </p:cNvPr>
          <p:cNvSpPr txBox="1"/>
          <p:nvPr/>
        </p:nvSpPr>
        <p:spPr>
          <a:xfrm>
            <a:off x="264747" y="3777429"/>
            <a:ext cx="74456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Measurable benefits to rural energy customers through 7.6 kW of solar accessible from the commercial rooftop array, lower utility bills and reducing environmental pollutants.</a:t>
            </a:r>
          </a:p>
          <a:p>
            <a:endParaRPr lang="en-US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Live/Work model leads to more local small businesses, promotes rural economic resilience, helps fund shared solar all while incorporating best practices of solar energy and all-electric technologies.</a:t>
            </a:r>
          </a:p>
          <a:p>
            <a:endParaRPr lang="en-US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Iron Horse Residence and Artistry is committed to building clean energy knowledge, capacity, and self-reliance in rural America.  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95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5626</TotalTime>
  <Words>105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The Iron Horse Residence &amp; Artistry          Energizing Rural Communities Application Slide  Stokes LLC     May 1st, 2023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Stokes LLC Downtown Property Development  &amp; Exploration</dc:title>
  <dc:creator>Stokes Andrew</dc:creator>
  <cp:lastModifiedBy>Andrew Stokes</cp:lastModifiedBy>
  <cp:revision>122</cp:revision>
  <dcterms:created xsi:type="dcterms:W3CDTF">2022-06-13T18:57:29Z</dcterms:created>
  <dcterms:modified xsi:type="dcterms:W3CDTF">2023-05-02T20:26:01Z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7f4fc18-c238-4411-a088-302acbaffd75_Enabled">
    <vt:lpwstr>true</vt:lpwstr>
  </property>
  <property fmtid="{D5CDD505-2E9C-101B-9397-08002B2CF9AE}" pid="3" name="MSIP_Label_07f4fc18-c238-4411-a088-302acbaffd75_SetDate">
    <vt:lpwstr>2023-04-04T14:54:59Z</vt:lpwstr>
  </property>
  <property fmtid="{D5CDD505-2E9C-101B-9397-08002B2CF9AE}" pid="4" name="MSIP_Label_07f4fc18-c238-4411-a088-302acbaffd75_Method">
    <vt:lpwstr>Privileged</vt:lpwstr>
  </property>
  <property fmtid="{D5CDD505-2E9C-101B-9397-08002B2CF9AE}" pid="5" name="MSIP_Label_07f4fc18-c238-4411-a088-302acbaffd75_Name">
    <vt:lpwstr>Confidential</vt:lpwstr>
  </property>
  <property fmtid="{D5CDD505-2E9C-101B-9397-08002B2CF9AE}" pid="6" name="MSIP_Label_07f4fc18-c238-4411-a088-302acbaffd75_SiteId">
    <vt:lpwstr>5d2d3f03-286e-4643-8f5b-10565608e5f8</vt:lpwstr>
  </property>
  <property fmtid="{D5CDD505-2E9C-101B-9397-08002B2CF9AE}" pid="7" name="MSIP_Label_07f4fc18-c238-4411-a088-302acbaffd75_ActionId">
    <vt:lpwstr>184a1c7e-c336-4b58-bc7a-139e492e154c</vt:lpwstr>
  </property>
  <property fmtid="{D5CDD505-2E9C-101B-9397-08002B2CF9AE}" pid="8" name="MSIP_Label_07f4fc18-c238-4411-a088-302acbaffd75_ContentBits">
    <vt:lpwstr>2</vt:lpwstr>
  </property>
</Properties>
</file>