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0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F299C-DCE5-805F-18E4-7FEAA12339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49D274-04F6-B8B6-FA3C-565748C3F4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07D79-3752-066B-8CBC-F2D9C8CAF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8D0E44-178F-7AEB-A999-D184FF8A6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3CB544-54D3-4F2F-048C-633396E6A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475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ABE75-D3FF-7700-7CB2-1B4E0E151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8986D-A222-96B9-7772-837C41B0DD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B6810F-F6E0-D934-ED95-E43757C42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1096D-A01D-B6C5-600B-9D2C6DBC7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75AF52-FA7B-F410-99E4-675DA622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862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004A2-247B-753B-F0BE-C5DE89511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3F7D0-DA0B-617A-B743-C0AD2E411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513C-0149-BC7D-B51C-29839F3FF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86BCE-7994-4AEF-1534-2C6748ACC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FBC5F2-F19F-965F-70FE-BAC53E904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445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8022F-1DC3-64FA-B000-57D46781A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E0FC00-4CCB-5265-7EB9-246D3CDBB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85280D-360B-16D6-111B-0180941EFA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71A338-F2C7-D594-6257-0A33969ED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FCA48B-C8EE-C279-5FE1-C6EC4A5D8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D238B9-0862-2D5C-CA43-115E316D4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452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B3BA4-7BF2-DB5E-1FBD-E1EAC10F9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C52F23-764E-6B47-3EE8-1884CB8D84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1E86D5-7CB3-9660-DDCC-7D8CF31C48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6E70D8-45F4-3E49-26C8-A2AC4FE4C8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FC0F8-1D78-1879-1B84-73D1F4B2D8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80EE5F-7030-F5B9-A3D8-F153C356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EAE08E-5408-7842-461A-00F783744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BE4BC7-BA33-F59F-FC41-771F201C9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33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010E1-009F-2A32-2C28-32D1EE506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ED6E9A-537A-7209-1012-80D18A56C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6D98E1-FA28-A88E-441A-4F27CD8FB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E4CC06-E875-C231-A345-239C6482A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94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91C74C-48A2-3B79-D8A4-EE89B0FD4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F08665-AF41-3EF3-FC2D-15E379624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740868-D2DC-B6BC-F7FA-28C1182C6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605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1C726-DC4D-FA2D-820F-F286F596E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90FBB-5829-9A65-4C29-1C37BE5308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704590-C6BB-4D1F-3CDD-D1ADDF9915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0692D5-24A7-633F-EAB2-046C81E59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F82361-180D-C13F-7564-489885ED7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FF7123-9FCC-177E-F752-D84C3049F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186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4D59D-3A57-FDFD-E6EB-BAFBEA7B0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D09000-3C98-0388-9886-D3CD03FF11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A50AEF-7110-A8C8-DBE0-864EED3C2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A8C66E-D879-888C-8102-B0D9E1E84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B86BB4-4077-3655-EF74-AB72651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E1D980-980B-EA82-16B1-E92741C76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696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97B10-9E77-43EC-B46F-0AFB87712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62B97E-4A81-8B55-EC42-7ECF85908D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95DBF6-E8F6-8B59-BC93-2FAC4EFD4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FC80F-3ED1-6052-F4B1-0D92D8467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A730A5-1469-AFFF-2E3B-74AA9E00C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966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E4A45B-F20E-9216-2C6D-B0DC36ADCD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F1664B-9BE3-E20E-7D6F-2CC2784C1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8FDCA0-8837-8E3A-2B7F-5666CB40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28178-FED0-CFA0-3180-A777EB92A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D4B21-D985-7FE2-7287-2C906E521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049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2ADA0-BDCD-8782-F6F1-CB6214FE4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4986F1-B517-75AE-9A0B-B1965C2F9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D2BC4-40F3-4C1E-76C4-BA07AFBAE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A3C9D-6523-444E-A0E7-0E89375DF7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5CD48D-3C5A-5F0F-E57C-9C33E904EA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D633D5-604D-B7DE-6614-7D338074AF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AA9F5-F3CE-4CCF-9067-6987E333A9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26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BC2D3-A669-3AB1-F39A-B02875E6C9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B94EBB-0715-D242-044C-4166654A4E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373585D-5D28-1AA0-02CF-6E1DEE8BB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72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Miller</dc:creator>
  <cp:lastModifiedBy>Melissa Miller</cp:lastModifiedBy>
  <cp:revision>1</cp:revision>
  <dcterms:created xsi:type="dcterms:W3CDTF">2023-03-15T20:56:23Z</dcterms:created>
  <dcterms:modified xsi:type="dcterms:W3CDTF">2023-03-15T20:58:04Z</dcterms:modified>
</cp:coreProperties>
</file>