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F826AB-16E0-4BAD-AD0B-24CD8A196110}" v="4" dt="2023-03-15T20:04:53.4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0" d="100"/>
          <a:sy n="70" d="100"/>
        </p:scale>
        <p:origin x="8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 McGregor" userId="a3212aa529f2cd45" providerId="LiveId" clId="{85F826AB-16E0-4BAD-AD0B-24CD8A196110}"/>
    <pc:docChg chg="undo custSel modSld">
      <pc:chgData name="Al McGregor" userId="a3212aa529f2cd45" providerId="LiveId" clId="{85F826AB-16E0-4BAD-AD0B-24CD8A196110}" dt="2023-03-15T20:10:35.255" v="221" actId="1037"/>
      <pc:docMkLst>
        <pc:docMk/>
      </pc:docMkLst>
      <pc:sldChg chg="addSp delSp modSp mod">
        <pc:chgData name="Al McGregor" userId="a3212aa529f2cd45" providerId="LiveId" clId="{85F826AB-16E0-4BAD-AD0B-24CD8A196110}" dt="2023-03-15T20:10:35.255" v="221" actId="1037"/>
        <pc:sldMkLst>
          <pc:docMk/>
          <pc:sldMk cId="1740901115" sldId="257"/>
        </pc:sldMkLst>
        <pc:spChg chg="mod">
          <ac:chgData name="Al McGregor" userId="a3212aa529f2cd45" providerId="LiveId" clId="{85F826AB-16E0-4BAD-AD0B-24CD8A196110}" dt="2023-03-15T20:09:40.337" v="136" actId="1035"/>
          <ac:spMkLst>
            <pc:docMk/>
            <pc:sldMk cId="1740901115" sldId="257"/>
            <ac:spMk id="5" creationId="{B967D255-515C-4F1E-EA38-C65DDBCC87FF}"/>
          </ac:spMkLst>
        </pc:spChg>
        <pc:spChg chg="mod">
          <ac:chgData name="Al McGregor" userId="a3212aa529f2cd45" providerId="LiveId" clId="{85F826AB-16E0-4BAD-AD0B-24CD8A196110}" dt="2023-03-15T20:09:55.456" v="154" actId="1035"/>
          <ac:spMkLst>
            <pc:docMk/>
            <pc:sldMk cId="1740901115" sldId="257"/>
            <ac:spMk id="7" creationId="{FE3D62AE-B941-B6D5-8CFE-895FFAF37D03}"/>
          </ac:spMkLst>
        </pc:spChg>
        <pc:spChg chg="mod">
          <ac:chgData name="Al McGregor" userId="a3212aa529f2cd45" providerId="LiveId" clId="{85F826AB-16E0-4BAD-AD0B-24CD8A196110}" dt="2023-03-15T20:10:13.199" v="189" actId="1037"/>
          <ac:spMkLst>
            <pc:docMk/>
            <pc:sldMk cId="1740901115" sldId="257"/>
            <ac:spMk id="10" creationId="{D1C76FC6-C5A8-0F5B-DDCD-9E6155A25398}"/>
          </ac:spMkLst>
        </pc:spChg>
        <pc:spChg chg="add del mod">
          <ac:chgData name="Al McGregor" userId="a3212aa529f2cd45" providerId="LiveId" clId="{85F826AB-16E0-4BAD-AD0B-24CD8A196110}" dt="2023-03-15T20:03:11.662" v="71" actId="478"/>
          <ac:spMkLst>
            <pc:docMk/>
            <pc:sldMk cId="1740901115" sldId="257"/>
            <ac:spMk id="14" creationId="{2D7D22A3-77D2-3511-53C9-F78C016E134B}"/>
          </ac:spMkLst>
        </pc:spChg>
        <pc:picChg chg="mod">
          <ac:chgData name="Al McGregor" userId="a3212aa529f2cd45" providerId="LiveId" clId="{85F826AB-16E0-4BAD-AD0B-24CD8A196110}" dt="2023-03-15T20:10:35.255" v="221" actId="1037"/>
          <ac:picMkLst>
            <pc:docMk/>
            <pc:sldMk cId="1740901115" sldId="257"/>
            <ac:picMk id="8" creationId="{F8953E27-471B-5655-4CF2-7A0C1527C758}"/>
          </ac:picMkLst>
        </pc:picChg>
        <pc:picChg chg="add del mod ord">
          <ac:chgData name="Al McGregor" userId="a3212aa529f2cd45" providerId="LiveId" clId="{85F826AB-16E0-4BAD-AD0B-24CD8A196110}" dt="2023-03-15T20:02:21.645" v="68" actId="478"/>
          <ac:picMkLst>
            <pc:docMk/>
            <pc:sldMk cId="1740901115" sldId="257"/>
            <ac:picMk id="12" creationId="{7590CF06-83B3-010A-17F3-3B7FD6337629}"/>
          </ac:picMkLst>
        </pc:picChg>
        <pc:picChg chg="add mod ord">
          <ac:chgData name="Al McGregor" userId="a3212aa529f2cd45" providerId="LiveId" clId="{85F826AB-16E0-4BAD-AD0B-24CD8A196110}" dt="2023-03-15T20:03:56.672" v="78" actId="962"/>
          <ac:picMkLst>
            <pc:docMk/>
            <pc:sldMk cId="1740901115" sldId="257"/>
            <ac:picMk id="16" creationId="{9A6A8CD7-7845-CCE9-7B0B-E94875FD9A4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08739E6-7575-4643-9B46-348CD19FC209}"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3295736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208739E6-7575-4643-9B46-348CD19FC209}"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579508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8739E6-7575-4643-9B46-348CD19FC209}"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4070498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08739E6-7575-4643-9B46-348CD19FC209}" type="datetimeFigureOut">
              <a:rPr lang="en-US" smtClean="0"/>
              <a:t>3/15/2023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391781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08739E6-7575-4643-9B46-348CD19FC209}" type="datetimeFigureOut">
              <a:rPr lang="en-US" smtClean="0"/>
              <a:t>3/15/2023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3468381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08739E6-7575-4643-9B46-348CD19FC209}" type="datetimeFigureOut">
              <a:rPr lang="en-US" smtClean="0"/>
              <a:t>3/15/2023</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1705273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08739E6-7575-4643-9B46-348CD19FC209}" type="datetimeFigureOut">
              <a:rPr lang="en-US" smtClean="0"/>
              <a:t>3/15/2023</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2847969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208739E6-7575-4643-9B46-348CD19FC209}" type="datetimeFigureOut">
              <a:rPr lang="en-US" smtClean="0"/>
              <a:t>3/15/2023</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1761250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8739E6-7575-4643-9B46-348CD19FC209}" type="datetimeFigureOut">
              <a:rPr lang="en-US" smtClean="0"/>
              <a:t>3/15/2023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768439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8739E6-7575-4643-9B46-348CD19FC209}" type="datetimeFigureOut">
              <a:rPr lang="en-US" smtClean="0"/>
              <a:t>3/15/2023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2196069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08739E6-7575-4643-9B46-348CD19FC209}"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183173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08739E6-7575-4643-9B46-348CD19FC209}"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C3D6C-9D90-4FF7-A35C-7D75FE310F1D}"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946646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8739E6-7575-4643-9B46-348CD19FC209}"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3063544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08739E6-7575-4643-9B46-348CD19FC209}" type="datetimeFigureOut">
              <a:rPr lang="en-US" smtClean="0"/>
              <a:t>3/15/2023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31494189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08739E6-7575-4643-9B46-348CD19FC209}" type="datetimeFigureOut">
              <a:rPr lang="en-US" smtClean="0"/>
              <a:t>3/15/2023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25605632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8739E6-7575-4643-9B46-348CD19FC209}"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3420747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8739E6-7575-4643-9B46-348CD19FC209}"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C3D6C-9D90-4FF7-A35C-7D75FE310F1D}" type="slidenum">
              <a:rPr lang="en-US" smtClean="0"/>
              <a:t>‹#›</a:t>
            </a:fld>
            <a:endParaRPr lang="en-US"/>
          </a:p>
        </p:txBody>
      </p:sp>
    </p:spTree>
    <p:extLst>
      <p:ext uri="{BB962C8B-B14F-4D97-AF65-F5344CB8AC3E}">
        <p14:creationId xmlns:p14="http://schemas.microsoft.com/office/powerpoint/2010/main" val="1651209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08739E6-7575-4643-9B46-348CD19FC209}" type="datetimeFigureOut">
              <a:rPr lang="en-US" smtClean="0"/>
              <a:t>3/15/2023</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34C3D6C-9D90-4FF7-A35C-7D75FE310F1D}" type="slidenum">
              <a:rPr lang="en-US" smtClean="0"/>
              <a:t>‹#›</a:t>
            </a:fld>
            <a:endParaRPr lang="en-US"/>
          </a:p>
        </p:txBody>
      </p:sp>
    </p:spTree>
    <p:extLst>
      <p:ext uri="{BB962C8B-B14F-4D97-AF65-F5344CB8AC3E}">
        <p14:creationId xmlns:p14="http://schemas.microsoft.com/office/powerpoint/2010/main" val="22440288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A6A8CD7-7845-CCE9-7B0B-E94875FD9A4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462" y="3603009"/>
            <a:ext cx="4077112" cy="2934314"/>
          </a:xfrm>
          <a:prstGeom prst="rect">
            <a:avLst/>
          </a:prstGeom>
        </p:spPr>
      </p:pic>
      <p:sp>
        <p:nvSpPr>
          <p:cNvPr id="5" name="TextBox 4">
            <a:extLst>
              <a:ext uri="{FF2B5EF4-FFF2-40B4-BE49-F238E27FC236}">
                <a16:creationId xmlns:a16="http://schemas.microsoft.com/office/drawing/2014/main" id="{B967D255-515C-4F1E-EA38-C65DDBCC87FF}"/>
              </a:ext>
            </a:extLst>
          </p:cNvPr>
          <p:cNvSpPr txBox="1"/>
          <p:nvPr/>
        </p:nvSpPr>
        <p:spPr>
          <a:xfrm>
            <a:off x="1190767" y="433339"/>
            <a:ext cx="6093724" cy="712824"/>
          </a:xfrm>
          <a:prstGeom prst="rect">
            <a:avLst/>
          </a:prstGeom>
          <a:noFill/>
        </p:spPr>
        <p:txBody>
          <a:bodyPr wrap="square">
            <a:spAutoFit/>
          </a:bodyPr>
          <a:lstStyle/>
          <a:p>
            <a:pPr marL="0" marR="0">
              <a:lnSpc>
                <a:spcPct val="120000"/>
              </a:lnSpc>
              <a:spcBef>
                <a:spcPts val="0"/>
              </a:spcBef>
              <a:spcAft>
                <a:spcPts val="1000"/>
              </a:spcAft>
            </a:pPr>
            <a:r>
              <a:rPr lang="en-US" sz="3600" b="1" dirty="0">
                <a:effectLst/>
                <a:latin typeface="Calibri" panose="020F0502020204030204" pitchFamily="34" charset="0"/>
                <a:ea typeface="Times New Roman" panose="02020603050405020304" pitchFamily="18" charset="0"/>
                <a:cs typeface="Times New Roman" panose="02020603050405020304" pitchFamily="18" charset="0"/>
              </a:rPr>
              <a:t>HOW CAN WE HELP?</a:t>
            </a:r>
            <a:endParaRPr lang="en-US" sz="3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FE3D62AE-B941-B6D5-8CFE-895FFAF37D03}"/>
              </a:ext>
            </a:extLst>
          </p:cNvPr>
          <p:cNvSpPr txBox="1"/>
          <p:nvPr/>
        </p:nvSpPr>
        <p:spPr>
          <a:xfrm>
            <a:off x="1545606" y="955091"/>
            <a:ext cx="10095932" cy="4314323"/>
          </a:xfrm>
          <a:prstGeom prst="rect">
            <a:avLst/>
          </a:prstGeom>
          <a:noFill/>
        </p:spPr>
        <p:txBody>
          <a:bodyPr wrap="square">
            <a:spAutoFit/>
          </a:bodyPr>
          <a:lstStyle/>
          <a:p>
            <a:pPr marL="0" marR="0">
              <a:lnSpc>
                <a:spcPct val="120000"/>
              </a:lnSpc>
              <a:spcBef>
                <a:spcPts val="0"/>
              </a:spcBef>
              <a:spcAft>
                <a:spcPts val="1000"/>
              </a:spcAft>
            </a:pPr>
            <a:r>
              <a:rPr lang="en-US" dirty="0">
                <a:latin typeface="Bierstadt" panose="020B0004020202020204" pitchFamily="34" charset="0"/>
                <a:ea typeface="Times New Roman" panose="02020603050405020304" pitchFamily="18" charset="0"/>
                <a:cs typeface="Times New Roman" panose="02020603050405020304" pitchFamily="18" charset="0"/>
              </a:rPr>
              <a:t>Our team</a:t>
            </a:r>
            <a:r>
              <a:rPr lang="en-US" sz="1800" dirty="0">
                <a:effectLst/>
                <a:latin typeface="Bierstadt" panose="020B0004020202020204" pitchFamily="34" charset="0"/>
                <a:ea typeface="Times New Roman" panose="02020603050405020304" pitchFamily="18" charset="0"/>
                <a:cs typeface="Times New Roman" panose="02020603050405020304" pitchFamily="18" charset="0"/>
              </a:rPr>
              <a:t> has tools that can be used to serve our communities today:</a:t>
            </a:r>
          </a:p>
          <a:p>
            <a:pPr marL="342900" marR="0" lvl="0" indent="-342900">
              <a:lnSpc>
                <a:spcPct val="120000"/>
              </a:lnSpc>
              <a:spcBef>
                <a:spcPts val="0"/>
              </a:spcBef>
              <a:spcAft>
                <a:spcPts val="0"/>
              </a:spcAft>
              <a:buFont typeface="Symbol" panose="05050102010706020507" pitchFamily="18" charset="2"/>
              <a:buChar char=""/>
            </a:pPr>
            <a:r>
              <a:rPr lang="en-US" sz="1800" dirty="0">
                <a:effectLst/>
                <a:latin typeface="Bierstadt" panose="020B0004020202020204" pitchFamily="34" charset="0"/>
                <a:ea typeface="Times New Roman" panose="02020603050405020304" pitchFamily="18" charset="0"/>
                <a:cs typeface="Times New Roman" panose="02020603050405020304" pitchFamily="18" charset="0"/>
              </a:rPr>
              <a:t>Twelve years of experience in Solar Energy Systems and still learning, but our knowledge is to help others.</a:t>
            </a:r>
          </a:p>
          <a:p>
            <a:pPr marL="342900" marR="0" lvl="0" indent="-342900">
              <a:lnSpc>
                <a:spcPct val="120000"/>
              </a:lnSpc>
              <a:spcBef>
                <a:spcPts val="0"/>
              </a:spcBef>
              <a:spcAft>
                <a:spcPts val="0"/>
              </a:spcAft>
              <a:buFont typeface="Symbol" panose="05050102010706020507" pitchFamily="18" charset="2"/>
              <a:buChar char=""/>
            </a:pPr>
            <a:r>
              <a:rPr lang="en-US" sz="1800" dirty="0">
                <a:effectLst/>
                <a:latin typeface="Bierstadt" panose="020B0004020202020204" pitchFamily="34" charset="0"/>
                <a:ea typeface="Times New Roman" panose="02020603050405020304" pitchFamily="18" charset="0"/>
                <a:cs typeface="Times New Roman" panose="02020603050405020304" pitchFamily="18" charset="0"/>
              </a:rPr>
              <a:t>Our team has been involved in over three hundred (300) Solar Energy Systems. We would like more.</a:t>
            </a:r>
          </a:p>
          <a:p>
            <a:pPr marL="342900" marR="0" lvl="0" indent="-342900">
              <a:lnSpc>
                <a:spcPct val="120000"/>
              </a:lnSpc>
              <a:spcBef>
                <a:spcPts val="0"/>
              </a:spcBef>
              <a:spcAft>
                <a:spcPts val="0"/>
              </a:spcAft>
              <a:buFont typeface="Symbol" panose="05050102010706020507" pitchFamily="18" charset="2"/>
              <a:buChar char=""/>
            </a:pPr>
            <a:r>
              <a:rPr lang="en-US" sz="1800" dirty="0">
                <a:effectLst/>
                <a:latin typeface="Bierstadt" panose="020B0004020202020204" pitchFamily="34" charset="0"/>
                <a:ea typeface="Times New Roman" panose="02020603050405020304" pitchFamily="18" charset="0"/>
                <a:cs typeface="Times New Roman" panose="02020603050405020304" pitchFamily="18" charset="0"/>
              </a:rPr>
              <a:t>Over four decades of combined marketing experience, ready for action.</a:t>
            </a:r>
          </a:p>
          <a:p>
            <a:pPr marL="342900" marR="0" lvl="0" indent="-342900">
              <a:lnSpc>
                <a:spcPct val="120000"/>
              </a:lnSpc>
              <a:spcBef>
                <a:spcPts val="0"/>
              </a:spcBef>
              <a:spcAft>
                <a:spcPts val="0"/>
              </a:spcAft>
              <a:buFont typeface="Symbol" panose="05050102010706020507" pitchFamily="18" charset="2"/>
              <a:buChar char=""/>
            </a:pPr>
            <a:r>
              <a:rPr lang="en-US" sz="1800" dirty="0">
                <a:effectLst/>
                <a:latin typeface="Bierstadt" panose="020B0004020202020204" pitchFamily="34" charset="0"/>
                <a:ea typeface="Times New Roman" panose="02020603050405020304" pitchFamily="18" charset="0"/>
                <a:cs typeface="Times New Roman" panose="02020603050405020304" pitchFamily="18" charset="0"/>
              </a:rPr>
              <a:t>We love to participate in and help the community’s goals, especially working with disadvantaged communities. We know that reducing poverty makes our country stronger. So, we want to help.</a:t>
            </a:r>
          </a:p>
          <a:p>
            <a:pPr marL="342900" marR="0" lvl="0" indent="-342900">
              <a:lnSpc>
                <a:spcPct val="120000"/>
              </a:lnSpc>
              <a:spcBef>
                <a:spcPts val="0"/>
              </a:spcBef>
              <a:spcAft>
                <a:spcPts val="1000"/>
              </a:spcAft>
              <a:buFont typeface="Symbol" panose="05050102010706020507" pitchFamily="18" charset="2"/>
              <a:buChar char=""/>
            </a:pPr>
            <a:r>
              <a:rPr lang="en-US" sz="1800" dirty="0">
                <a:effectLst/>
                <a:latin typeface="Bierstadt" panose="020B0004020202020204" pitchFamily="34" charset="0"/>
                <a:ea typeface="Times New Roman" panose="02020603050405020304" pitchFamily="18" charset="0"/>
                <a:cs typeface="Times New Roman" panose="02020603050405020304" pitchFamily="18" charset="0"/>
              </a:rPr>
              <a:t>Some people believe that talking about love is not professional. That is an issue for us because we love our job. We love Solar Energy. We love our Country and our people. We would love to use our resources to help our communities and environment.</a:t>
            </a:r>
          </a:p>
          <a:p>
            <a:pPr marL="228600" marR="0">
              <a:lnSpc>
                <a:spcPct val="120000"/>
              </a:lnSpc>
              <a:spcBef>
                <a:spcPts val="0"/>
              </a:spcBef>
              <a:spcAft>
                <a:spcPts val="1000"/>
              </a:spcAft>
            </a:pPr>
            <a:r>
              <a:rPr lang="en-US" sz="1800" dirty="0">
                <a:effectLst/>
                <a:latin typeface="Bierstadt" panose="020B0004020202020204" pitchFamily="34" charset="0"/>
                <a:ea typeface="Times New Roman" panose="02020603050405020304" pitchFamily="18" charset="0"/>
                <a:cs typeface="Times New Roman" panose="02020603050405020304" pitchFamily="18" charset="0"/>
              </a:rPr>
              <a:t>In the end, and from the beginning, we all are COMMUNITY. </a:t>
            </a:r>
          </a:p>
        </p:txBody>
      </p:sp>
      <p:pic>
        <p:nvPicPr>
          <p:cNvPr id="8" name="Picture 7" descr="Logo&#10;&#10;Description automatically generated">
            <a:extLst>
              <a:ext uri="{FF2B5EF4-FFF2-40B4-BE49-F238E27FC236}">
                <a16:creationId xmlns:a16="http://schemas.microsoft.com/office/drawing/2014/main" id="{F8953E27-471B-5655-4CF2-7A0C1527C75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17227" y="5356346"/>
            <a:ext cx="2743200" cy="914400"/>
          </a:xfrm>
          <a:prstGeom prst="rect">
            <a:avLst/>
          </a:prstGeom>
          <a:noFill/>
          <a:ln>
            <a:noFill/>
          </a:ln>
        </p:spPr>
      </p:pic>
      <p:sp>
        <p:nvSpPr>
          <p:cNvPr id="10" name="TextBox 9">
            <a:extLst>
              <a:ext uri="{FF2B5EF4-FFF2-40B4-BE49-F238E27FC236}">
                <a16:creationId xmlns:a16="http://schemas.microsoft.com/office/drawing/2014/main" id="{D1C76FC6-C5A8-0F5B-DDCD-9E6155A25398}"/>
              </a:ext>
            </a:extLst>
          </p:cNvPr>
          <p:cNvSpPr txBox="1"/>
          <p:nvPr/>
        </p:nvSpPr>
        <p:spPr>
          <a:xfrm>
            <a:off x="9775210" y="5928710"/>
            <a:ext cx="2125638" cy="369332"/>
          </a:xfrm>
          <a:prstGeom prst="rect">
            <a:avLst/>
          </a:prstGeom>
          <a:noFill/>
        </p:spPr>
        <p:txBody>
          <a:bodyPr wrap="square">
            <a:spAutoFit/>
          </a:bodyPr>
          <a:lstStyle/>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Is here to help.</a:t>
            </a:r>
            <a:endParaRPr lang="en-US" dirty="0"/>
          </a:p>
        </p:txBody>
      </p:sp>
    </p:spTree>
    <p:extLst>
      <p:ext uri="{BB962C8B-B14F-4D97-AF65-F5344CB8AC3E}">
        <p14:creationId xmlns:p14="http://schemas.microsoft.com/office/powerpoint/2010/main" val="17409011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39</TotalTime>
  <Words>175</Words>
  <Application>Microsoft Office PowerPoint</Application>
  <PresentationFormat>Widescreen</PresentationFormat>
  <Paragraphs>9</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Bierstadt</vt:lpstr>
      <vt:lpstr>Calibri</vt:lpstr>
      <vt:lpstr>Century Gothic</vt:lpstr>
      <vt:lpstr>Symbol</vt:lpstr>
      <vt:lpstr>Wingdings 3</vt:lpstr>
      <vt:lpstr>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 McGregor</dc:creator>
  <cp:lastModifiedBy>Al McGregor</cp:lastModifiedBy>
  <cp:revision>1</cp:revision>
  <cp:lastPrinted>2023-03-15T19:49:11Z</cp:lastPrinted>
  <dcterms:created xsi:type="dcterms:W3CDTF">2023-03-15T19:31:32Z</dcterms:created>
  <dcterms:modified xsi:type="dcterms:W3CDTF">2023-03-15T20:10:40Z</dcterms:modified>
</cp:coreProperties>
</file>