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37"/>
    <p:restoredTop sz="96286"/>
  </p:normalViewPr>
  <p:slideViewPr>
    <p:cSldViewPr snapToGrid="0">
      <p:cViewPr>
        <p:scale>
          <a:sx n="100" d="100"/>
          <a:sy n="100" d="100"/>
        </p:scale>
        <p:origin x="-24" y="9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ather Hardenberg" userId="8434b898e360d4e7" providerId="LiveId" clId="{DDE18417-4EF4-A047-8637-213531DB0C2F}"/>
    <pc:docChg chg="modSld">
      <pc:chgData name="Heather Hardenberg" userId="8434b898e360d4e7" providerId="LiveId" clId="{DDE18417-4EF4-A047-8637-213531DB0C2F}" dt="2023-03-15T20:46:18.001" v="3" actId="2"/>
      <pc:docMkLst>
        <pc:docMk/>
      </pc:docMkLst>
      <pc:sldChg chg="modSp mod">
        <pc:chgData name="Heather Hardenberg" userId="8434b898e360d4e7" providerId="LiveId" clId="{DDE18417-4EF4-A047-8637-213531DB0C2F}" dt="2023-03-15T20:46:18.001" v="3" actId="2"/>
        <pc:sldMkLst>
          <pc:docMk/>
          <pc:sldMk cId="2503909375" sldId="256"/>
        </pc:sldMkLst>
        <pc:spChg chg="mod">
          <ac:chgData name="Heather Hardenberg" userId="8434b898e360d4e7" providerId="LiveId" clId="{DDE18417-4EF4-A047-8637-213531DB0C2F}" dt="2023-03-15T20:46:18.001" v="3" actId="2"/>
          <ac:spMkLst>
            <pc:docMk/>
            <pc:sldMk cId="2503909375" sldId="256"/>
            <ac:spMk id="6" creationId="{4AAF17E4-07AF-1D6E-ED1B-95150E3EFA5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0025F-659B-A487-0AFE-4D69777A64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4A9A09-74DD-DA6F-728C-F8E2945D4E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5C309-BDAE-866E-74C6-98A44CB74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822B-1916-7742-AAA0-439038B7BACC}" type="datetimeFigureOut">
              <a:rPr lang="en-US" smtClean="0"/>
              <a:t>3/15/23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CE2DA2-990E-313C-F9CF-0DA7D37A1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BD6665-203E-BC29-7635-0554E1096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0AC22-46E7-824B-913C-32C2820806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3650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6AE40-A989-F446-8300-847C00D6D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A6C2E0-CBC9-83FA-CB0C-4D947EEE29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4461DE-2272-D065-FB6C-5A0464E0C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822B-1916-7742-AAA0-439038B7BACC}" type="datetimeFigureOut">
              <a:rPr lang="en-US" smtClean="0"/>
              <a:t>3/15/23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AED85-C58B-224B-7D72-2D1B8D51F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355ABF-FA3C-58E9-6138-EF66BA2A5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0AC22-46E7-824B-913C-32C2820806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7702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C31EE-3872-885C-23CB-88047DB06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818DBA-1D8A-DF3C-88DA-D1B74D6230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CDE3E9-272D-7C9B-C8BF-45FF3A884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822B-1916-7742-AAA0-439038B7BACC}" type="datetimeFigureOut">
              <a:rPr lang="en-US" smtClean="0"/>
              <a:t>3/15/23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FC768C-8D8A-E47C-AD17-058A49B1AF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CEFF8-F718-0BB5-4597-DC17BFCEB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0AC22-46E7-824B-913C-32C2820806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27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69CD2E-5361-0F45-6494-FD5FF3B75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F4FACF-3D88-429A-072A-7A8D2604DB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0B4B55-AAF6-97F3-A555-BE2ED01C94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C073FB-6732-F35D-4F8A-C88E95144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822B-1916-7742-AAA0-439038B7BACC}" type="datetimeFigureOut">
              <a:rPr lang="en-US" smtClean="0"/>
              <a:t>3/15/23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1F0893-2685-0F7A-6F30-EA8BC7B9C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5A851F-496C-FC4D-F813-AE8ECFECF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0AC22-46E7-824B-913C-32C2820806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7517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166900-9C7C-C3AF-32EC-03C770520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5EDE79-D1C9-5D8A-400B-BB44F5B652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6004D6-1B5B-F9F3-384B-CAEF85395A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CD121F-3C3D-A1ED-39D1-73BEF981EA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579CBC-BF39-BB03-A9A4-B42AF91999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0C3C20-6424-C6A1-A7BF-BC9928F59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822B-1916-7742-AAA0-439038B7BACC}" type="datetimeFigureOut">
              <a:rPr lang="en-US" smtClean="0"/>
              <a:t>3/15/23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40A42D-5120-7A01-0204-3CE92B215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4075DB-B9F5-52BB-59A0-732264D63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0AC22-46E7-824B-913C-32C2820806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900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35E26-357E-F686-E33B-16B02DF14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FEFD00-ABF4-FF02-D8EE-A84C2FC92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822B-1916-7742-AAA0-439038B7BACC}" type="datetimeFigureOut">
              <a:rPr lang="en-US" smtClean="0"/>
              <a:t>3/15/23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A0FB63-37AD-AA1A-528D-B650411F2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658F35-7499-5EBF-4CCB-2B8BF179F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0AC22-46E7-824B-913C-32C2820806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091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ABDF1E-6B7B-0927-D6F7-55D44A5D4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822B-1916-7742-AAA0-439038B7BACC}" type="datetimeFigureOut">
              <a:rPr lang="en-US" smtClean="0"/>
              <a:t>3/15/23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7CBC787-F1A2-2B11-6073-AD8C7A2EA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8449F7-25A3-650A-7CFC-F71153591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0AC22-46E7-824B-913C-32C2820806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634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E0E4C-39B6-CDDE-5E36-00286F51C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0B6EF-A0A9-BF35-626C-B5B1F4A37F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E2428D-4B5D-DE97-6E7D-F9332025E0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4CCC30-D47C-E6CD-6AEC-DE928A424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822B-1916-7742-AAA0-439038B7BACC}" type="datetimeFigureOut">
              <a:rPr lang="en-US" smtClean="0"/>
              <a:t>3/15/23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9D0160-EB4A-EEFA-6194-517797077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9E4097-FF34-385F-C096-698ED4C32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0AC22-46E7-824B-913C-32C2820806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6657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91CF1-9735-A3AB-C40D-934122360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382C713-1E0B-99BD-BC31-92EF049F7E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595B1F-2C7F-F780-4689-0E9C695040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1E789B-B8FD-7359-7AC0-131CF4880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822B-1916-7742-AAA0-439038B7BACC}" type="datetimeFigureOut">
              <a:rPr lang="en-US" smtClean="0"/>
              <a:t>3/15/23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A24D9F-EEC2-9478-6E2B-15713BCAD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49E50A-136D-578D-F42F-84D1F0B60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0AC22-46E7-824B-913C-32C2820806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732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57D36-4628-E3D4-5D8C-86FEBC990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43ED34-1F7F-FDFA-ECEF-612D88E612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753178-13A3-011F-FC62-6FD6FC79B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822B-1916-7742-AAA0-439038B7BACC}" type="datetimeFigureOut">
              <a:rPr lang="en-US" smtClean="0"/>
              <a:t>3/15/23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A4F0E6-7214-C71D-ECD0-7500AAD27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4D92B2-6993-8606-37A5-A85E7E681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0AC22-46E7-824B-913C-32C2820806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590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164C48-04F1-3533-C1C5-F05DE99258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CAD6C3-7642-D9E6-0068-C72FA9664F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6FB1E5-B61D-354C-88B4-51A599C5E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822B-1916-7742-AAA0-439038B7BACC}" type="datetimeFigureOut">
              <a:rPr lang="en-US" smtClean="0"/>
              <a:t>3/15/23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BF0937-79FA-F6B4-AF9E-B0C57961D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581B1F-4D6A-832D-D306-68CA85BDC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0AC22-46E7-824B-913C-32C2820806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586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F7B3CE7-CDC1-78D5-0D63-E02459158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F6C634-07C8-DF5D-E1E2-E16D90D191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E95FB1-919B-18AD-054F-BF0BDBC718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0822B-1916-7742-AAA0-439038B7BACC}" type="datetimeFigureOut">
              <a:rPr lang="en-US" smtClean="0"/>
              <a:t>3/15/23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A5F774-D5FE-2095-BF9B-BFFB1BE4E7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1BAE78-3A56-BAE4-A10A-A17AAAAD5A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0AC22-46E7-824B-913C-32C2820806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932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>
            <a:extLst>
              <a:ext uri="{FF2B5EF4-FFF2-40B4-BE49-F238E27FC236}">
                <a16:creationId xmlns:a16="http://schemas.microsoft.com/office/drawing/2014/main" id="{58A5E2F8-038A-B9A0-3F1A-8FFA4308A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2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70223" cy="3614605"/>
          </a:xfrm>
          <a:prstGeom prst="rect">
            <a:avLst/>
          </a:prstGeom>
          <a:blipFill dpi="0" rotWithShape="1">
            <a:blip r:embed="rId3">
              <a:alphaModFix amt="26000"/>
            </a:blip>
            <a:srcRect/>
            <a:tile tx="0" ty="0" sx="100000" sy="100000" flip="none" algn="tl"/>
          </a:blip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896E6B-557B-80C2-E34F-161B89E99F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35257" y="-1"/>
            <a:ext cx="10056743" cy="2387600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Zapfino" panose="03030300040707070C03" pitchFamily="66" charset="77"/>
              </a:rPr>
              <a:t>Bhakti-Agora Co-Op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9C07D3-7C04-AABB-4967-9E9A3D8EAA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07888" y="1358864"/>
            <a:ext cx="8709991" cy="1342507"/>
          </a:xfrm>
        </p:spPr>
        <p:txBody>
          <a:bodyPr/>
          <a:lstStyle/>
          <a:p>
            <a:r>
              <a:rPr lang="en-US" dirty="0">
                <a:latin typeface="Arima Koshi" pitchFamily="2" charset="77"/>
                <a:cs typeface="Arima Koshi" pitchFamily="2" charset="77"/>
              </a:rPr>
              <a:t>The Devotion Solar Plantation</a:t>
            </a:r>
          </a:p>
        </p:txBody>
      </p:sp>
      <p:pic>
        <p:nvPicPr>
          <p:cNvPr id="1033" name="Picture 9">
            <a:extLst>
              <a:ext uri="{FF2B5EF4-FFF2-40B4-BE49-F238E27FC236}">
                <a16:creationId xmlns:a16="http://schemas.microsoft.com/office/drawing/2014/main" id="{79C4583D-A002-86D2-45FA-632FE24CD3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3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223" y="2576815"/>
            <a:ext cx="6421777" cy="4281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153 Auroville Stock Photos, Pictures &amp; Royalty-Free Images - iStock |  Matrimandir auroville, Auroville beach">
            <a:extLst>
              <a:ext uri="{FF2B5EF4-FFF2-40B4-BE49-F238E27FC236}">
                <a16:creationId xmlns:a16="http://schemas.microsoft.com/office/drawing/2014/main" id="{F7F5E94E-4026-22CC-F571-B119ABBB3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alphaModFix am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14606"/>
            <a:ext cx="5770223" cy="3243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E3199D-F24B-2FA9-F69F-3B1E4B53ED0F}"/>
              </a:ext>
            </a:extLst>
          </p:cNvPr>
          <p:cNvSpPr txBox="1"/>
          <p:nvPr/>
        </p:nvSpPr>
        <p:spPr>
          <a:xfrm>
            <a:off x="1109463" y="1681625"/>
            <a:ext cx="54737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Communal Projects in Co-Op Pipeline:</a:t>
            </a:r>
          </a:p>
          <a:p>
            <a:r>
              <a:rPr lang="en-US" sz="2200" dirty="0"/>
              <a:t>+ Vicksburg, MS     500 KW</a:t>
            </a:r>
          </a:p>
          <a:p>
            <a:r>
              <a:rPr lang="en-US" sz="2200" dirty="0"/>
              <a:t>+Jackson, MS         500 KW</a:t>
            </a:r>
          </a:p>
          <a:p>
            <a:r>
              <a:rPr lang="en-US" sz="2200" dirty="0"/>
              <a:t>+Rawlins, WY.            5 MW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2316C8-7100-4BA7-B1A5-FEE03602A075}"/>
              </a:ext>
            </a:extLst>
          </p:cNvPr>
          <p:cNvSpPr txBox="1"/>
          <p:nvPr/>
        </p:nvSpPr>
        <p:spPr>
          <a:xfrm>
            <a:off x="573157" y="5296230"/>
            <a:ext cx="49955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Equitable Workforce Development:</a:t>
            </a:r>
          </a:p>
          <a:p>
            <a:r>
              <a:rPr lang="en-US" dirty="0"/>
              <a:t>-NABCEP Training</a:t>
            </a:r>
          </a:p>
          <a:p>
            <a:r>
              <a:rPr lang="en-US" dirty="0"/>
              <a:t>-“Soul Capital”</a:t>
            </a:r>
          </a:p>
          <a:p>
            <a:r>
              <a:rPr lang="en-US" dirty="0"/>
              <a:t>-Encourages community engagement through service and Union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AF17E4-07AF-1D6E-ED1B-95150E3EFA5A}"/>
              </a:ext>
            </a:extLst>
          </p:cNvPr>
          <p:cNvSpPr txBox="1"/>
          <p:nvPr/>
        </p:nvSpPr>
        <p:spPr>
          <a:xfrm>
            <a:off x="7858812" y="4058675"/>
            <a:ext cx="499552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Partners in Power Development:</a:t>
            </a:r>
          </a:p>
          <a:p>
            <a:r>
              <a:rPr lang="en-US" dirty="0"/>
              <a:t>*PowerField Energy</a:t>
            </a:r>
          </a:p>
          <a:p>
            <a:r>
              <a:rPr lang="en-US" dirty="0"/>
              <a:t>*Tiny Home Villages</a:t>
            </a:r>
          </a:p>
          <a:p>
            <a:r>
              <a:rPr lang="en-US" dirty="0"/>
              <a:t>*MS Center for Police and Sheriffs</a:t>
            </a:r>
          </a:p>
          <a:p>
            <a:r>
              <a:rPr lang="en-US" dirty="0"/>
              <a:t>*Gateway Rescue Mission</a:t>
            </a:r>
          </a:p>
          <a:p>
            <a:r>
              <a:rPr lang="en-US" dirty="0"/>
              <a:t>*Gutami Holdings BV</a:t>
            </a:r>
          </a:p>
          <a:p>
            <a:r>
              <a:rPr lang="en-US" dirty="0"/>
              <a:t>*African Business Institute</a:t>
            </a:r>
          </a:p>
        </p:txBody>
      </p:sp>
    </p:spTree>
    <p:extLst>
      <p:ext uri="{BB962C8B-B14F-4D97-AF65-F5344CB8AC3E}">
        <p14:creationId xmlns:p14="http://schemas.microsoft.com/office/powerpoint/2010/main" val="2503909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 2013 - 202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81</Words>
  <Application>Microsoft Macintosh PowerPoint</Application>
  <PresentationFormat>Widescreen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Arima Koshi</vt:lpstr>
      <vt:lpstr>Calibri</vt:lpstr>
      <vt:lpstr>Calibri Light</vt:lpstr>
      <vt:lpstr>Zapfino</vt:lpstr>
      <vt:lpstr>Office Theme 2013 - 2022</vt:lpstr>
      <vt:lpstr>Bhakti-Agora Co-Op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Bhakti-Agora Co-Op</dc:title>
  <dc:creator>Heather Hardenberg</dc:creator>
  <cp:lastModifiedBy>Heather Hardenberg</cp:lastModifiedBy>
  <cp:revision>1</cp:revision>
  <dcterms:created xsi:type="dcterms:W3CDTF">2023-03-15T20:24:30Z</dcterms:created>
  <dcterms:modified xsi:type="dcterms:W3CDTF">2023-03-15T20:46:23Z</dcterms:modified>
</cp:coreProperties>
</file>