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144000" cy="5143500" type="screen16x9"/>
  <p:notesSz cx="6858000" cy="9144000"/>
  <p:embeddedFontLst>
    <p:embeddedFont>
      <p:font typeface="Arial Black" panose="020B0A04020102020204" pitchFamily="34" charset="0"/>
      <p:regular r:id="rId4"/>
      <p:bold r:id="rId5"/>
    </p:embeddedFon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2880">
          <p15:clr>
            <a:srgbClr val="A4A3A4"/>
          </p15:clr>
        </p15:guide>
        <p15:guide id="2" pos="3888">
          <p15:clr>
            <a:srgbClr val="A4A3A4"/>
          </p15:clr>
        </p15:guide>
        <p15:guide id="3" orient="horz" pos="2436">
          <p15:clr>
            <a:srgbClr val="A4A3A4"/>
          </p15:clr>
        </p15:guide>
        <p15:guide id="4" pos="2760">
          <p15:clr>
            <a:srgbClr val="A4A3A4"/>
          </p15:clr>
        </p15:guide>
        <p15:guide id="5" pos="3024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0" roundtripDataSignature="AMtx7mi4y+oN5HUMCV+N+PB9Gv3YWacyO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17073"/>
    <a:srgbClr val="F78F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52" d="100"/>
          <a:sy n="152" d="100"/>
        </p:scale>
        <p:origin x="444" y="210"/>
      </p:cViewPr>
      <p:guideLst>
        <p:guide pos="2880"/>
        <p:guide pos="3888"/>
        <p:guide orient="horz" pos="2436"/>
        <p:guide pos="2760"/>
        <p:guide pos="30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presProps" Target="presProps.xml"/><Relationship Id="rId5" Type="http://schemas.openxmlformats.org/officeDocument/2006/relationships/font" Target="fonts/font2.fntdata"/><Relationship Id="rId10" Type="http://customschemas.google.com/relationships/presentationmetadata" Target="meta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1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4" name="Google Shape;504;p1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505" name="Google Shape;505;p1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6" name="Google Shape;506;p1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-7620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200"/>
              <a:buFont typeface="Calibri"/>
              <a:buAutoNum type="arabicPeriod"/>
            </a:pPr>
            <a:r>
              <a:rPr lang="en-US" b="0" i="0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details about the project: size, production, households served, energy savings, community benefit, etc.</a:t>
            </a:r>
            <a:endParaRPr dirty="0"/>
          </a:p>
          <a:p>
            <a:pPr marL="0" lvl="0" indent="-7620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200"/>
              <a:buFont typeface="Calibri"/>
              <a:buAutoNum type="arabicPeriod"/>
            </a:pPr>
            <a:r>
              <a:rPr lang="en-US" b="0" i="0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recognition of the DOE meaningful community solar benefits that the prize will provide for the project: </a:t>
            </a:r>
            <a:endParaRPr dirty="0"/>
          </a:p>
          <a:p>
            <a:pPr marL="742950" lvl="1" indent="-28575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200"/>
              <a:buFont typeface="Arial"/>
              <a:buChar char="•"/>
            </a:pPr>
            <a:r>
              <a:rPr lang="en-US" b="0" i="0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LMI Household access</a:t>
            </a:r>
            <a:endParaRPr dirty="0"/>
          </a:p>
          <a:p>
            <a:pPr marL="742950" lvl="1" indent="-28575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200"/>
              <a:buFont typeface="Arial"/>
              <a:buChar char="•"/>
            </a:pPr>
            <a:r>
              <a:rPr lang="en-US" b="0" i="0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greater household savings</a:t>
            </a:r>
            <a:endParaRPr dirty="0"/>
          </a:p>
          <a:p>
            <a:pPr marL="742950" lvl="1" indent="-28575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200"/>
              <a:buFont typeface="Arial"/>
              <a:buChar char="•"/>
            </a:pPr>
            <a:r>
              <a:rPr lang="en-US" b="0" i="0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resilience and grid benefits</a:t>
            </a:r>
            <a:endParaRPr dirty="0"/>
          </a:p>
          <a:p>
            <a:pPr marL="742950" lvl="1" indent="-28575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200"/>
              <a:buFont typeface="Arial"/>
              <a:buChar char="•"/>
            </a:pPr>
            <a:r>
              <a:rPr lang="en-US" b="0" i="0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community ownership</a:t>
            </a:r>
            <a:endParaRPr dirty="0"/>
          </a:p>
          <a:p>
            <a:pPr marL="742950" lvl="1" indent="-28575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200"/>
              <a:buFont typeface="Arial"/>
              <a:buChar char="•"/>
            </a:pPr>
            <a:r>
              <a:rPr lang="en-US" b="0" i="0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equitable workforce development</a:t>
            </a:r>
            <a:endParaRPr dirty="0"/>
          </a:p>
          <a:p>
            <a:pPr marL="0" lvl="0" indent="-7620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200"/>
              <a:buFont typeface="Calibri"/>
              <a:buAutoNum type="arabicPeriod"/>
            </a:pPr>
            <a:r>
              <a:rPr lang="en-US" b="0" i="0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information/ demographics about the community</a:t>
            </a:r>
            <a:endParaRPr dirty="0"/>
          </a:p>
          <a:p>
            <a:pPr marL="0" lvl="0" indent="-7620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200"/>
              <a:buFont typeface="Calibri"/>
              <a:buAutoNum type="arabicPeriod"/>
            </a:pPr>
            <a:r>
              <a:rPr lang="en-US" b="0" i="0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information about the community group and goals for community solar</a:t>
            </a:r>
            <a:endParaRPr dirty="0"/>
          </a:p>
          <a:p>
            <a:pPr marL="0" lvl="0" indent="-7620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200"/>
              <a:buFont typeface="Calibri"/>
              <a:buAutoNum type="arabicPeriod"/>
            </a:pPr>
            <a:r>
              <a:rPr lang="en-US" b="0" i="0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logos of community group and UI and WP + some proposals have other partners. 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07" name="Google Shape;507;p1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8" name="Google Shape;508;p1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Custom Layout">
  <p:cSld name="6_Custom Layout">
    <p:bg>
      <p:bgPr>
        <a:solidFill>
          <a:schemeClr val="l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oogle Shape;19;p3"/>
          <p:cNvGrpSpPr/>
          <p:nvPr/>
        </p:nvGrpSpPr>
        <p:grpSpPr>
          <a:xfrm>
            <a:off x="8648748" y="4641919"/>
            <a:ext cx="306300" cy="306300"/>
            <a:chOff x="6770160" y="3116325"/>
            <a:chExt cx="920599" cy="920599"/>
          </a:xfrm>
        </p:grpSpPr>
        <p:sp>
          <p:nvSpPr>
            <p:cNvPr id="20" name="Google Shape;20;p3"/>
            <p:cNvSpPr/>
            <p:nvPr/>
          </p:nvSpPr>
          <p:spPr>
            <a:xfrm>
              <a:off x="6878447" y="3441249"/>
              <a:ext cx="270750" cy="270750"/>
            </a:xfrm>
            <a:custGeom>
              <a:avLst/>
              <a:gdLst/>
              <a:ahLst/>
              <a:cxnLst/>
              <a:rect l="l" t="t" r="r" b="b"/>
              <a:pathLst>
                <a:path w="270750" h="270750" extrusionOk="0">
                  <a:moveTo>
                    <a:pt x="270750" y="108288"/>
                  </a:moveTo>
                  <a:lnTo>
                    <a:pt x="162462" y="108288"/>
                  </a:lnTo>
                  <a:lnTo>
                    <a:pt x="162462" y="54114"/>
                  </a:lnTo>
                  <a:lnTo>
                    <a:pt x="162462" y="54114"/>
                  </a:lnTo>
                  <a:lnTo>
                    <a:pt x="162462" y="0"/>
                  </a:lnTo>
                  <a:lnTo>
                    <a:pt x="108349" y="0"/>
                  </a:lnTo>
                  <a:lnTo>
                    <a:pt x="108349" y="54114"/>
                  </a:lnTo>
                  <a:lnTo>
                    <a:pt x="108349" y="54114"/>
                  </a:lnTo>
                  <a:lnTo>
                    <a:pt x="108349" y="108288"/>
                  </a:lnTo>
                  <a:lnTo>
                    <a:pt x="0" y="108288"/>
                  </a:lnTo>
                  <a:lnTo>
                    <a:pt x="0" y="162462"/>
                  </a:lnTo>
                  <a:lnTo>
                    <a:pt x="108349" y="162462"/>
                  </a:lnTo>
                  <a:lnTo>
                    <a:pt x="108349" y="270750"/>
                  </a:lnTo>
                  <a:lnTo>
                    <a:pt x="162462" y="270750"/>
                  </a:lnTo>
                  <a:lnTo>
                    <a:pt x="162462" y="162462"/>
                  </a:lnTo>
                  <a:lnTo>
                    <a:pt x="270750" y="162462"/>
                  </a:lnTo>
                  <a:lnTo>
                    <a:pt x="270750" y="108288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21;p3"/>
            <p:cNvSpPr/>
            <p:nvPr/>
          </p:nvSpPr>
          <p:spPr>
            <a:xfrm>
              <a:off x="6878447" y="3441249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22;p3"/>
            <p:cNvSpPr/>
            <p:nvPr/>
          </p:nvSpPr>
          <p:spPr>
            <a:xfrm>
              <a:off x="6878447" y="3657825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3;p3"/>
            <p:cNvSpPr/>
            <p:nvPr/>
          </p:nvSpPr>
          <p:spPr>
            <a:xfrm>
              <a:off x="6770160" y="3549537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24;p3"/>
            <p:cNvSpPr/>
            <p:nvPr/>
          </p:nvSpPr>
          <p:spPr>
            <a:xfrm>
              <a:off x="7311660" y="3441249"/>
              <a:ext cx="270750" cy="270750"/>
            </a:xfrm>
            <a:custGeom>
              <a:avLst/>
              <a:gdLst/>
              <a:ahLst/>
              <a:cxnLst/>
              <a:rect l="l" t="t" r="r" b="b"/>
              <a:pathLst>
                <a:path w="270750" h="270750" extrusionOk="0">
                  <a:moveTo>
                    <a:pt x="162462" y="54114"/>
                  </a:moveTo>
                  <a:lnTo>
                    <a:pt x="162462" y="54114"/>
                  </a:lnTo>
                  <a:lnTo>
                    <a:pt x="162462" y="0"/>
                  </a:lnTo>
                  <a:lnTo>
                    <a:pt x="108349" y="0"/>
                  </a:lnTo>
                  <a:lnTo>
                    <a:pt x="108349" y="54114"/>
                  </a:lnTo>
                  <a:lnTo>
                    <a:pt x="108349" y="54114"/>
                  </a:lnTo>
                  <a:lnTo>
                    <a:pt x="108349" y="108288"/>
                  </a:lnTo>
                  <a:lnTo>
                    <a:pt x="0" y="108288"/>
                  </a:lnTo>
                  <a:lnTo>
                    <a:pt x="0" y="162462"/>
                  </a:lnTo>
                  <a:lnTo>
                    <a:pt x="108349" y="162462"/>
                  </a:lnTo>
                  <a:lnTo>
                    <a:pt x="108349" y="270750"/>
                  </a:lnTo>
                  <a:lnTo>
                    <a:pt x="162462" y="270750"/>
                  </a:lnTo>
                  <a:lnTo>
                    <a:pt x="162462" y="162462"/>
                  </a:lnTo>
                  <a:lnTo>
                    <a:pt x="270750" y="162462"/>
                  </a:lnTo>
                  <a:lnTo>
                    <a:pt x="270750" y="108288"/>
                  </a:lnTo>
                  <a:lnTo>
                    <a:pt x="162462" y="108288"/>
                  </a:lnTo>
                  <a:lnTo>
                    <a:pt x="162462" y="5411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25;p3"/>
            <p:cNvSpPr/>
            <p:nvPr/>
          </p:nvSpPr>
          <p:spPr>
            <a:xfrm>
              <a:off x="7528297" y="3441249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26;p3"/>
            <p:cNvSpPr/>
            <p:nvPr/>
          </p:nvSpPr>
          <p:spPr>
            <a:xfrm>
              <a:off x="7528297" y="3657825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27;p3"/>
            <p:cNvSpPr/>
            <p:nvPr/>
          </p:nvSpPr>
          <p:spPr>
            <a:xfrm>
              <a:off x="7311660" y="3657825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0" y="54174"/>
                  </a:lnTo>
                  <a:lnTo>
                    <a:pt x="54174" y="54174"/>
                  </a:lnTo>
                  <a:lnTo>
                    <a:pt x="54174" y="0"/>
                  </a:lnTo>
                  <a:lnTo>
                    <a:pt x="5417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28;p3"/>
            <p:cNvSpPr/>
            <p:nvPr/>
          </p:nvSpPr>
          <p:spPr>
            <a:xfrm>
              <a:off x="7636585" y="3549537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29;p3"/>
            <p:cNvSpPr/>
            <p:nvPr/>
          </p:nvSpPr>
          <p:spPr>
            <a:xfrm>
              <a:off x="7095084" y="3224612"/>
              <a:ext cx="270750" cy="270750"/>
            </a:xfrm>
            <a:custGeom>
              <a:avLst/>
              <a:gdLst/>
              <a:ahLst/>
              <a:cxnLst/>
              <a:rect l="l" t="t" r="r" b="b"/>
              <a:pathLst>
                <a:path w="270750" h="270750" extrusionOk="0">
                  <a:moveTo>
                    <a:pt x="162462" y="0"/>
                  </a:moveTo>
                  <a:lnTo>
                    <a:pt x="108288" y="0"/>
                  </a:lnTo>
                  <a:lnTo>
                    <a:pt x="108288" y="54174"/>
                  </a:lnTo>
                  <a:lnTo>
                    <a:pt x="108288" y="108349"/>
                  </a:lnTo>
                  <a:lnTo>
                    <a:pt x="0" y="108349"/>
                  </a:lnTo>
                  <a:lnTo>
                    <a:pt x="0" y="162462"/>
                  </a:lnTo>
                  <a:lnTo>
                    <a:pt x="108288" y="162462"/>
                  </a:lnTo>
                  <a:lnTo>
                    <a:pt x="108288" y="270750"/>
                  </a:lnTo>
                  <a:lnTo>
                    <a:pt x="162462" y="270750"/>
                  </a:lnTo>
                  <a:lnTo>
                    <a:pt x="162462" y="162462"/>
                  </a:lnTo>
                  <a:lnTo>
                    <a:pt x="270750" y="162462"/>
                  </a:lnTo>
                  <a:lnTo>
                    <a:pt x="270750" y="108349"/>
                  </a:lnTo>
                  <a:lnTo>
                    <a:pt x="162462" y="108349"/>
                  </a:lnTo>
                  <a:lnTo>
                    <a:pt x="162462" y="54174"/>
                  </a:lnTo>
                  <a:lnTo>
                    <a:pt x="162462" y="0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30;p3"/>
            <p:cNvSpPr/>
            <p:nvPr/>
          </p:nvSpPr>
          <p:spPr>
            <a:xfrm>
              <a:off x="7095084" y="3224612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31;p3"/>
            <p:cNvSpPr/>
            <p:nvPr/>
          </p:nvSpPr>
          <p:spPr>
            <a:xfrm>
              <a:off x="7311660" y="3224612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32;p3"/>
            <p:cNvSpPr/>
            <p:nvPr/>
          </p:nvSpPr>
          <p:spPr>
            <a:xfrm>
              <a:off x="7311660" y="3441249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33;p3"/>
            <p:cNvSpPr/>
            <p:nvPr/>
          </p:nvSpPr>
          <p:spPr>
            <a:xfrm>
              <a:off x="7095084" y="3441249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34;p3"/>
            <p:cNvSpPr/>
            <p:nvPr/>
          </p:nvSpPr>
          <p:spPr>
            <a:xfrm>
              <a:off x="6986796" y="3332961"/>
              <a:ext cx="54113" cy="54113"/>
            </a:xfrm>
            <a:custGeom>
              <a:avLst/>
              <a:gdLst/>
              <a:ahLst/>
              <a:cxnLst/>
              <a:rect l="l" t="t" r="r" b="b"/>
              <a:pathLst>
                <a:path w="54113" h="54113" extrusionOk="0">
                  <a:moveTo>
                    <a:pt x="54114" y="54114"/>
                  </a:moveTo>
                  <a:lnTo>
                    <a:pt x="54114" y="0"/>
                  </a:lnTo>
                  <a:lnTo>
                    <a:pt x="0" y="0"/>
                  </a:lnTo>
                  <a:lnTo>
                    <a:pt x="0" y="54114"/>
                  </a:lnTo>
                  <a:lnTo>
                    <a:pt x="0" y="54114"/>
                  </a:lnTo>
                  <a:lnTo>
                    <a:pt x="54114" y="5411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35;p3"/>
            <p:cNvSpPr/>
            <p:nvPr/>
          </p:nvSpPr>
          <p:spPr>
            <a:xfrm>
              <a:off x="7203372" y="3116325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36;p3"/>
            <p:cNvSpPr/>
            <p:nvPr/>
          </p:nvSpPr>
          <p:spPr>
            <a:xfrm>
              <a:off x="7420009" y="3332961"/>
              <a:ext cx="54113" cy="54113"/>
            </a:xfrm>
            <a:custGeom>
              <a:avLst/>
              <a:gdLst/>
              <a:ahLst/>
              <a:cxnLst/>
              <a:rect l="l" t="t" r="r" b="b"/>
              <a:pathLst>
                <a:path w="54113" h="54113" extrusionOk="0">
                  <a:moveTo>
                    <a:pt x="54114" y="54114"/>
                  </a:moveTo>
                  <a:lnTo>
                    <a:pt x="54114" y="0"/>
                  </a:lnTo>
                  <a:lnTo>
                    <a:pt x="0" y="0"/>
                  </a:lnTo>
                  <a:lnTo>
                    <a:pt x="0" y="54114"/>
                  </a:lnTo>
                  <a:lnTo>
                    <a:pt x="0" y="54114"/>
                  </a:lnTo>
                  <a:lnTo>
                    <a:pt x="54114" y="5411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37;p3"/>
            <p:cNvSpPr/>
            <p:nvPr/>
          </p:nvSpPr>
          <p:spPr>
            <a:xfrm>
              <a:off x="7095084" y="3657825"/>
              <a:ext cx="270750" cy="270750"/>
            </a:xfrm>
            <a:custGeom>
              <a:avLst/>
              <a:gdLst/>
              <a:ahLst/>
              <a:cxnLst/>
              <a:rect l="l" t="t" r="r" b="b"/>
              <a:pathLst>
                <a:path w="270750" h="270750" extrusionOk="0">
                  <a:moveTo>
                    <a:pt x="162462" y="54174"/>
                  </a:moveTo>
                  <a:lnTo>
                    <a:pt x="162462" y="0"/>
                  </a:lnTo>
                  <a:lnTo>
                    <a:pt x="108288" y="0"/>
                  </a:lnTo>
                  <a:lnTo>
                    <a:pt x="108288" y="54174"/>
                  </a:lnTo>
                  <a:lnTo>
                    <a:pt x="108288" y="108349"/>
                  </a:lnTo>
                  <a:lnTo>
                    <a:pt x="0" y="108349"/>
                  </a:lnTo>
                  <a:lnTo>
                    <a:pt x="0" y="162462"/>
                  </a:lnTo>
                  <a:lnTo>
                    <a:pt x="108288" y="162462"/>
                  </a:lnTo>
                  <a:lnTo>
                    <a:pt x="108288" y="270750"/>
                  </a:lnTo>
                  <a:lnTo>
                    <a:pt x="162462" y="270750"/>
                  </a:lnTo>
                  <a:lnTo>
                    <a:pt x="162462" y="162462"/>
                  </a:lnTo>
                  <a:lnTo>
                    <a:pt x="270750" y="162462"/>
                  </a:lnTo>
                  <a:lnTo>
                    <a:pt x="270750" y="108349"/>
                  </a:lnTo>
                  <a:lnTo>
                    <a:pt x="162462" y="108349"/>
                  </a:lnTo>
                  <a:lnTo>
                    <a:pt x="162462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38;p3"/>
            <p:cNvSpPr/>
            <p:nvPr/>
          </p:nvSpPr>
          <p:spPr>
            <a:xfrm>
              <a:off x="7095084" y="3657825"/>
              <a:ext cx="54113" cy="54174"/>
            </a:xfrm>
            <a:custGeom>
              <a:avLst/>
              <a:gdLst/>
              <a:ahLst/>
              <a:cxnLst/>
              <a:rect l="l" t="t" r="r" b="b"/>
              <a:pathLst>
                <a:path w="54113" h="54174" extrusionOk="0">
                  <a:moveTo>
                    <a:pt x="0" y="54174"/>
                  </a:moveTo>
                  <a:lnTo>
                    <a:pt x="54114" y="54174"/>
                  </a:lnTo>
                  <a:lnTo>
                    <a:pt x="54114" y="0"/>
                  </a:lnTo>
                  <a:lnTo>
                    <a:pt x="5411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39;p3"/>
            <p:cNvSpPr/>
            <p:nvPr/>
          </p:nvSpPr>
          <p:spPr>
            <a:xfrm>
              <a:off x="7311660" y="3874462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40;p3"/>
            <p:cNvSpPr/>
            <p:nvPr/>
          </p:nvSpPr>
          <p:spPr>
            <a:xfrm>
              <a:off x="7095084" y="3874462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6986796" y="3766174"/>
              <a:ext cx="54113" cy="54113"/>
            </a:xfrm>
            <a:custGeom>
              <a:avLst/>
              <a:gdLst/>
              <a:ahLst/>
              <a:cxnLst/>
              <a:rect l="l" t="t" r="r" b="b"/>
              <a:pathLst>
                <a:path w="54113" h="54113" extrusionOk="0">
                  <a:moveTo>
                    <a:pt x="0" y="54114"/>
                  </a:moveTo>
                  <a:lnTo>
                    <a:pt x="0" y="54114"/>
                  </a:lnTo>
                  <a:lnTo>
                    <a:pt x="54114" y="54114"/>
                  </a:lnTo>
                  <a:lnTo>
                    <a:pt x="54114" y="54114"/>
                  </a:lnTo>
                  <a:lnTo>
                    <a:pt x="54114" y="0"/>
                  </a:lnTo>
                  <a:lnTo>
                    <a:pt x="0" y="0"/>
                  </a:lnTo>
                  <a:lnTo>
                    <a:pt x="0" y="5411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7203372" y="3982750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43;p3"/>
            <p:cNvSpPr/>
            <p:nvPr/>
          </p:nvSpPr>
          <p:spPr>
            <a:xfrm>
              <a:off x="7203372" y="3549537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0" y="54174"/>
                  </a:lnTo>
                  <a:lnTo>
                    <a:pt x="54174" y="54174"/>
                  </a:lnTo>
                  <a:lnTo>
                    <a:pt x="54174" y="0"/>
                  </a:lnTo>
                  <a:lnTo>
                    <a:pt x="5417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44;p3"/>
            <p:cNvSpPr/>
            <p:nvPr/>
          </p:nvSpPr>
          <p:spPr>
            <a:xfrm>
              <a:off x="7420009" y="3766174"/>
              <a:ext cx="54113" cy="54113"/>
            </a:xfrm>
            <a:custGeom>
              <a:avLst/>
              <a:gdLst/>
              <a:ahLst/>
              <a:cxnLst/>
              <a:rect l="l" t="t" r="r" b="b"/>
              <a:pathLst>
                <a:path w="54113" h="54113" extrusionOk="0">
                  <a:moveTo>
                    <a:pt x="0" y="54114"/>
                  </a:moveTo>
                  <a:lnTo>
                    <a:pt x="0" y="54114"/>
                  </a:lnTo>
                  <a:lnTo>
                    <a:pt x="54114" y="54114"/>
                  </a:lnTo>
                  <a:lnTo>
                    <a:pt x="54114" y="54114"/>
                  </a:lnTo>
                  <a:lnTo>
                    <a:pt x="54114" y="0"/>
                  </a:lnTo>
                  <a:lnTo>
                    <a:pt x="0" y="0"/>
                  </a:lnTo>
                  <a:lnTo>
                    <a:pt x="0" y="5411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" name="Google Shape;45;p3"/>
          <p:cNvSpPr/>
          <p:nvPr/>
        </p:nvSpPr>
        <p:spPr>
          <a:xfrm>
            <a:off x="8604503" y="276571"/>
            <a:ext cx="200691" cy="200691"/>
          </a:xfrm>
          <a:custGeom>
            <a:avLst/>
            <a:gdLst/>
            <a:ahLst/>
            <a:cxnLst/>
            <a:rect l="l" t="t" r="r" b="b"/>
            <a:pathLst>
              <a:path w="54174" h="54174" extrusionOk="0">
                <a:moveTo>
                  <a:pt x="0" y="0"/>
                </a:moveTo>
                <a:lnTo>
                  <a:pt x="54174" y="0"/>
                </a:lnTo>
                <a:lnTo>
                  <a:pt x="54174" y="54174"/>
                </a:lnTo>
                <a:lnTo>
                  <a:pt x="0" y="54174"/>
                </a:lnTo>
                <a:close/>
              </a:path>
            </a:pathLst>
          </a:custGeom>
          <a:solidFill>
            <a:srgbClr val="CC55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3"/>
          <p:cNvSpPr txBox="1"/>
          <p:nvPr/>
        </p:nvSpPr>
        <p:spPr>
          <a:xfrm flipH="1">
            <a:off x="8499722" y="269194"/>
            <a:ext cx="410253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 b="0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800" b="0" i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3"/>
          <p:cNvSpPr txBox="1"/>
          <p:nvPr/>
        </p:nvSpPr>
        <p:spPr>
          <a:xfrm>
            <a:off x="351376" y="4705276"/>
            <a:ext cx="2661134" cy="178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libri"/>
              <a:buNone/>
            </a:pPr>
            <a:r>
              <a:rPr lang="en-US" sz="8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workingpower.com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51" name="Google Shape;51;p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3" name="Google Shape;63;p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76" name="Google Shape;76;p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78" name="Google Shape;78;p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7" name="Google Shape;87;p9"/>
          <p:cNvSpPr/>
          <p:nvPr/>
        </p:nvSpPr>
        <p:spPr>
          <a:xfrm>
            <a:off x="0" y="4697442"/>
            <a:ext cx="9143998" cy="44605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8" name="Google Shape;88;p9"/>
          <p:cNvCxnSpPr/>
          <p:nvPr/>
        </p:nvCxnSpPr>
        <p:spPr>
          <a:xfrm>
            <a:off x="0" y="4697442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89" name="Google Shape;89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1630" y="305393"/>
            <a:ext cx="393192" cy="393192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9"/>
          <p:cNvSpPr txBox="1"/>
          <p:nvPr/>
        </p:nvSpPr>
        <p:spPr>
          <a:xfrm>
            <a:off x="8513600" y="4855044"/>
            <a:ext cx="168387" cy="1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Calibri"/>
              <a:buNone/>
            </a:pPr>
            <a:fld id="{00000000-1234-1234-1234-123412341234}" type="slidenum">
              <a:rPr lang="en-US" sz="800" b="0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800" b="1" i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9"/>
          <p:cNvSpPr txBox="1"/>
          <p:nvPr/>
        </p:nvSpPr>
        <p:spPr>
          <a:xfrm>
            <a:off x="351376" y="4839142"/>
            <a:ext cx="2661134" cy="178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Calibri"/>
              <a:buNone/>
            </a:pPr>
            <a:r>
              <a:rPr lang="en-US" sz="800" b="1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workingpower.com</a:t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1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99" name="Google Shape;99;p1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100" name="Google Shape;100;p1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2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06" name="Google Shape;106;p1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107" name="Google Shape;107;p1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3" name="Google Shape;11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4"/>
          <p:cNvSpPr txBox="1">
            <a:spLocks noGrp="1"/>
          </p:cNvSpPr>
          <p:nvPr>
            <p:ph type="title"/>
          </p:nvPr>
        </p:nvSpPr>
        <p:spPr>
          <a:xfrm rot="5400000">
            <a:off x="5350073" y="1467446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79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bg>
      <p:bgPr>
        <a:solidFill>
          <a:schemeClr val="accent1">
            <a:alpha val="74901"/>
          </a:schemeClr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812277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5"/>
          <p:cNvSpPr txBox="1">
            <a:spLocks noGrp="1"/>
          </p:cNvSpPr>
          <p:nvPr>
            <p:ph type="body" idx="1"/>
          </p:nvPr>
        </p:nvSpPr>
        <p:spPr>
          <a:xfrm>
            <a:off x="1029021" y="1465263"/>
            <a:ext cx="7085959" cy="1259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5" name="Google Shape;125;p15"/>
          <p:cNvSpPr txBox="1">
            <a:spLocks noGrp="1"/>
          </p:cNvSpPr>
          <p:nvPr>
            <p:ph type="body" idx="2"/>
          </p:nvPr>
        </p:nvSpPr>
        <p:spPr>
          <a:xfrm>
            <a:off x="1029021" y="2877819"/>
            <a:ext cx="7085959" cy="587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 b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6" name="Google Shape;126;p15"/>
          <p:cNvSpPr txBox="1">
            <a:spLocks noGrp="1"/>
          </p:cNvSpPr>
          <p:nvPr>
            <p:ph type="body" idx="3"/>
          </p:nvPr>
        </p:nvSpPr>
        <p:spPr>
          <a:xfrm>
            <a:off x="1029021" y="4190296"/>
            <a:ext cx="7085959" cy="2121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27" name="Google Shape;12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78756" y="391698"/>
            <a:ext cx="2900845" cy="4641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Agenda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6"/>
          <p:cNvSpPr txBox="1">
            <a:spLocks noGrp="1"/>
          </p:cNvSpPr>
          <p:nvPr>
            <p:ph type="body" idx="1"/>
          </p:nvPr>
        </p:nvSpPr>
        <p:spPr>
          <a:xfrm>
            <a:off x="1479550" y="1501796"/>
            <a:ext cx="2064928" cy="706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3"/>
              </a:buClr>
              <a:buSzPts val="4500"/>
              <a:buNone/>
              <a:defRPr sz="4500" b="1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" name="Google Shape;130;p16"/>
          <p:cNvSpPr txBox="1">
            <a:spLocks noGrp="1"/>
          </p:cNvSpPr>
          <p:nvPr>
            <p:ph type="body" idx="2"/>
          </p:nvPr>
        </p:nvSpPr>
        <p:spPr>
          <a:xfrm>
            <a:off x="4048305" y="1501796"/>
            <a:ext cx="2064928" cy="706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3"/>
              </a:buClr>
              <a:buSzPts val="4500"/>
              <a:buNone/>
              <a:defRPr sz="4500" b="1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1" name="Google Shape;131;p16"/>
          <p:cNvSpPr txBox="1">
            <a:spLocks noGrp="1"/>
          </p:cNvSpPr>
          <p:nvPr>
            <p:ph type="body" idx="3"/>
          </p:nvPr>
        </p:nvSpPr>
        <p:spPr>
          <a:xfrm>
            <a:off x="6617059" y="1501796"/>
            <a:ext cx="2064928" cy="706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3"/>
              </a:buClr>
              <a:buSzPts val="4500"/>
              <a:buNone/>
              <a:defRPr sz="4500" b="1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2" name="Google Shape;132;p16"/>
          <p:cNvSpPr txBox="1">
            <a:spLocks noGrp="1"/>
          </p:cNvSpPr>
          <p:nvPr>
            <p:ph type="body" idx="4"/>
          </p:nvPr>
        </p:nvSpPr>
        <p:spPr>
          <a:xfrm>
            <a:off x="1479550" y="3076073"/>
            <a:ext cx="2064928" cy="706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3"/>
              </a:buClr>
              <a:buSzPts val="4500"/>
              <a:buNone/>
              <a:defRPr sz="4500" b="1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3" name="Google Shape;133;p16"/>
          <p:cNvSpPr txBox="1">
            <a:spLocks noGrp="1"/>
          </p:cNvSpPr>
          <p:nvPr>
            <p:ph type="body" idx="5"/>
          </p:nvPr>
        </p:nvSpPr>
        <p:spPr>
          <a:xfrm>
            <a:off x="4048305" y="3076073"/>
            <a:ext cx="2064928" cy="706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3"/>
              </a:buClr>
              <a:buSzPts val="4500"/>
              <a:buNone/>
              <a:defRPr sz="4500" b="1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4" name="Google Shape;134;p16"/>
          <p:cNvSpPr txBox="1">
            <a:spLocks noGrp="1"/>
          </p:cNvSpPr>
          <p:nvPr>
            <p:ph type="body" idx="6"/>
          </p:nvPr>
        </p:nvSpPr>
        <p:spPr>
          <a:xfrm>
            <a:off x="6617059" y="3076073"/>
            <a:ext cx="2064928" cy="706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3"/>
              </a:buClr>
              <a:buSzPts val="4500"/>
              <a:buNone/>
              <a:defRPr sz="4500" b="1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5" name="Google Shape;135;p16"/>
          <p:cNvSpPr txBox="1">
            <a:spLocks noGrp="1"/>
          </p:cNvSpPr>
          <p:nvPr>
            <p:ph type="body" idx="7"/>
          </p:nvPr>
        </p:nvSpPr>
        <p:spPr>
          <a:xfrm>
            <a:off x="2375555" y="1501796"/>
            <a:ext cx="1168923" cy="706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6" name="Google Shape;136;p16"/>
          <p:cNvSpPr txBox="1">
            <a:spLocks noGrp="1"/>
          </p:cNvSpPr>
          <p:nvPr>
            <p:ph type="body" idx="8"/>
          </p:nvPr>
        </p:nvSpPr>
        <p:spPr>
          <a:xfrm>
            <a:off x="4949072" y="1501796"/>
            <a:ext cx="1168923" cy="706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7" name="Google Shape;137;p16"/>
          <p:cNvSpPr txBox="1">
            <a:spLocks noGrp="1"/>
          </p:cNvSpPr>
          <p:nvPr>
            <p:ph type="body" idx="9"/>
          </p:nvPr>
        </p:nvSpPr>
        <p:spPr>
          <a:xfrm>
            <a:off x="7513163" y="1501796"/>
            <a:ext cx="1168923" cy="706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8" name="Google Shape;138;p16"/>
          <p:cNvSpPr txBox="1">
            <a:spLocks noGrp="1"/>
          </p:cNvSpPr>
          <p:nvPr>
            <p:ph type="body" idx="13"/>
          </p:nvPr>
        </p:nvSpPr>
        <p:spPr>
          <a:xfrm>
            <a:off x="2375555" y="3076073"/>
            <a:ext cx="1168923" cy="706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9" name="Google Shape;139;p16"/>
          <p:cNvSpPr txBox="1">
            <a:spLocks noGrp="1"/>
          </p:cNvSpPr>
          <p:nvPr>
            <p:ph type="body" idx="14"/>
          </p:nvPr>
        </p:nvSpPr>
        <p:spPr>
          <a:xfrm>
            <a:off x="4949072" y="3076073"/>
            <a:ext cx="1168923" cy="706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0" name="Google Shape;140;p16"/>
          <p:cNvSpPr txBox="1">
            <a:spLocks noGrp="1"/>
          </p:cNvSpPr>
          <p:nvPr>
            <p:ph type="body" idx="15"/>
          </p:nvPr>
        </p:nvSpPr>
        <p:spPr>
          <a:xfrm>
            <a:off x="7513163" y="3076073"/>
            <a:ext cx="1168923" cy="706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41" name="Google Shape;141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1630" y="305393"/>
            <a:ext cx="393192" cy="3931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Custom Layout">
  <p:cSld name="5_Custom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chemeClr val="lt1"/>
              </a:gs>
              <a:gs pos="1000">
                <a:schemeClr val="lt1"/>
              </a:gs>
              <a:gs pos="100000">
                <a:srgbClr val="FFFFFF">
                  <a:alpha val="94901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4" name="Google Shape;144;p17"/>
          <p:cNvGrpSpPr/>
          <p:nvPr/>
        </p:nvGrpSpPr>
        <p:grpSpPr>
          <a:xfrm>
            <a:off x="8648748" y="4641919"/>
            <a:ext cx="306300" cy="306300"/>
            <a:chOff x="6770160" y="3116325"/>
            <a:chExt cx="920599" cy="920599"/>
          </a:xfrm>
        </p:grpSpPr>
        <p:sp>
          <p:nvSpPr>
            <p:cNvPr id="145" name="Google Shape;145;p17"/>
            <p:cNvSpPr/>
            <p:nvPr/>
          </p:nvSpPr>
          <p:spPr>
            <a:xfrm>
              <a:off x="6878447" y="3441249"/>
              <a:ext cx="270750" cy="270750"/>
            </a:xfrm>
            <a:custGeom>
              <a:avLst/>
              <a:gdLst/>
              <a:ahLst/>
              <a:cxnLst/>
              <a:rect l="l" t="t" r="r" b="b"/>
              <a:pathLst>
                <a:path w="270750" h="270750" extrusionOk="0">
                  <a:moveTo>
                    <a:pt x="270750" y="108288"/>
                  </a:moveTo>
                  <a:lnTo>
                    <a:pt x="162462" y="108288"/>
                  </a:lnTo>
                  <a:lnTo>
                    <a:pt x="162462" y="54114"/>
                  </a:lnTo>
                  <a:lnTo>
                    <a:pt x="162462" y="54114"/>
                  </a:lnTo>
                  <a:lnTo>
                    <a:pt x="162462" y="0"/>
                  </a:lnTo>
                  <a:lnTo>
                    <a:pt x="108349" y="0"/>
                  </a:lnTo>
                  <a:lnTo>
                    <a:pt x="108349" y="54114"/>
                  </a:lnTo>
                  <a:lnTo>
                    <a:pt x="108349" y="54114"/>
                  </a:lnTo>
                  <a:lnTo>
                    <a:pt x="108349" y="108288"/>
                  </a:lnTo>
                  <a:lnTo>
                    <a:pt x="0" y="108288"/>
                  </a:lnTo>
                  <a:lnTo>
                    <a:pt x="0" y="162462"/>
                  </a:lnTo>
                  <a:lnTo>
                    <a:pt x="108349" y="162462"/>
                  </a:lnTo>
                  <a:lnTo>
                    <a:pt x="108349" y="270750"/>
                  </a:lnTo>
                  <a:lnTo>
                    <a:pt x="162462" y="270750"/>
                  </a:lnTo>
                  <a:lnTo>
                    <a:pt x="162462" y="162462"/>
                  </a:lnTo>
                  <a:lnTo>
                    <a:pt x="270750" y="162462"/>
                  </a:lnTo>
                  <a:lnTo>
                    <a:pt x="270750" y="108288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17"/>
            <p:cNvSpPr/>
            <p:nvPr/>
          </p:nvSpPr>
          <p:spPr>
            <a:xfrm>
              <a:off x="6878447" y="3441249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17"/>
            <p:cNvSpPr/>
            <p:nvPr/>
          </p:nvSpPr>
          <p:spPr>
            <a:xfrm>
              <a:off x="6878447" y="3657825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17"/>
            <p:cNvSpPr/>
            <p:nvPr/>
          </p:nvSpPr>
          <p:spPr>
            <a:xfrm>
              <a:off x="6770160" y="3549537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17"/>
            <p:cNvSpPr/>
            <p:nvPr/>
          </p:nvSpPr>
          <p:spPr>
            <a:xfrm>
              <a:off x="7311660" y="3441249"/>
              <a:ext cx="270750" cy="270750"/>
            </a:xfrm>
            <a:custGeom>
              <a:avLst/>
              <a:gdLst/>
              <a:ahLst/>
              <a:cxnLst/>
              <a:rect l="l" t="t" r="r" b="b"/>
              <a:pathLst>
                <a:path w="270750" h="270750" extrusionOk="0">
                  <a:moveTo>
                    <a:pt x="162462" y="54114"/>
                  </a:moveTo>
                  <a:lnTo>
                    <a:pt x="162462" y="54114"/>
                  </a:lnTo>
                  <a:lnTo>
                    <a:pt x="162462" y="0"/>
                  </a:lnTo>
                  <a:lnTo>
                    <a:pt x="108349" y="0"/>
                  </a:lnTo>
                  <a:lnTo>
                    <a:pt x="108349" y="54114"/>
                  </a:lnTo>
                  <a:lnTo>
                    <a:pt x="108349" y="54114"/>
                  </a:lnTo>
                  <a:lnTo>
                    <a:pt x="108349" y="108288"/>
                  </a:lnTo>
                  <a:lnTo>
                    <a:pt x="0" y="108288"/>
                  </a:lnTo>
                  <a:lnTo>
                    <a:pt x="0" y="162462"/>
                  </a:lnTo>
                  <a:lnTo>
                    <a:pt x="108349" y="162462"/>
                  </a:lnTo>
                  <a:lnTo>
                    <a:pt x="108349" y="270750"/>
                  </a:lnTo>
                  <a:lnTo>
                    <a:pt x="162462" y="270750"/>
                  </a:lnTo>
                  <a:lnTo>
                    <a:pt x="162462" y="162462"/>
                  </a:lnTo>
                  <a:lnTo>
                    <a:pt x="270750" y="162462"/>
                  </a:lnTo>
                  <a:lnTo>
                    <a:pt x="270750" y="108288"/>
                  </a:lnTo>
                  <a:lnTo>
                    <a:pt x="162462" y="108288"/>
                  </a:lnTo>
                  <a:lnTo>
                    <a:pt x="162462" y="5411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17"/>
            <p:cNvSpPr/>
            <p:nvPr/>
          </p:nvSpPr>
          <p:spPr>
            <a:xfrm>
              <a:off x="7528297" y="3441249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17"/>
            <p:cNvSpPr/>
            <p:nvPr/>
          </p:nvSpPr>
          <p:spPr>
            <a:xfrm>
              <a:off x="7528297" y="3657825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17"/>
            <p:cNvSpPr/>
            <p:nvPr/>
          </p:nvSpPr>
          <p:spPr>
            <a:xfrm>
              <a:off x="7311660" y="3657825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0" y="54174"/>
                  </a:lnTo>
                  <a:lnTo>
                    <a:pt x="54174" y="54174"/>
                  </a:lnTo>
                  <a:lnTo>
                    <a:pt x="54174" y="0"/>
                  </a:lnTo>
                  <a:lnTo>
                    <a:pt x="5417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17"/>
            <p:cNvSpPr/>
            <p:nvPr/>
          </p:nvSpPr>
          <p:spPr>
            <a:xfrm>
              <a:off x="7636585" y="3549537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p17"/>
            <p:cNvSpPr/>
            <p:nvPr/>
          </p:nvSpPr>
          <p:spPr>
            <a:xfrm>
              <a:off x="7095084" y="3224612"/>
              <a:ext cx="270750" cy="270750"/>
            </a:xfrm>
            <a:custGeom>
              <a:avLst/>
              <a:gdLst/>
              <a:ahLst/>
              <a:cxnLst/>
              <a:rect l="l" t="t" r="r" b="b"/>
              <a:pathLst>
                <a:path w="270750" h="270750" extrusionOk="0">
                  <a:moveTo>
                    <a:pt x="162462" y="0"/>
                  </a:moveTo>
                  <a:lnTo>
                    <a:pt x="108288" y="0"/>
                  </a:lnTo>
                  <a:lnTo>
                    <a:pt x="108288" y="54174"/>
                  </a:lnTo>
                  <a:lnTo>
                    <a:pt x="108288" y="108349"/>
                  </a:lnTo>
                  <a:lnTo>
                    <a:pt x="0" y="108349"/>
                  </a:lnTo>
                  <a:lnTo>
                    <a:pt x="0" y="162462"/>
                  </a:lnTo>
                  <a:lnTo>
                    <a:pt x="108288" y="162462"/>
                  </a:lnTo>
                  <a:lnTo>
                    <a:pt x="108288" y="270750"/>
                  </a:lnTo>
                  <a:lnTo>
                    <a:pt x="162462" y="270750"/>
                  </a:lnTo>
                  <a:lnTo>
                    <a:pt x="162462" y="162462"/>
                  </a:lnTo>
                  <a:lnTo>
                    <a:pt x="270750" y="162462"/>
                  </a:lnTo>
                  <a:lnTo>
                    <a:pt x="270750" y="108349"/>
                  </a:lnTo>
                  <a:lnTo>
                    <a:pt x="162462" y="108349"/>
                  </a:lnTo>
                  <a:lnTo>
                    <a:pt x="162462" y="54174"/>
                  </a:lnTo>
                  <a:lnTo>
                    <a:pt x="162462" y="0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17"/>
            <p:cNvSpPr/>
            <p:nvPr/>
          </p:nvSpPr>
          <p:spPr>
            <a:xfrm>
              <a:off x="7095084" y="3224612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17"/>
            <p:cNvSpPr/>
            <p:nvPr/>
          </p:nvSpPr>
          <p:spPr>
            <a:xfrm>
              <a:off x="7311660" y="3224612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17"/>
            <p:cNvSpPr/>
            <p:nvPr/>
          </p:nvSpPr>
          <p:spPr>
            <a:xfrm>
              <a:off x="7311660" y="3441249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p17"/>
            <p:cNvSpPr/>
            <p:nvPr/>
          </p:nvSpPr>
          <p:spPr>
            <a:xfrm>
              <a:off x="7095084" y="3441249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17"/>
            <p:cNvSpPr/>
            <p:nvPr/>
          </p:nvSpPr>
          <p:spPr>
            <a:xfrm>
              <a:off x="6986796" y="3332961"/>
              <a:ext cx="54113" cy="54113"/>
            </a:xfrm>
            <a:custGeom>
              <a:avLst/>
              <a:gdLst/>
              <a:ahLst/>
              <a:cxnLst/>
              <a:rect l="l" t="t" r="r" b="b"/>
              <a:pathLst>
                <a:path w="54113" h="54113" extrusionOk="0">
                  <a:moveTo>
                    <a:pt x="54114" y="54114"/>
                  </a:moveTo>
                  <a:lnTo>
                    <a:pt x="54114" y="0"/>
                  </a:lnTo>
                  <a:lnTo>
                    <a:pt x="0" y="0"/>
                  </a:lnTo>
                  <a:lnTo>
                    <a:pt x="0" y="54114"/>
                  </a:lnTo>
                  <a:lnTo>
                    <a:pt x="0" y="54114"/>
                  </a:lnTo>
                  <a:lnTo>
                    <a:pt x="54114" y="5411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17"/>
            <p:cNvSpPr/>
            <p:nvPr/>
          </p:nvSpPr>
          <p:spPr>
            <a:xfrm>
              <a:off x="7203372" y="3116325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17"/>
            <p:cNvSpPr/>
            <p:nvPr/>
          </p:nvSpPr>
          <p:spPr>
            <a:xfrm>
              <a:off x="7420009" y="3332961"/>
              <a:ext cx="54113" cy="54113"/>
            </a:xfrm>
            <a:custGeom>
              <a:avLst/>
              <a:gdLst/>
              <a:ahLst/>
              <a:cxnLst/>
              <a:rect l="l" t="t" r="r" b="b"/>
              <a:pathLst>
                <a:path w="54113" h="54113" extrusionOk="0">
                  <a:moveTo>
                    <a:pt x="54114" y="54114"/>
                  </a:moveTo>
                  <a:lnTo>
                    <a:pt x="54114" y="0"/>
                  </a:lnTo>
                  <a:lnTo>
                    <a:pt x="0" y="0"/>
                  </a:lnTo>
                  <a:lnTo>
                    <a:pt x="0" y="54114"/>
                  </a:lnTo>
                  <a:lnTo>
                    <a:pt x="0" y="54114"/>
                  </a:lnTo>
                  <a:lnTo>
                    <a:pt x="54114" y="5411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17"/>
            <p:cNvSpPr/>
            <p:nvPr/>
          </p:nvSpPr>
          <p:spPr>
            <a:xfrm>
              <a:off x="7095084" y="3657825"/>
              <a:ext cx="270750" cy="270750"/>
            </a:xfrm>
            <a:custGeom>
              <a:avLst/>
              <a:gdLst/>
              <a:ahLst/>
              <a:cxnLst/>
              <a:rect l="l" t="t" r="r" b="b"/>
              <a:pathLst>
                <a:path w="270750" h="270750" extrusionOk="0">
                  <a:moveTo>
                    <a:pt x="162462" y="54174"/>
                  </a:moveTo>
                  <a:lnTo>
                    <a:pt x="162462" y="0"/>
                  </a:lnTo>
                  <a:lnTo>
                    <a:pt x="108288" y="0"/>
                  </a:lnTo>
                  <a:lnTo>
                    <a:pt x="108288" y="54174"/>
                  </a:lnTo>
                  <a:lnTo>
                    <a:pt x="108288" y="108349"/>
                  </a:lnTo>
                  <a:lnTo>
                    <a:pt x="0" y="108349"/>
                  </a:lnTo>
                  <a:lnTo>
                    <a:pt x="0" y="162462"/>
                  </a:lnTo>
                  <a:lnTo>
                    <a:pt x="108288" y="162462"/>
                  </a:lnTo>
                  <a:lnTo>
                    <a:pt x="108288" y="270750"/>
                  </a:lnTo>
                  <a:lnTo>
                    <a:pt x="162462" y="270750"/>
                  </a:lnTo>
                  <a:lnTo>
                    <a:pt x="162462" y="162462"/>
                  </a:lnTo>
                  <a:lnTo>
                    <a:pt x="270750" y="162462"/>
                  </a:lnTo>
                  <a:lnTo>
                    <a:pt x="270750" y="108349"/>
                  </a:lnTo>
                  <a:lnTo>
                    <a:pt x="162462" y="108349"/>
                  </a:lnTo>
                  <a:lnTo>
                    <a:pt x="162462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17"/>
            <p:cNvSpPr/>
            <p:nvPr/>
          </p:nvSpPr>
          <p:spPr>
            <a:xfrm>
              <a:off x="7095084" y="3657825"/>
              <a:ext cx="54113" cy="54174"/>
            </a:xfrm>
            <a:custGeom>
              <a:avLst/>
              <a:gdLst/>
              <a:ahLst/>
              <a:cxnLst/>
              <a:rect l="l" t="t" r="r" b="b"/>
              <a:pathLst>
                <a:path w="54113" h="54174" extrusionOk="0">
                  <a:moveTo>
                    <a:pt x="0" y="54174"/>
                  </a:moveTo>
                  <a:lnTo>
                    <a:pt x="54114" y="54174"/>
                  </a:lnTo>
                  <a:lnTo>
                    <a:pt x="54114" y="0"/>
                  </a:lnTo>
                  <a:lnTo>
                    <a:pt x="5411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p17"/>
            <p:cNvSpPr/>
            <p:nvPr/>
          </p:nvSpPr>
          <p:spPr>
            <a:xfrm>
              <a:off x="7311660" y="3874462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65;p17"/>
            <p:cNvSpPr/>
            <p:nvPr/>
          </p:nvSpPr>
          <p:spPr>
            <a:xfrm>
              <a:off x="7095084" y="3874462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p17"/>
            <p:cNvSpPr/>
            <p:nvPr/>
          </p:nvSpPr>
          <p:spPr>
            <a:xfrm>
              <a:off x="6986796" y="3766174"/>
              <a:ext cx="54113" cy="54113"/>
            </a:xfrm>
            <a:custGeom>
              <a:avLst/>
              <a:gdLst/>
              <a:ahLst/>
              <a:cxnLst/>
              <a:rect l="l" t="t" r="r" b="b"/>
              <a:pathLst>
                <a:path w="54113" h="54113" extrusionOk="0">
                  <a:moveTo>
                    <a:pt x="0" y="54114"/>
                  </a:moveTo>
                  <a:lnTo>
                    <a:pt x="0" y="54114"/>
                  </a:lnTo>
                  <a:lnTo>
                    <a:pt x="54114" y="54114"/>
                  </a:lnTo>
                  <a:lnTo>
                    <a:pt x="54114" y="54114"/>
                  </a:lnTo>
                  <a:lnTo>
                    <a:pt x="54114" y="0"/>
                  </a:lnTo>
                  <a:lnTo>
                    <a:pt x="0" y="0"/>
                  </a:lnTo>
                  <a:lnTo>
                    <a:pt x="0" y="5411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17"/>
            <p:cNvSpPr/>
            <p:nvPr/>
          </p:nvSpPr>
          <p:spPr>
            <a:xfrm>
              <a:off x="7203372" y="3982750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p17"/>
            <p:cNvSpPr/>
            <p:nvPr/>
          </p:nvSpPr>
          <p:spPr>
            <a:xfrm>
              <a:off x="7203372" y="3549537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0" y="54174"/>
                  </a:lnTo>
                  <a:lnTo>
                    <a:pt x="54174" y="54174"/>
                  </a:lnTo>
                  <a:lnTo>
                    <a:pt x="54174" y="0"/>
                  </a:lnTo>
                  <a:lnTo>
                    <a:pt x="5417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" name="Google Shape;169;p17"/>
            <p:cNvSpPr/>
            <p:nvPr/>
          </p:nvSpPr>
          <p:spPr>
            <a:xfrm>
              <a:off x="7420009" y="3766174"/>
              <a:ext cx="54113" cy="54113"/>
            </a:xfrm>
            <a:custGeom>
              <a:avLst/>
              <a:gdLst/>
              <a:ahLst/>
              <a:cxnLst/>
              <a:rect l="l" t="t" r="r" b="b"/>
              <a:pathLst>
                <a:path w="54113" h="54113" extrusionOk="0">
                  <a:moveTo>
                    <a:pt x="0" y="54114"/>
                  </a:moveTo>
                  <a:lnTo>
                    <a:pt x="0" y="54114"/>
                  </a:lnTo>
                  <a:lnTo>
                    <a:pt x="54114" y="54114"/>
                  </a:lnTo>
                  <a:lnTo>
                    <a:pt x="54114" y="54114"/>
                  </a:lnTo>
                  <a:lnTo>
                    <a:pt x="54114" y="0"/>
                  </a:lnTo>
                  <a:lnTo>
                    <a:pt x="0" y="0"/>
                  </a:lnTo>
                  <a:lnTo>
                    <a:pt x="0" y="5411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0" name="Google Shape;170;p17"/>
          <p:cNvSpPr/>
          <p:nvPr/>
        </p:nvSpPr>
        <p:spPr>
          <a:xfrm>
            <a:off x="8604503" y="276571"/>
            <a:ext cx="200691" cy="200691"/>
          </a:xfrm>
          <a:custGeom>
            <a:avLst/>
            <a:gdLst/>
            <a:ahLst/>
            <a:cxnLst/>
            <a:rect l="l" t="t" r="r" b="b"/>
            <a:pathLst>
              <a:path w="54174" h="54174" extrusionOk="0">
                <a:moveTo>
                  <a:pt x="0" y="0"/>
                </a:moveTo>
                <a:lnTo>
                  <a:pt x="54174" y="0"/>
                </a:lnTo>
                <a:lnTo>
                  <a:pt x="54174" y="54174"/>
                </a:lnTo>
                <a:lnTo>
                  <a:pt x="0" y="54174"/>
                </a:lnTo>
                <a:close/>
              </a:path>
            </a:pathLst>
          </a:custGeom>
          <a:solidFill>
            <a:srgbClr val="CC55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7"/>
          <p:cNvSpPr txBox="1"/>
          <p:nvPr/>
        </p:nvSpPr>
        <p:spPr>
          <a:xfrm flipH="1">
            <a:off x="8499722" y="269194"/>
            <a:ext cx="410253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 b="0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800" b="0" i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7"/>
          <p:cNvSpPr txBox="1"/>
          <p:nvPr/>
        </p:nvSpPr>
        <p:spPr>
          <a:xfrm>
            <a:off x="351376" y="4705276"/>
            <a:ext cx="2661134" cy="178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libri"/>
              <a:buNone/>
            </a:pPr>
            <a:r>
              <a:rPr lang="en-US" sz="8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workingpower.com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Custom Layout">
  <p:cSld name="7_Custom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chemeClr val="lt1"/>
              </a:gs>
              <a:gs pos="1000">
                <a:schemeClr val="lt1"/>
              </a:gs>
              <a:gs pos="100000">
                <a:srgbClr val="FFFFFF">
                  <a:alpha val="94901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5" name="Google Shape;175;p18"/>
          <p:cNvGrpSpPr/>
          <p:nvPr/>
        </p:nvGrpSpPr>
        <p:grpSpPr>
          <a:xfrm>
            <a:off x="8648748" y="4641919"/>
            <a:ext cx="306300" cy="306300"/>
            <a:chOff x="6770160" y="3116325"/>
            <a:chExt cx="920599" cy="920599"/>
          </a:xfrm>
        </p:grpSpPr>
        <p:sp>
          <p:nvSpPr>
            <p:cNvPr id="176" name="Google Shape;176;p18"/>
            <p:cNvSpPr/>
            <p:nvPr/>
          </p:nvSpPr>
          <p:spPr>
            <a:xfrm>
              <a:off x="6878447" y="3441249"/>
              <a:ext cx="270750" cy="270750"/>
            </a:xfrm>
            <a:custGeom>
              <a:avLst/>
              <a:gdLst/>
              <a:ahLst/>
              <a:cxnLst/>
              <a:rect l="l" t="t" r="r" b="b"/>
              <a:pathLst>
                <a:path w="270750" h="270750" extrusionOk="0">
                  <a:moveTo>
                    <a:pt x="270750" y="108288"/>
                  </a:moveTo>
                  <a:lnTo>
                    <a:pt x="162462" y="108288"/>
                  </a:lnTo>
                  <a:lnTo>
                    <a:pt x="162462" y="54114"/>
                  </a:lnTo>
                  <a:lnTo>
                    <a:pt x="162462" y="54114"/>
                  </a:lnTo>
                  <a:lnTo>
                    <a:pt x="162462" y="0"/>
                  </a:lnTo>
                  <a:lnTo>
                    <a:pt x="108349" y="0"/>
                  </a:lnTo>
                  <a:lnTo>
                    <a:pt x="108349" y="54114"/>
                  </a:lnTo>
                  <a:lnTo>
                    <a:pt x="108349" y="54114"/>
                  </a:lnTo>
                  <a:lnTo>
                    <a:pt x="108349" y="108288"/>
                  </a:lnTo>
                  <a:lnTo>
                    <a:pt x="0" y="108288"/>
                  </a:lnTo>
                  <a:lnTo>
                    <a:pt x="0" y="162462"/>
                  </a:lnTo>
                  <a:lnTo>
                    <a:pt x="108349" y="162462"/>
                  </a:lnTo>
                  <a:lnTo>
                    <a:pt x="108349" y="270750"/>
                  </a:lnTo>
                  <a:lnTo>
                    <a:pt x="162462" y="270750"/>
                  </a:lnTo>
                  <a:lnTo>
                    <a:pt x="162462" y="162462"/>
                  </a:lnTo>
                  <a:lnTo>
                    <a:pt x="270750" y="162462"/>
                  </a:lnTo>
                  <a:lnTo>
                    <a:pt x="270750" y="108288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p18"/>
            <p:cNvSpPr/>
            <p:nvPr/>
          </p:nvSpPr>
          <p:spPr>
            <a:xfrm>
              <a:off x="6878447" y="3441249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18"/>
            <p:cNvSpPr/>
            <p:nvPr/>
          </p:nvSpPr>
          <p:spPr>
            <a:xfrm>
              <a:off x="6878447" y="3657825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18"/>
            <p:cNvSpPr/>
            <p:nvPr/>
          </p:nvSpPr>
          <p:spPr>
            <a:xfrm>
              <a:off x="6770160" y="3549537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18"/>
            <p:cNvSpPr/>
            <p:nvPr/>
          </p:nvSpPr>
          <p:spPr>
            <a:xfrm>
              <a:off x="7311660" y="3441249"/>
              <a:ext cx="270750" cy="270750"/>
            </a:xfrm>
            <a:custGeom>
              <a:avLst/>
              <a:gdLst/>
              <a:ahLst/>
              <a:cxnLst/>
              <a:rect l="l" t="t" r="r" b="b"/>
              <a:pathLst>
                <a:path w="270750" h="270750" extrusionOk="0">
                  <a:moveTo>
                    <a:pt x="162462" y="54114"/>
                  </a:moveTo>
                  <a:lnTo>
                    <a:pt x="162462" y="54114"/>
                  </a:lnTo>
                  <a:lnTo>
                    <a:pt x="162462" y="0"/>
                  </a:lnTo>
                  <a:lnTo>
                    <a:pt x="108349" y="0"/>
                  </a:lnTo>
                  <a:lnTo>
                    <a:pt x="108349" y="54114"/>
                  </a:lnTo>
                  <a:lnTo>
                    <a:pt x="108349" y="54114"/>
                  </a:lnTo>
                  <a:lnTo>
                    <a:pt x="108349" y="108288"/>
                  </a:lnTo>
                  <a:lnTo>
                    <a:pt x="0" y="108288"/>
                  </a:lnTo>
                  <a:lnTo>
                    <a:pt x="0" y="162462"/>
                  </a:lnTo>
                  <a:lnTo>
                    <a:pt x="108349" y="162462"/>
                  </a:lnTo>
                  <a:lnTo>
                    <a:pt x="108349" y="270750"/>
                  </a:lnTo>
                  <a:lnTo>
                    <a:pt x="162462" y="270750"/>
                  </a:lnTo>
                  <a:lnTo>
                    <a:pt x="162462" y="162462"/>
                  </a:lnTo>
                  <a:lnTo>
                    <a:pt x="270750" y="162462"/>
                  </a:lnTo>
                  <a:lnTo>
                    <a:pt x="270750" y="108288"/>
                  </a:lnTo>
                  <a:lnTo>
                    <a:pt x="162462" y="108288"/>
                  </a:lnTo>
                  <a:lnTo>
                    <a:pt x="162462" y="5411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p18"/>
            <p:cNvSpPr/>
            <p:nvPr/>
          </p:nvSpPr>
          <p:spPr>
            <a:xfrm>
              <a:off x="7528297" y="3441249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18"/>
            <p:cNvSpPr/>
            <p:nvPr/>
          </p:nvSpPr>
          <p:spPr>
            <a:xfrm>
              <a:off x="7528297" y="3657825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18"/>
            <p:cNvSpPr/>
            <p:nvPr/>
          </p:nvSpPr>
          <p:spPr>
            <a:xfrm>
              <a:off x="7311660" y="3657825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0" y="54174"/>
                  </a:lnTo>
                  <a:lnTo>
                    <a:pt x="54174" y="54174"/>
                  </a:lnTo>
                  <a:lnTo>
                    <a:pt x="54174" y="0"/>
                  </a:lnTo>
                  <a:lnTo>
                    <a:pt x="5417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18"/>
            <p:cNvSpPr/>
            <p:nvPr/>
          </p:nvSpPr>
          <p:spPr>
            <a:xfrm>
              <a:off x="7636585" y="3549537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p18"/>
            <p:cNvSpPr/>
            <p:nvPr/>
          </p:nvSpPr>
          <p:spPr>
            <a:xfrm>
              <a:off x="7095084" y="3224612"/>
              <a:ext cx="270750" cy="270750"/>
            </a:xfrm>
            <a:custGeom>
              <a:avLst/>
              <a:gdLst/>
              <a:ahLst/>
              <a:cxnLst/>
              <a:rect l="l" t="t" r="r" b="b"/>
              <a:pathLst>
                <a:path w="270750" h="270750" extrusionOk="0">
                  <a:moveTo>
                    <a:pt x="162462" y="0"/>
                  </a:moveTo>
                  <a:lnTo>
                    <a:pt x="108288" y="0"/>
                  </a:lnTo>
                  <a:lnTo>
                    <a:pt x="108288" y="54174"/>
                  </a:lnTo>
                  <a:lnTo>
                    <a:pt x="108288" y="108349"/>
                  </a:lnTo>
                  <a:lnTo>
                    <a:pt x="0" y="108349"/>
                  </a:lnTo>
                  <a:lnTo>
                    <a:pt x="0" y="162462"/>
                  </a:lnTo>
                  <a:lnTo>
                    <a:pt x="108288" y="162462"/>
                  </a:lnTo>
                  <a:lnTo>
                    <a:pt x="108288" y="270750"/>
                  </a:lnTo>
                  <a:lnTo>
                    <a:pt x="162462" y="270750"/>
                  </a:lnTo>
                  <a:lnTo>
                    <a:pt x="162462" y="162462"/>
                  </a:lnTo>
                  <a:lnTo>
                    <a:pt x="270750" y="162462"/>
                  </a:lnTo>
                  <a:lnTo>
                    <a:pt x="270750" y="108349"/>
                  </a:lnTo>
                  <a:lnTo>
                    <a:pt x="162462" y="108349"/>
                  </a:lnTo>
                  <a:lnTo>
                    <a:pt x="162462" y="54174"/>
                  </a:lnTo>
                  <a:lnTo>
                    <a:pt x="162462" y="0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18"/>
            <p:cNvSpPr/>
            <p:nvPr/>
          </p:nvSpPr>
          <p:spPr>
            <a:xfrm>
              <a:off x="7095084" y="3224612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18"/>
            <p:cNvSpPr/>
            <p:nvPr/>
          </p:nvSpPr>
          <p:spPr>
            <a:xfrm>
              <a:off x="7311660" y="3224612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18"/>
            <p:cNvSpPr/>
            <p:nvPr/>
          </p:nvSpPr>
          <p:spPr>
            <a:xfrm>
              <a:off x="7311660" y="3441249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p18"/>
            <p:cNvSpPr/>
            <p:nvPr/>
          </p:nvSpPr>
          <p:spPr>
            <a:xfrm>
              <a:off x="7095084" y="3441249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90;p18"/>
            <p:cNvSpPr/>
            <p:nvPr/>
          </p:nvSpPr>
          <p:spPr>
            <a:xfrm>
              <a:off x="6986796" y="3332961"/>
              <a:ext cx="54113" cy="54113"/>
            </a:xfrm>
            <a:custGeom>
              <a:avLst/>
              <a:gdLst/>
              <a:ahLst/>
              <a:cxnLst/>
              <a:rect l="l" t="t" r="r" b="b"/>
              <a:pathLst>
                <a:path w="54113" h="54113" extrusionOk="0">
                  <a:moveTo>
                    <a:pt x="54114" y="54114"/>
                  </a:moveTo>
                  <a:lnTo>
                    <a:pt x="54114" y="0"/>
                  </a:lnTo>
                  <a:lnTo>
                    <a:pt x="0" y="0"/>
                  </a:lnTo>
                  <a:lnTo>
                    <a:pt x="0" y="54114"/>
                  </a:lnTo>
                  <a:lnTo>
                    <a:pt x="0" y="54114"/>
                  </a:lnTo>
                  <a:lnTo>
                    <a:pt x="54114" y="5411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18"/>
            <p:cNvSpPr/>
            <p:nvPr/>
          </p:nvSpPr>
          <p:spPr>
            <a:xfrm>
              <a:off x="7203372" y="3116325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18"/>
            <p:cNvSpPr/>
            <p:nvPr/>
          </p:nvSpPr>
          <p:spPr>
            <a:xfrm>
              <a:off x="7420009" y="3332961"/>
              <a:ext cx="54113" cy="54113"/>
            </a:xfrm>
            <a:custGeom>
              <a:avLst/>
              <a:gdLst/>
              <a:ahLst/>
              <a:cxnLst/>
              <a:rect l="l" t="t" r="r" b="b"/>
              <a:pathLst>
                <a:path w="54113" h="54113" extrusionOk="0">
                  <a:moveTo>
                    <a:pt x="54114" y="54114"/>
                  </a:moveTo>
                  <a:lnTo>
                    <a:pt x="54114" y="0"/>
                  </a:lnTo>
                  <a:lnTo>
                    <a:pt x="0" y="0"/>
                  </a:lnTo>
                  <a:lnTo>
                    <a:pt x="0" y="54114"/>
                  </a:lnTo>
                  <a:lnTo>
                    <a:pt x="0" y="54114"/>
                  </a:lnTo>
                  <a:lnTo>
                    <a:pt x="54114" y="5411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18"/>
            <p:cNvSpPr/>
            <p:nvPr/>
          </p:nvSpPr>
          <p:spPr>
            <a:xfrm>
              <a:off x="7095084" y="3657825"/>
              <a:ext cx="270750" cy="270750"/>
            </a:xfrm>
            <a:custGeom>
              <a:avLst/>
              <a:gdLst/>
              <a:ahLst/>
              <a:cxnLst/>
              <a:rect l="l" t="t" r="r" b="b"/>
              <a:pathLst>
                <a:path w="270750" h="270750" extrusionOk="0">
                  <a:moveTo>
                    <a:pt x="162462" y="54174"/>
                  </a:moveTo>
                  <a:lnTo>
                    <a:pt x="162462" y="0"/>
                  </a:lnTo>
                  <a:lnTo>
                    <a:pt x="108288" y="0"/>
                  </a:lnTo>
                  <a:lnTo>
                    <a:pt x="108288" y="54174"/>
                  </a:lnTo>
                  <a:lnTo>
                    <a:pt x="108288" y="108349"/>
                  </a:lnTo>
                  <a:lnTo>
                    <a:pt x="0" y="108349"/>
                  </a:lnTo>
                  <a:lnTo>
                    <a:pt x="0" y="162462"/>
                  </a:lnTo>
                  <a:lnTo>
                    <a:pt x="108288" y="162462"/>
                  </a:lnTo>
                  <a:lnTo>
                    <a:pt x="108288" y="270750"/>
                  </a:lnTo>
                  <a:lnTo>
                    <a:pt x="162462" y="270750"/>
                  </a:lnTo>
                  <a:lnTo>
                    <a:pt x="162462" y="162462"/>
                  </a:lnTo>
                  <a:lnTo>
                    <a:pt x="270750" y="162462"/>
                  </a:lnTo>
                  <a:lnTo>
                    <a:pt x="270750" y="108349"/>
                  </a:lnTo>
                  <a:lnTo>
                    <a:pt x="162462" y="108349"/>
                  </a:lnTo>
                  <a:lnTo>
                    <a:pt x="162462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18"/>
            <p:cNvSpPr/>
            <p:nvPr/>
          </p:nvSpPr>
          <p:spPr>
            <a:xfrm>
              <a:off x="7095084" y="3657825"/>
              <a:ext cx="54113" cy="54174"/>
            </a:xfrm>
            <a:custGeom>
              <a:avLst/>
              <a:gdLst/>
              <a:ahLst/>
              <a:cxnLst/>
              <a:rect l="l" t="t" r="r" b="b"/>
              <a:pathLst>
                <a:path w="54113" h="54174" extrusionOk="0">
                  <a:moveTo>
                    <a:pt x="0" y="54174"/>
                  </a:moveTo>
                  <a:lnTo>
                    <a:pt x="54114" y="54174"/>
                  </a:lnTo>
                  <a:lnTo>
                    <a:pt x="54114" y="0"/>
                  </a:lnTo>
                  <a:lnTo>
                    <a:pt x="5411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18"/>
            <p:cNvSpPr/>
            <p:nvPr/>
          </p:nvSpPr>
          <p:spPr>
            <a:xfrm>
              <a:off x="7311660" y="3874462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18"/>
            <p:cNvSpPr/>
            <p:nvPr/>
          </p:nvSpPr>
          <p:spPr>
            <a:xfrm>
              <a:off x="7095084" y="3874462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18"/>
            <p:cNvSpPr/>
            <p:nvPr/>
          </p:nvSpPr>
          <p:spPr>
            <a:xfrm>
              <a:off x="6986796" y="3766174"/>
              <a:ext cx="54113" cy="54113"/>
            </a:xfrm>
            <a:custGeom>
              <a:avLst/>
              <a:gdLst/>
              <a:ahLst/>
              <a:cxnLst/>
              <a:rect l="l" t="t" r="r" b="b"/>
              <a:pathLst>
                <a:path w="54113" h="54113" extrusionOk="0">
                  <a:moveTo>
                    <a:pt x="0" y="54114"/>
                  </a:moveTo>
                  <a:lnTo>
                    <a:pt x="0" y="54114"/>
                  </a:lnTo>
                  <a:lnTo>
                    <a:pt x="54114" y="54114"/>
                  </a:lnTo>
                  <a:lnTo>
                    <a:pt x="54114" y="54114"/>
                  </a:lnTo>
                  <a:lnTo>
                    <a:pt x="54114" y="0"/>
                  </a:lnTo>
                  <a:lnTo>
                    <a:pt x="0" y="0"/>
                  </a:lnTo>
                  <a:lnTo>
                    <a:pt x="0" y="5411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18"/>
            <p:cNvSpPr/>
            <p:nvPr/>
          </p:nvSpPr>
          <p:spPr>
            <a:xfrm>
              <a:off x="7203372" y="3982750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18"/>
            <p:cNvSpPr/>
            <p:nvPr/>
          </p:nvSpPr>
          <p:spPr>
            <a:xfrm>
              <a:off x="7203372" y="3549537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0" y="54174"/>
                  </a:lnTo>
                  <a:lnTo>
                    <a:pt x="54174" y="54174"/>
                  </a:lnTo>
                  <a:lnTo>
                    <a:pt x="54174" y="0"/>
                  </a:lnTo>
                  <a:lnTo>
                    <a:pt x="5417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00;p18"/>
            <p:cNvSpPr/>
            <p:nvPr/>
          </p:nvSpPr>
          <p:spPr>
            <a:xfrm>
              <a:off x="7420009" y="3766174"/>
              <a:ext cx="54113" cy="54113"/>
            </a:xfrm>
            <a:custGeom>
              <a:avLst/>
              <a:gdLst/>
              <a:ahLst/>
              <a:cxnLst/>
              <a:rect l="l" t="t" r="r" b="b"/>
              <a:pathLst>
                <a:path w="54113" h="54113" extrusionOk="0">
                  <a:moveTo>
                    <a:pt x="0" y="54114"/>
                  </a:moveTo>
                  <a:lnTo>
                    <a:pt x="0" y="54114"/>
                  </a:lnTo>
                  <a:lnTo>
                    <a:pt x="54114" y="54114"/>
                  </a:lnTo>
                  <a:lnTo>
                    <a:pt x="54114" y="54114"/>
                  </a:lnTo>
                  <a:lnTo>
                    <a:pt x="54114" y="0"/>
                  </a:lnTo>
                  <a:lnTo>
                    <a:pt x="0" y="0"/>
                  </a:lnTo>
                  <a:lnTo>
                    <a:pt x="0" y="5411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1" name="Google Shape;201;p18"/>
          <p:cNvSpPr/>
          <p:nvPr/>
        </p:nvSpPr>
        <p:spPr>
          <a:xfrm>
            <a:off x="8604503" y="276571"/>
            <a:ext cx="200691" cy="200691"/>
          </a:xfrm>
          <a:custGeom>
            <a:avLst/>
            <a:gdLst/>
            <a:ahLst/>
            <a:cxnLst/>
            <a:rect l="l" t="t" r="r" b="b"/>
            <a:pathLst>
              <a:path w="54174" h="54174" extrusionOk="0">
                <a:moveTo>
                  <a:pt x="0" y="0"/>
                </a:moveTo>
                <a:lnTo>
                  <a:pt x="54174" y="0"/>
                </a:lnTo>
                <a:lnTo>
                  <a:pt x="54174" y="54174"/>
                </a:lnTo>
                <a:lnTo>
                  <a:pt x="0" y="54174"/>
                </a:lnTo>
                <a:close/>
              </a:path>
            </a:pathLst>
          </a:custGeom>
          <a:solidFill>
            <a:srgbClr val="CC55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8"/>
          <p:cNvSpPr txBox="1"/>
          <p:nvPr/>
        </p:nvSpPr>
        <p:spPr>
          <a:xfrm flipH="1">
            <a:off x="8499722" y="269194"/>
            <a:ext cx="410253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 b="0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800" b="0" i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8"/>
          <p:cNvSpPr txBox="1"/>
          <p:nvPr/>
        </p:nvSpPr>
        <p:spPr>
          <a:xfrm>
            <a:off x="351376" y="4705276"/>
            <a:ext cx="2661134" cy="178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libri"/>
              <a:buNone/>
            </a:pPr>
            <a:r>
              <a:rPr lang="en-US" sz="8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workingpower.com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Custom Layout">
  <p:cSld name="12_Custom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chemeClr val="lt1"/>
              </a:gs>
              <a:gs pos="1000">
                <a:schemeClr val="lt1"/>
              </a:gs>
              <a:gs pos="100000">
                <a:srgbClr val="FFFFFF">
                  <a:alpha val="94901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19"/>
          <p:cNvSpPr>
            <a:spLocks noGrp="1"/>
          </p:cNvSpPr>
          <p:nvPr>
            <p:ph type="pic" idx="2"/>
          </p:nvPr>
        </p:nvSpPr>
        <p:spPr>
          <a:xfrm>
            <a:off x="590360" y="2172854"/>
            <a:ext cx="795528" cy="795528"/>
          </a:xfrm>
          <a:prstGeom prst="ellipse">
            <a:avLst/>
          </a:prstGeom>
          <a:noFill/>
          <a:ln>
            <a:noFill/>
          </a:ln>
        </p:spPr>
      </p:sp>
      <p:sp>
        <p:nvSpPr>
          <p:cNvPr id="207" name="Google Shape;207;p19"/>
          <p:cNvSpPr>
            <a:spLocks noGrp="1"/>
          </p:cNvSpPr>
          <p:nvPr>
            <p:ph type="pic" idx="3"/>
          </p:nvPr>
        </p:nvSpPr>
        <p:spPr>
          <a:xfrm>
            <a:off x="590360" y="3331098"/>
            <a:ext cx="795528" cy="795528"/>
          </a:xfrm>
          <a:prstGeom prst="ellipse">
            <a:avLst/>
          </a:prstGeom>
          <a:noFill/>
          <a:ln>
            <a:noFill/>
          </a:ln>
        </p:spPr>
      </p:sp>
      <p:sp>
        <p:nvSpPr>
          <p:cNvPr id="208" name="Google Shape;208;p19"/>
          <p:cNvSpPr>
            <a:spLocks noGrp="1"/>
          </p:cNvSpPr>
          <p:nvPr>
            <p:ph type="pic" idx="4"/>
          </p:nvPr>
        </p:nvSpPr>
        <p:spPr>
          <a:xfrm>
            <a:off x="3385179" y="2172854"/>
            <a:ext cx="795528" cy="795528"/>
          </a:xfrm>
          <a:prstGeom prst="ellipse">
            <a:avLst/>
          </a:prstGeom>
          <a:noFill/>
          <a:ln>
            <a:noFill/>
          </a:ln>
        </p:spPr>
      </p:sp>
      <p:sp>
        <p:nvSpPr>
          <p:cNvPr id="209" name="Google Shape;209;p19"/>
          <p:cNvSpPr>
            <a:spLocks noGrp="1"/>
          </p:cNvSpPr>
          <p:nvPr>
            <p:ph type="pic" idx="5"/>
          </p:nvPr>
        </p:nvSpPr>
        <p:spPr>
          <a:xfrm>
            <a:off x="3385179" y="1014610"/>
            <a:ext cx="795528" cy="795528"/>
          </a:xfrm>
          <a:prstGeom prst="ellipse">
            <a:avLst/>
          </a:prstGeom>
          <a:noFill/>
          <a:ln>
            <a:noFill/>
          </a:ln>
        </p:spPr>
      </p:sp>
      <p:sp>
        <p:nvSpPr>
          <p:cNvPr id="210" name="Google Shape;210;p19"/>
          <p:cNvSpPr>
            <a:spLocks noGrp="1"/>
          </p:cNvSpPr>
          <p:nvPr>
            <p:ph type="pic" idx="6"/>
          </p:nvPr>
        </p:nvSpPr>
        <p:spPr>
          <a:xfrm>
            <a:off x="3385179" y="3331098"/>
            <a:ext cx="795528" cy="795528"/>
          </a:xfrm>
          <a:prstGeom prst="ellipse">
            <a:avLst/>
          </a:prstGeom>
          <a:noFill/>
          <a:ln>
            <a:noFill/>
          </a:ln>
        </p:spPr>
      </p:sp>
      <p:sp>
        <p:nvSpPr>
          <p:cNvPr id="211" name="Google Shape;211;p19"/>
          <p:cNvSpPr>
            <a:spLocks noGrp="1"/>
          </p:cNvSpPr>
          <p:nvPr>
            <p:ph type="pic" idx="7"/>
          </p:nvPr>
        </p:nvSpPr>
        <p:spPr>
          <a:xfrm>
            <a:off x="6154342" y="2172854"/>
            <a:ext cx="795528" cy="795528"/>
          </a:xfrm>
          <a:prstGeom prst="ellipse">
            <a:avLst/>
          </a:prstGeom>
          <a:noFill/>
          <a:ln>
            <a:noFill/>
          </a:ln>
        </p:spPr>
      </p:sp>
      <p:sp>
        <p:nvSpPr>
          <p:cNvPr id="212" name="Google Shape;212;p19"/>
          <p:cNvSpPr>
            <a:spLocks noGrp="1"/>
          </p:cNvSpPr>
          <p:nvPr>
            <p:ph type="pic" idx="8"/>
          </p:nvPr>
        </p:nvSpPr>
        <p:spPr>
          <a:xfrm>
            <a:off x="6154342" y="1014610"/>
            <a:ext cx="795528" cy="795528"/>
          </a:xfrm>
          <a:prstGeom prst="ellipse">
            <a:avLst/>
          </a:prstGeom>
          <a:noFill/>
          <a:ln>
            <a:noFill/>
          </a:ln>
        </p:spPr>
      </p:sp>
      <p:sp>
        <p:nvSpPr>
          <p:cNvPr id="213" name="Google Shape;213;p19"/>
          <p:cNvSpPr>
            <a:spLocks noGrp="1"/>
          </p:cNvSpPr>
          <p:nvPr>
            <p:ph type="pic" idx="9"/>
          </p:nvPr>
        </p:nvSpPr>
        <p:spPr>
          <a:xfrm>
            <a:off x="6154342" y="3331098"/>
            <a:ext cx="795528" cy="795528"/>
          </a:xfrm>
          <a:prstGeom prst="ellipse">
            <a:avLst/>
          </a:prstGeom>
          <a:noFill/>
          <a:ln>
            <a:noFill/>
          </a:ln>
        </p:spPr>
      </p:sp>
      <p:grpSp>
        <p:nvGrpSpPr>
          <p:cNvPr id="214" name="Google Shape;214;p19"/>
          <p:cNvGrpSpPr/>
          <p:nvPr/>
        </p:nvGrpSpPr>
        <p:grpSpPr>
          <a:xfrm>
            <a:off x="8648748" y="4641919"/>
            <a:ext cx="306300" cy="306300"/>
            <a:chOff x="6770160" y="3116325"/>
            <a:chExt cx="920599" cy="920599"/>
          </a:xfrm>
        </p:grpSpPr>
        <p:sp>
          <p:nvSpPr>
            <p:cNvPr id="215" name="Google Shape;215;p19"/>
            <p:cNvSpPr/>
            <p:nvPr/>
          </p:nvSpPr>
          <p:spPr>
            <a:xfrm>
              <a:off x="6878447" y="3441249"/>
              <a:ext cx="270750" cy="270750"/>
            </a:xfrm>
            <a:custGeom>
              <a:avLst/>
              <a:gdLst/>
              <a:ahLst/>
              <a:cxnLst/>
              <a:rect l="l" t="t" r="r" b="b"/>
              <a:pathLst>
                <a:path w="270750" h="270750" extrusionOk="0">
                  <a:moveTo>
                    <a:pt x="270750" y="108288"/>
                  </a:moveTo>
                  <a:lnTo>
                    <a:pt x="162462" y="108288"/>
                  </a:lnTo>
                  <a:lnTo>
                    <a:pt x="162462" y="54114"/>
                  </a:lnTo>
                  <a:lnTo>
                    <a:pt x="162462" y="54114"/>
                  </a:lnTo>
                  <a:lnTo>
                    <a:pt x="162462" y="0"/>
                  </a:lnTo>
                  <a:lnTo>
                    <a:pt x="108349" y="0"/>
                  </a:lnTo>
                  <a:lnTo>
                    <a:pt x="108349" y="54114"/>
                  </a:lnTo>
                  <a:lnTo>
                    <a:pt x="108349" y="54114"/>
                  </a:lnTo>
                  <a:lnTo>
                    <a:pt x="108349" y="108288"/>
                  </a:lnTo>
                  <a:lnTo>
                    <a:pt x="0" y="108288"/>
                  </a:lnTo>
                  <a:lnTo>
                    <a:pt x="0" y="162462"/>
                  </a:lnTo>
                  <a:lnTo>
                    <a:pt x="108349" y="162462"/>
                  </a:lnTo>
                  <a:lnTo>
                    <a:pt x="108349" y="270750"/>
                  </a:lnTo>
                  <a:lnTo>
                    <a:pt x="162462" y="270750"/>
                  </a:lnTo>
                  <a:lnTo>
                    <a:pt x="162462" y="162462"/>
                  </a:lnTo>
                  <a:lnTo>
                    <a:pt x="270750" y="162462"/>
                  </a:lnTo>
                  <a:lnTo>
                    <a:pt x="270750" y="108288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19"/>
            <p:cNvSpPr/>
            <p:nvPr/>
          </p:nvSpPr>
          <p:spPr>
            <a:xfrm>
              <a:off x="6878447" y="3441249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p19"/>
            <p:cNvSpPr/>
            <p:nvPr/>
          </p:nvSpPr>
          <p:spPr>
            <a:xfrm>
              <a:off x="6878447" y="3657825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19"/>
            <p:cNvSpPr/>
            <p:nvPr/>
          </p:nvSpPr>
          <p:spPr>
            <a:xfrm>
              <a:off x="6770160" y="3549537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19"/>
            <p:cNvSpPr/>
            <p:nvPr/>
          </p:nvSpPr>
          <p:spPr>
            <a:xfrm>
              <a:off x="7311660" y="3441249"/>
              <a:ext cx="270750" cy="270750"/>
            </a:xfrm>
            <a:custGeom>
              <a:avLst/>
              <a:gdLst/>
              <a:ahLst/>
              <a:cxnLst/>
              <a:rect l="l" t="t" r="r" b="b"/>
              <a:pathLst>
                <a:path w="270750" h="270750" extrusionOk="0">
                  <a:moveTo>
                    <a:pt x="162462" y="54114"/>
                  </a:moveTo>
                  <a:lnTo>
                    <a:pt x="162462" y="54114"/>
                  </a:lnTo>
                  <a:lnTo>
                    <a:pt x="162462" y="0"/>
                  </a:lnTo>
                  <a:lnTo>
                    <a:pt x="108349" y="0"/>
                  </a:lnTo>
                  <a:lnTo>
                    <a:pt x="108349" y="54114"/>
                  </a:lnTo>
                  <a:lnTo>
                    <a:pt x="108349" y="54114"/>
                  </a:lnTo>
                  <a:lnTo>
                    <a:pt x="108349" y="108288"/>
                  </a:lnTo>
                  <a:lnTo>
                    <a:pt x="0" y="108288"/>
                  </a:lnTo>
                  <a:lnTo>
                    <a:pt x="0" y="162462"/>
                  </a:lnTo>
                  <a:lnTo>
                    <a:pt x="108349" y="162462"/>
                  </a:lnTo>
                  <a:lnTo>
                    <a:pt x="108349" y="270750"/>
                  </a:lnTo>
                  <a:lnTo>
                    <a:pt x="162462" y="270750"/>
                  </a:lnTo>
                  <a:lnTo>
                    <a:pt x="162462" y="162462"/>
                  </a:lnTo>
                  <a:lnTo>
                    <a:pt x="270750" y="162462"/>
                  </a:lnTo>
                  <a:lnTo>
                    <a:pt x="270750" y="108288"/>
                  </a:lnTo>
                  <a:lnTo>
                    <a:pt x="162462" y="108288"/>
                  </a:lnTo>
                  <a:lnTo>
                    <a:pt x="162462" y="5411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220;p19"/>
            <p:cNvSpPr/>
            <p:nvPr/>
          </p:nvSpPr>
          <p:spPr>
            <a:xfrm>
              <a:off x="7528297" y="3441249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p19"/>
            <p:cNvSpPr/>
            <p:nvPr/>
          </p:nvSpPr>
          <p:spPr>
            <a:xfrm>
              <a:off x="7528297" y="3657825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19"/>
            <p:cNvSpPr/>
            <p:nvPr/>
          </p:nvSpPr>
          <p:spPr>
            <a:xfrm>
              <a:off x="7311660" y="3657825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0" y="54174"/>
                  </a:lnTo>
                  <a:lnTo>
                    <a:pt x="54174" y="54174"/>
                  </a:lnTo>
                  <a:lnTo>
                    <a:pt x="54174" y="0"/>
                  </a:lnTo>
                  <a:lnTo>
                    <a:pt x="5417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p19"/>
            <p:cNvSpPr/>
            <p:nvPr/>
          </p:nvSpPr>
          <p:spPr>
            <a:xfrm>
              <a:off x="7636585" y="3549537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224;p19"/>
            <p:cNvSpPr/>
            <p:nvPr/>
          </p:nvSpPr>
          <p:spPr>
            <a:xfrm>
              <a:off x="7095084" y="3224612"/>
              <a:ext cx="270750" cy="270750"/>
            </a:xfrm>
            <a:custGeom>
              <a:avLst/>
              <a:gdLst/>
              <a:ahLst/>
              <a:cxnLst/>
              <a:rect l="l" t="t" r="r" b="b"/>
              <a:pathLst>
                <a:path w="270750" h="270750" extrusionOk="0">
                  <a:moveTo>
                    <a:pt x="162462" y="0"/>
                  </a:moveTo>
                  <a:lnTo>
                    <a:pt x="108288" y="0"/>
                  </a:lnTo>
                  <a:lnTo>
                    <a:pt x="108288" y="54174"/>
                  </a:lnTo>
                  <a:lnTo>
                    <a:pt x="108288" y="108349"/>
                  </a:lnTo>
                  <a:lnTo>
                    <a:pt x="0" y="108349"/>
                  </a:lnTo>
                  <a:lnTo>
                    <a:pt x="0" y="162462"/>
                  </a:lnTo>
                  <a:lnTo>
                    <a:pt x="108288" y="162462"/>
                  </a:lnTo>
                  <a:lnTo>
                    <a:pt x="108288" y="270750"/>
                  </a:lnTo>
                  <a:lnTo>
                    <a:pt x="162462" y="270750"/>
                  </a:lnTo>
                  <a:lnTo>
                    <a:pt x="162462" y="162462"/>
                  </a:lnTo>
                  <a:lnTo>
                    <a:pt x="270750" y="162462"/>
                  </a:lnTo>
                  <a:lnTo>
                    <a:pt x="270750" y="108349"/>
                  </a:lnTo>
                  <a:lnTo>
                    <a:pt x="162462" y="108349"/>
                  </a:lnTo>
                  <a:lnTo>
                    <a:pt x="162462" y="54174"/>
                  </a:lnTo>
                  <a:lnTo>
                    <a:pt x="162462" y="0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25;p19"/>
            <p:cNvSpPr/>
            <p:nvPr/>
          </p:nvSpPr>
          <p:spPr>
            <a:xfrm>
              <a:off x="7095084" y="3224612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p19"/>
            <p:cNvSpPr/>
            <p:nvPr/>
          </p:nvSpPr>
          <p:spPr>
            <a:xfrm>
              <a:off x="7311660" y="3224612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p19"/>
            <p:cNvSpPr/>
            <p:nvPr/>
          </p:nvSpPr>
          <p:spPr>
            <a:xfrm>
              <a:off x="7311660" y="3441249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p19"/>
            <p:cNvSpPr/>
            <p:nvPr/>
          </p:nvSpPr>
          <p:spPr>
            <a:xfrm>
              <a:off x="7095084" y="3441249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9" name="Google Shape;229;p19"/>
            <p:cNvSpPr/>
            <p:nvPr/>
          </p:nvSpPr>
          <p:spPr>
            <a:xfrm>
              <a:off x="6986796" y="3332961"/>
              <a:ext cx="54113" cy="54113"/>
            </a:xfrm>
            <a:custGeom>
              <a:avLst/>
              <a:gdLst/>
              <a:ahLst/>
              <a:cxnLst/>
              <a:rect l="l" t="t" r="r" b="b"/>
              <a:pathLst>
                <a:path w="54113" h="54113" extrusionOk="0">
                  <a:moveTo>
                    <a:pt x="54114" y="54114"/>
                  </a:moveTo>
                  <a:lnTo>
                    <a:pt x="54114" y="0"/>
                  </a:lnTo>
                  <a:lnTo>
                    <a:pt x="0" y="0"/>
                  </a:lnTo>
                  <a:lnTo>
                    <a:pt x="0" y="54114"/>
                  </a:lnTo>
                  <a:lnTo>
                    <a:pt x="0" y="54114"/>
                  </a:lnTo>
                  <a:lnTo>
                    <a:pt x="54114" y="5411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p19"/>
            <p:cNvSpPr/>
            <p:nvPr/>
          </p:nvSpPr>
          <p:spPr>
            <a:xfrm>
              <a:off x="7203372" y="3116325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" name="Google Shape;231;p19"/>
            <p:cNvSpPr/>
            <p:nvPr/>
          </p:nvSpPr>
          <p:spPr>
            <a:xfrm>
              <a:off x="7420009" y="3332961"/>
              <a:ext cx="54113" cy="54113"/>
            </a:xfrm>
            <a:custGeom>
              <a:avLst/>
              <a:gdLst/>
              <a:ahLst/>
              <a:cxnLst/>
              <a:rect l="l" t="t" r="r" b="b"/>
              <a:pathLst>
                <a:path w="54113" h="54113" extrusionOk="0">
                  <a:moveTo>
                    <a:pt x="54114" y="54114"/>
                  </a:moveTo>
                  <a:lnTo>
                    <a:pt x="54114" y="0"/>
                  </a:lnTo>
                  <a:lnTo>
                    <a:pt x="0" y="0"/>
                  </a:lnTo>
                  <a:lnTo>
                    <a:pt x="0" y="54114"/>
                  </a:lnTo>
                  <a:lnTo>
                    <a:pt x="0" y="54114"/>
                  </a:lnTo>
                  <a:lnTo>
                    <a:pt x="54114" y="5411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32;p19"/>
            <p:cNvSpPr/>
            <p:nvPr/>
          </p:nvSpPr>
          <p:spPr>
            <a:xfrm>
              <a:off x="7095084" y="3657825"/>
              <a:ext cx="270750" cy="270750"/>
            </a:xfrm>
            <a:custGeom>
              <a:avLst/>
              <a:gdLst/>
              <a:ahLst/>
              <a:cxnLst/>
              <a:rect l="l" t="t" r="r" b="b"/>
              <a:pathLst>
                <a:path w="270750" h="270750" extrusionOk="0">
                  <a:moveTo>
                    <a:pt x="162462" y="54174"/>
                  </a:moveTo>
                  <a:lnTo>
                    <a:pt x="162462" y="0"/>
                  </a:lnTo>
                  <a:lnTo>
                    <a:pt x="108288" y="0"/>
                  </a:lnTo>
                  <a:lnTo>
                    <a:pt x="108288" y="54174"/>
                  </a:lnTo>
                  <a:lnTo>
                    <a:pt x="108288" y="108349"/>
                  </a:lnTo>
                  <a:lnTo>
                    <a:pt x="0" y="108349"/>
                  </a:lnTo>
                  <a:lnTo>
                    <a:pt x="0" y="162462"/>
                  </a:lnTo>
                  <a:lnTo>
                    <a:pt x="108288" y="162462"/>
                  </a:lnTo>
                  <a:lnTo>
                    <a:pt x="108288" y="270750"/>
                  </a:lnTo>
                  <a:lnTo>
                    <a:pt x="162462" y="270750"/>
                  </a:lnTo>
                  <a:lnTo>
                    <a:pt x="162462" y="162462"/>
                  </a:lnTo>
                  <a:lnTo>
                    <a:pt x="270750" y="162462"/>
                  </a:lnTo>
                  <a:lnTo>
                    <a:pt x="270750" y="108349"/>
                  </a:lnTo>
                  <a:lnTo>
                    <a:pt x="162462" y="108349"/>
                  </a:lnTo>
                  <a:lnTo>
                    <a:pt x="162462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3" name="Google Shape;233;p19"/>
            <p:cNvSpPr/>
            <p:nvPr/>
          </p:nvSpPr>
          <p:spPr>
            <a:xfrm>
              <a:off x="7095084" y="3657825"/>
              <a:ext cx="54113" cy="54174"/>
            </a:xfrm>
            <a:custGeom>
              <a:avLst/>
              <a:gdLst/>
              <a:ahLst/>
              <a:cxnLst/>
              <a:rect l="l" t="t" r="r" b="b"/>
              <a:pathLst>
                <a:path w="54113" h="54174" extrusionOk="0">
                  <a:moveTo>
                    <a:pt x="0" y="54174"/>
                  </a:moveTo>
                  <a:lnTo>
                    <a:pt x="54114" y="54174"/>
                  </a:lnTo>
                  <a:lnTo>
                    <a:pt x="54114" y="0"/>
                  </a:lnTo>
                  <a:lnTo>
                    <a:pt x="5411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" name="Google Shape;234;p19"/>
            <p:cNvSpPr/>
            <p:nvPr/>
          </p:nvSpPr>
          <p:spPr>
            <a:xfrm>
              <a:off x="7311660" y="3874462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19"/>
            <p:cNvSpPr/>
            <p:nvPr/>
          </p:nvSpPr>
          <p:spPr>
            <a:xfrm>
              <a:off x="7095084" y="3874462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6" name="Google Shape;236;p19"/>
            <p:cNvSpPr/>
            <p:nvPr/>
          </p:nvSpPr>
          <p:spPr>
            <a:xfrm>
              <a:off x="6986796" y="3766174"/>
              <a:ext cx="54113" cy="54113"/>
            </a:xfrm>
            <a:custGeom>
              <a:avLst/>
              <a:gdLst/>
              <a:ahLst/>
              <a:cxnLst/>
              <a:rect l="l" t="t" r="r" b="b"/>
              <a:pathLst>
                <a:path w="54113" h="54113" extrusionOk="0">
                  <a:moveTo>
                    <a:pt x="0" y="54114"/>
                  </a:moveTo>
                  <a:lnTo>
                    <a:pt x="0" y="54114"/>
                  </a:lnTo>
                  <a:lnTo>
                    <a:pt x="54114" y="54114"/>
                  </a:lnTo>
                  <a:lnTo>
                    <a:pt x="54114" y="54114"/>
                  </a:lnTo>
                  <a:lnTo>
                    <a:pt x="54114" y="0"/>
                  </a:lnTo>
                  <a:lnTo>
                    <a:pt x="0" y="0"/>
                  </a:lnTo>
                  <a:lnTo>
                    <a:pt x="0" y="5411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7" name="Google Shape;237;p19"/>
            <p:cNvSpPr/>
            <p:nvPr/>
          </p:nvSpPr>
          <p:spPr>
            <a:xfrm>
              <a:off x="7203372" y="3982750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8" name="Google Shape;238;p19"/>
            <p:cNvSpPr/>
            <p:nvPr/>
          </p:nvSpPr>
          <p:spPr>
            <a:xfrm>
              <a:off x="7203372" y="3549537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0" y="54174"/>
                  </a:lnTo>
                  <a:lnTo>
                    <a:pt x="54174" y="54174"/>
                  </a:lnTo>
                  <a:lnTo>
                    <a:pt x="54174" y="0"/>
                  </a:lnTo>
                  <a:lnTo>
                    <a:pt x="5417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9" name="Google Shape;239;p19"/>
            <p:cNvSpPr/>
            <p:nvPr/>
          </p:nvSpPr>
          <p:spPr>
            <a:xfrm>
              <a:off x="7420009" y="3766174"/>
              <a:ext cx="54113" cy="54113"/>
            </a:xfrm>
            <a:custGeom>
              <a:avLst/>
              <a:gdLst/>
              <a:ahLst/>
              <a:cxnLst/>
              <a:rect l="l" t="t" r="r" b="b"/>
              <a:pathLst>
                <a:path w="54113" h="54113" extrusionOk="0">
                  <a:moveTo>
                    <a:pt x="0" y="54114"/>
                  </a:moveTo>
                  <a:lnTo>
                    <a:pt x="0" y="54114"/>
                  </a:lnTo>
                  <a:lnTo>
                    <a:pt x="54114" y="54114"/>
                  </a:lnTo>
                  <a:lnTo>
                    <a:pt x="54114" y="54114"/>
                  </a:lnTo>
                  <a:lnTo>
                    <a:pt x="54114" y="0"/>
                  </a:lnTo>
                  <a:lnTo>
                    <a:pt x="0" y="0"/>
                  </a:lnTo>
                  <a:lnTo>
                    <a:pt x="0" y="5411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0" name="Google Shape;240;p19"/>
          <p:cNvSpPr/>
          <p:nvPr/>
        </p:nvSpPr>
        <p:spPr>
          <a:xfrm>
            <a:off x="8604503" y="276571"/>
            <a:ext cx="200691" cy="200691"/>
          </a:xfrm>
          <a:custGeom>
            <a:avLst/>
            <a:gdLst/>
            <a:ahLst/>
            <a:cxnLst/>
            <a:rect l="l" t="t" r="r" b="b"/>
            <a:pathLst>
              <a:path w="54174" h="54174" extrusionOk="0">
                <a:moveTo>
                  <a:pt x="0" y="0"/>
                </a:moveTo>
                <a:lnTo>
                  <a:pt x="54174" y="0"/>
                </a:lnTo>
                <a:lnTo>
                  <a:pt x="54174" y="54174"/>
                </a:lnTo>
                <a:lnTo>
                  <a:pt x="0" y="54174"/>
                </a:lnTo>
                <a:close/>
              </a:path>
            </a:pathLst>
          </a:custGeom>
          <a:solidFill>
            <a:srgbClr val="CC55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9"/>
          <p:cNvSpPr txBox="1"/>
          <p:nvPr/>
        </p:nvSpPr>
        <p:spPr>
          <a:xfrm flipH="1">
            <a:off x="8499722" y="269194"/>
            <a:ext cx="410253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 b="0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800" b="0" i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19"/>
          <p:cNvSpPr txBox="1"/>
          <p:nvPr/>
        </p:nvSpPr>
        <p:spPr>
          <a:xfrm>
            <a:off x="351376" y="4705276"/>
            <a:ext cx="2661134" cy="178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libri"/>
              <a:buNone/>
            </a:pPr>
            <a:r>
              <a:rPr lang="en-US" sz="8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workingpower.com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Custom Layout">
  <p:cSld name="8_Custom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chemeClr val="lt1"/>
              </a:gs>
              <a:gs pos="1000">
                <a:schemeClr val="lt1"/>
              </a:gs>
              <a:gs pos="100000">
                <a:srgbClr val="FFFFFF">
                  <a:alpha val="94901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20"/>
          <p:cNvSpPr>
            <a:spLocks noGrp="1"/>
          </p:cNvSpPr>
          <p:nvPr>
            <p:ph type="pic" idx="2"/>
          </p:nvPr>
        </p:nvSpPr>
        <p:spPr>
          <a:xfrm>
            <a:off x="2256068" y="1693769"/>
            <a:ext cx="1728217" cy="1728216"/>
          </a:xfrm>
          <a:prstGeom prst="ellipse">
            <a:avLst/>
          </a:prstGeom>
          <a:noFill/>
          <a:ln>
            <a:noFill/>
          </a:ln>
        </p:spPr>
      </p:sp>
      <p:sp>
        <p:nvSpPr>
          <p:cNvPr id="246" name="Google Shape;246;p20"/>
          <p:cNvSpPr>
            <a:spLocks noGrp="1"/>
          </p:cNvSpPr>
          <p:nvPr>
            <p:ph type="pic" idx="3"/>
          </p:nvPr>
        </p:nvSpPr>
        <p:spPr>
          <a:xfrm>
            <a:off x="4999268" y="1693769"/>
            <a:ext cx="1728217" cy="1728216"/>
          </a:xfrm>
          <a:prstGeom prst="ellipse">
            <a:avLst/>
          </a:prstGeom>
          <a:noFill/>
          <a:ln>
            <a:noFill/>
          </a:ln>
        </p:spPr>
      </p:sp>
      <p:grpSp>
        <p:nvGrpSpPr>
          <p:cNvPr id="247" name="Google Shape;247;p20"/>
          <p:cNvGrpSpPr/>
          <p:nvPr/>
        </p:nvGrpSpPr>
        <p:grpSpPr>
          <a:xfrm>
            <a:off x="8648748" y="4641919"/>
            <a:ext cx="306300" cy="306300"/>
            <a:chOff x="6770160" y="3116325"/>
            <a:chExt cx="920599" cy="920599"/>
          </a:xfrm>
        </p:grpSpPr>
        <p:sp>
          <p:nvSpPr>
            <p:cNvPr id="248" name="Google Shape;248;p20"/>
            <p:cNvSpPr/>
            <p:nvPr/>
          </p:nvSpPr>
          <p:spPr>
            <a:xfrm>
              <a:off x="6878447" y="3441249"/>
              <a:ext cx="270750" cy="270750"/>
            </a:xfrm>
            <a:custGeom>
              <a:avLst/>
              <a:gdLst/>
              <a:ahLst/>
              <a:cxnLst/>
              <a:rect l="l" t="t" r="r" b="b"/>
              <a:pathLst>
                <a:path w="270750" h="270750" extrusionOk="0">
                  <a:moveTo>
                    <a:pt x="270750" y="108288"/>
                  </a:moveTo>
                  <a:lnTo>
                    <a:pt x="162462" y="108288"/>
                  </a:lnTo>
                  <a:lnTo>
                    <a:pt x="162462" y="54114"/>
                  </a:lnTo>
                  <a:lnTo>
                    <a:pt x="162462" y="54114"/>
                  </a:lnTo>
                  <a:lnTo>
                    <a:pt x="162462" y="0"/>
                  </a:lnTo>
                  <a:lnTo>
                    <a:pt x="108349" y="0"/>
                  </a:lnTo>
                  <a:lnTo>
                    <a:pt x="108349" y="54114"/>
                  </a:lnTo>
                  <a:lnTo>
                    <a:pt x="108349" y="54114"/>
                  </a:lnTo>
                  <a:lnTo>
                    <a:pt x="108349" y="108288"/>
                  </a:lnTo>
                  <a:lnTo>
                    <a:pt x="0" y="108288"/>
                  </a:lnTo>
                  <a:lnTo>
                    <a:pt x="0" y="162462"/>
                  </a:lnTo>
                  <a:lnTo>
                    <a:pt x="108349" y="162462"/>
                  </a:lnTo>
                  <a:lnTo>
                    <a:pt x="108349" y="270750"/>
                  </a:lnTo>
                  <a:lnTo>
                    <a:pt x="162462" y="270750"/>
                  </a:lnTo>
                  <a:lnTo>
                    <a:pt x="162462" y="162462"/>
                  </a:lnTo>
                  <a:lnTo>
                    <a:pt x="270750" y="162462"/>
                  </a:lnTo>
                  <a:lnTo>
                    <a:pt x="270750" y="108288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9" name="Google Shape;249;p20"/>
            <p:cNvSpPr/>
            <p:nvPr/>
          </p:nvSpPr>
          <p:spPr>
            <a:xfrm>
              <a:off x="6878447" y="3441249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250;p20"/>
            <p:cNvSpPr/>
            <p:nvPr/>
          </p:nvSpPr>
          <p:spPr>
            <a:xfrm>
              <a:off x="6878447" y="3657825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p20"/>
            <p:cNvSpPr/>
            <p:nvPr/>
          </p:nvSpPr>
          <p:spPr>
            <a:xfrm>
              <a:off x="6770160" y="3549537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p20"/>
            <p:cNvSpPr/>
            <p:nvPr/>
          </p:nvSpPr>
          <p:spPr>
            <a:xfrm>
              <a:off x="7311660" y="3441249"/>
              <a:ext cx="270750" cy="270750"/>
            </a:xfrm>
            <a:custGeom>
              <a:avLst/>
              <a:gdLst/>
              <a:ahLst/>
              <a:cxnLst/>
              <a:rect l="l" t="t" r="r" b="b"/>
              <a:pathLst>
                <a:path w="270750" h="270750" extrusionOk="0">
                  <a:moveTo>
                    <a:pt x="162462" y="54114"/>
                  </a:moveTo>
                  <a:lnTo>
                    <a:pt x="162462" y="54114"/>
                  </a:lnTo>
                  <a:lnTo>
                    <a:pt x="162462" y="0"/>
                  </a:lnTo>
                  <a:lnTo>
                    <a:pt x="108349" y="0"/>
                  </a:lnTo>
                  <a:lnTo>
                    <a:pt x="108349" y="54114"/>
                  </a:lnTo>
                  <a:lnTo>
                    <a:pt x="108349" y="54114"/>
                  </a:lnTo>
                  <a:lnTo>
                    <a:pt x="108349" y="108288"/>
                  </a:lnTo>
                  <a:lnTo>
                    <a:pt x="0" y="108288"/>
                  </a:lnTo>
                  <a:lnTo>
                    <a:pt x="0" y="162462"/>
                  </a:lnTo>
                  <a:lnTo>
                    <a:pt x="108349" y="162462"/>
                  </a:lnTo>
                  <a:lnTo>
                    <a:pt x="108349" y="270750"/>
                  </a:lnTo>
                  <a:lnTo>
                    <a:pt x="162462" y="270750"/>
                  </a:lnTo>
                  <a:lnTo>
                    <a:pt x="162462" y="162462"/>
                  </a:lnTo>
                  <a:lnTo>
                    <a:pt x="270750" y="162462"/>
                  </a:lnTo>
                  <a:lnTo>
                    <a:pt x="270750" y="108288"/>
                  </a:lnTo>
                  <a:lnTo>
                    <a:pt x="162462" y="108288"/>
                  </a:lnTo>
                  <a:lnTo>
                    <a:pt x="162462" y="5411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253;p20"/>
            <p:cNvSpPr/>
            <p:nvPr/>
          </p:nvSpPr>
          <p:spPr>
            <a:xfrm>
              <a:off x="7528297" y="3441249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" name="Google Shape;254;p20"/>
            <p:cNvSpPr/>
            <p:nvPr/>
          </p:nvSpPr>
          <p:spPr>
            <a:xfrm>
              <a:off x="7528297" y="3657825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" name="Google Shape;255;p20"/>
            <p:cNvSpPr/>
            <p:nvPr/>
          </p:nvSpPr>
          <p:spPr>
            <a:xfrm>
              <a:off x="7311660" y="3657825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0" y="54174"/>
                  </a:lnTo>
                  <a:lnTo>
                    <a:pt x="54174" y="54174"/>
                  </a:lnTo>
                  <a:lnTo>
                    <a:pt x="54174" y="0"/>
                  </a:lnTo>
                  <a:lnTo>
                    <a:pt x="5417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" name="Google Shape;256;p20"/>
            <p:cNvSpPr/>
            <p:nvPr/>
          </p:nvSpPr>
          <p:spPr>
            <a:xfrm>
              <a:off x="7636585" y="3549537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" name="Google Shape;257;p20"/>
            <p:cNvSpPr/>
            <p:nvPr/>
          </p:nvSpPr>
          <p:spPr>
            <a:xfrm>
              <a:off x="7095084" y="3224612"/>
              <a:ext cx="270750" cy="270750"/>
            </a:xfrm>
            <a:custGeom>
              <a:avLst/>
              <a:gdLst/>
              <a:ahLst/>
              <a:cxnLst/>
              <a:rect l="l" t="t" r="r" b="b"/>
              <a:pathLst>
                <a:path w="270750" h="270750" extrusionOk="0">
                  <a:moveTo>
                    <a:pt x="162462" y="0"/>
                  </a:moveTo>
                  <a:lnTo>
                    <a:pt x="108288" y="0"/>
                  </a:lnTo>
                  <a:lnTo>
                    <a:pt x="108288" y="54174"/>
                  </a:lnTo>
                  <a:lnTo>
                    <a:pt x="108288" y="108349"/>
                  </a:lnTo>
                  <a:lnTo>
                    <a:pt x="0" y="108349"/>
                  </a:lnTo>
                  <a:lnTo>
                    <a:pt x="0" y="162462"/>
                  </a:lnTo>
                  <a:lnTo>
                    <a:pt x="108288" y="162462"/>
                  </a:lnTo>
                  <a:lnTo>
                    <a:pt x="108288" y="270750"/>
                  </a:lnTo>
                  <a:lnTo>
                    <a:pt x="162462" y="270750"/>
                  </a:lnTo>
                  <a:lnTo>
                    <a:pt x="162462" y="162462"/>
                  </a:lnTo>
                  <a:lnTo>
                    <a:pt x="270750" y="162462"/>
                  </a:lnTo>
                  <a:lnTo>
                    <a:pt x="270750" y="108349"/>
                  </a:lnTo>
                  <a:lnTo>
                    <a:pt x="162462" y="108349"/>
                  </a:lnTo>
                  <a:lnTo>
                    <a:pt x="162462" y="54174"/>
                  </a:lnTo>
                  <a:lnTo>
                    <a:pt x="162462" y="0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" name="Google Shape;258;p20"/>
            <p:cNvSpPr/>
            <p:nvPr/>
          </p:nvSpPr>
          <p:spPr>
            <a:xfrm>
              <a:off x="7095084" y="3224612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" name="Google Shape;259;p20"/>
            <p:cNvSpPr/>
            <p:nvPr/>
          </p:nvSpPr>
          <p:spPr>
            <a:xfrm>
              <a:off x="7311660" y="3224612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" name="Google Shape;260;p20"/>
            <p:cNvSpPr/>
            <p:nvPr/>
          </p:nvSpPr>
          <p:spPr>
            <a:xfrm>
              <a:off x="7311660" y="3441249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20"/>
            <p:cNvSpPr/>
            <p:nvPr/>
          </p:nvSpPr>
          <p:spPr>
            <a:xfrm>
              <a:off x="7095084" y="3441249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" name="Google Shape;262;p20"/>
            <p:cNvSpPr/>
            <p:nvPr/>
          </p:nvSpPr>
          <p:spPr>
            <a:xfrm>
              <a:off x="6986796" y="3332961"/>
              <a:ext cx="54113" cy="54113"/>
            </a:xfrm>
            <a:custGeom>
              <a:avLst/>
              <a:gdLst/>
              <a:ahLst/>
              <a:cxnLst/>
              <a:rect l="l" t="t" r="r" b="b"/>
              <a:pathLst>
                <a:path w="54113" h="54113" extrusionOk="0">
                  <a:moveTo>
                    <a:pt x="54114" y="54114"/>
                  </a:moveTo>
                  <a:lnTo>
                    <a:pt x="54114" y="0"/>
                  </a:lnTo>
                  <a:lnTo>
                    <a:pt x="0" y="0"/>
                  </a:lnTo>
                  <a:lnTo>
                    <a:pt x="0" y="54114"/>
                  </a:lnTo>
                  <a:lnTo>
                    <a:pt x="0" y="54114"/>
                  </a:lnTo>
                  <a:lnTo>
                    <a:pt x="54114" y="5411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20"/>
            <p:cNvSpPr/>
            <p:nvPr/>
          </p:nvSpPr>
          <p:spPr>
            <a:xfrm>
              <a:off x="7203372" y="3116325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64;p20"/>
            <p:cNvSpPr/>
            <p:nvPr/>
          </p:nvSpPr>
          <p:spPr>
            <a:xfrm>
              <a:off x="7420009" y="3332961"/>
              <a:ext cx="54113" cy="54113"/>
            </a:xfrm>
            <a:custGeom>
              <a:avLst/>
              <a:gdLst/>
              <a:ahLst/>
              <a:cxnLst/>
              <a:rect l="l" t="t" r="r" b="b"/>
              <a:pathLst>
                <a:path w="54113" h="54113" extrusionOk="0">
                  <a:moveTo>
                    <a:pt x="54114" y="54114"/>
                  </a:moveTo>
                  <a:lnTo>
                    <a:pt x="54114" y="0"/>
                  </a:lnTo>
                  <a:lnTo>
                    <a:pt x="0" y="0"/>
                  </a:lnTo>
                  <a:lnTo>
                    <a:pt x="0" y="54114"/>
                  </a:lnTo>
                  <a:lnTo>
                    <a:pt x="0" y="54114"/>
                  </a:lnTo>
                  <a:lnTo>
                    <a:pt x="54114" y="5411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p20"/>
            <p:cNvSpPr/>
            <p:nvPr/>
          </p:nvSpPr>
          <p:spPr>
            <a:xfrm>
              <a:off x="7095084" y="3657825"/>
              <a:ext cx="270750" cy="270750"/>
            </a:xfrm>
            <a:custGeom>
              <a:avLst/>
              <a:gdLst/>
              <a:ahLst/>
              <a:cxnLst/>
              <a:rect l="l" t="t" r="r" b="b"/>
              <a:pathLst>
                <a:path w="270750" h="270750" extrusionOk="0">
                  <a:moveTo>
                    <a:pt x="162462" y="54174"/>
                  </a:moveTo>
                  <a:lnTo>
                    <a:pt x="162462" y="0"/>
                  </a:lnTo>
                  <a:lnTo>
                    <a:pt x="108288" y="0"/>
                  </a:lnTo>
                  <a:lnTo>
                    <a:pt x="108288" y="54174"/>
                  </a:lnTo>
                  <a:lnTo>
                    <a:pt x="108288" y="108349"/>
                  </a:lnTo>
                  <a:lnTo>
                    <a:pt x="0" y="108349"/>
                  </a:lnTo>
                  <a:lnTo>
                    <a:pt x="0" y="162462"/>
                  </a:lnTo>
                  <a:lnTo>
                    <a:pt x="108288" y="162462"/>
                  </a:lnTo>
                  <a:lnTo>
                    <a:pt x="108288" y="270750"/>
                  </a:lnTo>
                  <a:lnTo>
                    <a:pt x="162462" y="270750"/>
                  </a:lnTo>
                  <a:lnTo>
                    <a:pt x="162462" y="162462"/>
                  </a:lnTo>
                  <a:lnTo>
                    <a:pt x="270750" y="162462"/>
                  </a:lnTo>
                  <a:lnTo>
                    <a:pt x="270750" y="108349"/>
                  </a:lnTo>
                  <a:lnTo>
                    <a:pt x="162462" y="108349"/>
                  </a:lnTo>
                  <a:lnTo>
                    <a:pt x="162462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" name="Google Shape;266;p20"/>
            <p:cNvSpPr/>
            <p:nvPr/>
          </p:nvSpPr>
          <p:spPr>
            <a:xfrm>
              <a:off x="7095084" y="3657825"/>
              <a:ext cx="54113" cy="54174"/>
            </a:xfrm>
            <a:custGeom>
              <a:avLst/>
              <a:gdLst/>
              <a:ahLst/>
              <a:cxnLst/>
              <a:rect l="l" t="t" r="r" b="b"/>
              <a:pathLst>
                <a:path w="54113" h="54174" extrusionOk="0">
                  <a:moveTo>
                    <a:pt x="0" y="54174"/>
                  </a:moveTo>
                  <a:lnTo>
                    <a:pt x="54114" y="54174"/>
                  </a:lnTo>
                  <a:lnTo>
                    <a:pt x="54114" y="0"/>
                  </a:lnTo>
                  <a:lnTo>
                    <a:pt x="5411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" name="Google Shape;267;p20"/>
            <p:cNvSpPr/>
            <p:nvPr/>
          </p:nvSpPr>
          <p:spPr>
            <a:xfrm>
              <a:off x="7311660" y="3874462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20"/>
            <p:cNvSpPr/>
            <p:nvPr/>
          </p:nvSpPr>
          <p:spPr>
            <a:xfrm>
              <a:off x="7095084" y="3874462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20"/>
            <p:cNvSpPr/>
            <p:nvPr/>
          </p:nvSpPr>
          <p:spPr>
            <a:xfrm>
              <a:off x="6986796" y="3766174"/>
              <a:ext cx="54113" cy="54113"/>
            </a:xfrm>
            <a:custGeom>
              <a:avLst/>
              <a:gdLst/>
              <a:ahLst/>
              <a:cxnLst/>
              <a:rect l="l" t="t" r="r" b="b"/>
              <a:pathLst>
                <a:path w="54113" h="54113" extrusionOk="0">
                  <a:moveTo>
                    <a:pt x="0" y="54114"/>
                  </a:moveTo>
                  <a:lnTo>
                    <a:pt x="0" y="54114"/>
                  </a:lnTo>
                  <a:lnTo>
                    <a:pt x="54114" y="54114"/>
                  </a:lnTo>
                  <a:lnTo>
                    <a:pt x="54114" y="54114"/>
                  </a:lnTo>
                  <a:lnTo>
                    <a:pt x="54114" y="0"/>
                  </a:lnTo>
                  <a:lnTo>
                    <a:pt x="0" y="0"/>
                  </a:lnTo>
                  <a:lnTo>
                    <a:pt x="0" y="5411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p20"/>
            <p:cNvSpPr/>
            <p:nvPr/>
          </p:nvSpPr>
          <p:spPr>
            <a:xfrm>
              <a:off x="7203372" y="3982750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54174" y="0"/>
                  </a:lnTo>
                  <a:lnTo>
                    <a:pt x="54174" y="54174"/>
                  </a:lnTo>
                  <a:lnTo>
                    <a:pt x="0" y="5417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271;p20"/>
            <p:cNvSpPr/>
            <p:nvPr/>
          </p:nvSpPr>
          <p:spPr>
            <a:xfrm>
              <a:off x="7203372" y="3549537"/>
              <a:ext cx="54174" cy="54174"/>
            </a:xfrm>
            <a:custGeom>
              <a:avLst/>
              <a:gdLst/>
              <a:ahLst/>
              <a:cxnLst/>
              <a:rect l="l" t="t" r="r" b="b"/>
              <a:pathLst>
                <a:path w="54174" h="54174" extrusionOk="0">
                  <a:moveTo>
                    <a:pt x="0" y="0"/>
                  </a:moveTo>
                  <a:lnTo>
                    <a:pt x="0" y="54174"/>
                  </a:lnTo>
                  <a:lnTo>
                    <a:pt x="54174" y="54174"/>
                  </a:lnTo>
                  <a:lnTo>
                    <a:pt x="54174" y="0"/>
                  </a:lnTo>
                  <a:lnTo>
                    <a:pt x="5417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20"/>
            <p:cNvSpPr/>
            <p:nvPr/>
          </p:nvSpPr>
          <p:spPr>
            <a:xfrm>
              <a:off x="7420009" y="3766174"/>
              <a:ext cx="54113" cy="54113"/>
            </a:xfrm>
            <a:custGeom>
              <a:avLst/>
              <a:gdLst/>
              <a:ahLst/>
              <a:cxnLst/>
              <a:rect l="l" t="t" r="r" b="b"/>
              <a:pathLst>
                <a:path w="54113" h="54113" extrusionOk="0">
                  <a:moveTo>
                    <a:pt x="0" y="54114"/>
                  </a:moveTo>
                  <a:lnTo>
                    <a:pt x="0" y="54114"/>
                  </a:lnTo>
                  <a:lnTo>
                    <a:pt x="54114" y="54114"/>
                  </a:lnTo>
                  <a:lnTo>
                    <a:pt x="54114" y="54114"/>
                  </a:lnTo>
                  <a:lnTo>
                    <a:pt x="54114" y="0"/>
                  </a:lnTo>
                  <a:lnTo>
                    <a:pt x="0" y="0"/>
                  </a:lnTo>
                  <a:lnTo>
                    <a:pt x="0" y="54114"/>
                  </a:lnTo>
                  <a:close/>
                </a:path>
              </a:pathLst>
            </a:custGeom>
            <a:solidFill>
              <a:srgbClr val="CC55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3" name="Google Shape;273;p20"/>
          <p:cNvSpPr/>
          <p:nvPr/>
        </p:nvSpPr>
        <p:spPr>
          <a:xfrm>
            <a:off x="8604503" y="276571"/>
            <a:ext cx="200691" cy="200691"/>
          </a:xfrm>
          <a:custGeom>
            <a:avLst/>
            <a:gdLst/>
            <a:ahLst/>
            <a:cxnLst/>
            <a:rect l="l" t="t" r="r" b="b"/>
            <a:pathLst>
              <a:path w="54174" h="54174" extrusionOk="0">
                <a:moveTo>
                  <a:pt x="0" y="0"/>
                </a:moveTo>
                <a:lnTo>
                  <a:pt x="54174" y="0"/>
                </a:lnTo>
                <a:lnTo>
                  <a:pt x="54174" y="54174"/>
                </a:lnTo>
                <a:lnTo>
                  <a:pt x="0" y="54174"/>
                </a:lnTo>
                <a:close/>
              </a:path>
            </a:pathLst>
          </a:custGeom>
          <a:solidFill>
            <a:srgbClr val="CC55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20"/>
          <p:cNvSpPr txBox="1"/>
          <p:nvPr/>
        </p:nvSpPr>
        <p:spPr>
          <a:xfrm flipH="1">
            <a:off x="8499722" y="269194"/>
            <a:ext cx="410253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 b="0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800" b="0" i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20"/>
          <p:cNvSpPr txBox="1"/>
          <p:nvPr/>
        </p:nvSpPr>
        <p:spPr>
          <a:xfrm>
            <a:off x="351376" y="4705276"/>
            <a:ext cx="2661134" cy="178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libri"/>
              <a:buNone/>
            </a:pPr>
            <a:r>
              <a:rPr lang="en-US" sz="8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workingpower.com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Custom Layout">
  <p:cSld name="4_Custom Layout"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1"/>
          <p:cNvSpPr>
            <a:spLocks noGrp="1"/>
          </p:cNvSpPr>
          <p:nvPr>
            <p:ph type="pic" idx="2"/>
          </p:nvPr>
        </p:nvSpPr>
        <p:spPr>
          <a:xfrm>
            <a:off x="0" y="0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278" name="Google Shape;278;p21"/>
          <p:cNvSpPr>
            <a:spLocks noGrp="1"/>
          </p:cNvSpPr>
          <p:nvPr>
            <p:ph type="pic" idx="3"/>
          </p:nvPr>
        </p:nvSpPr>
        <p:spPr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ustom Layout">
  <p:cSld name="3_Custom Layout"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2"/>
          <p:cNvSpPr>
            <a:spLocks noGrp="1"/>
          </p:cNvSpPr>
          <p:nvPr>
            <p:ph type="pic" idx="2"/>
          </p:nvPr>
        </p:nvSpPr>
        <p:spPr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Custom Layout">
  <p:cSld name="1_Custom Layout"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3"/>
          <p:cNvSpPr>
            <a:spLocks noGrp="1"/>
          </p:cNvSpPr>
          <p:nvPr>
            <p:ph type="pic" idx="2"/>
          </p:nvPr>
        </p:nvSpPr>
        <p:spPr>
          <a:xfrm>
            <a:off x="342900" y="285750"/>
            <a:ext cx="8458200" cy="44958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 White">
  <p:cSld name="Two Column White"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4"/>
          <p:cNvSpPr txBox="1">
            <a:spLocks noGrp="1"/>
          </p:cNvSpPr>
          <p:nvPr>
            <p:ph type="body" idx="1"/>
          </p:nvPr>
        </p:nvSpPr>
        <p:spPr>
          <a:xfrm>
            <a:off x="842421" y="1149820"/>
            <a:ext cx="3703598" cy="3106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619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5" name="Google Shape;285;p24"/>
          <p:cNvSpPr txBox="1">
            <a:spLocks noGrp="1"/>
          </p:cNvSpPr>
          <p:nvPr>
            <p:ph type="body" idx="2"/>
          </p:nvPr>
        </p:nvSpPr>
        <p:spPr>
          <a:xfrm>
            <a:off x="4978389" y="1162051"/>
            <a:ext cx="3703598" cy="3106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619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6" name="Google Shape;286;p24"/>
          <p:cNvSpPr/>
          <p:nvPr/>
        </p:nvSpPr>
        <p:spPr>
          <a:xfrm>
            <a:off x="0" y="4697442"/>
            <a:ext cx="9143998" cy="44605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87" name="Google Shape;287;p24"/>
          <p:cNvCxnSpPr/>
          <p:nvPr/>
        </p:nvCxnSpPr>
        <p:spPr>
          <a:xfrm>
            <a:off x="0" y="4697442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88" name="Google Shape;288;p24"/>
          <p:cNvSpPr txBox="1">
            <a:spLocks noGrp="1"/>
          </p:cNvSpPr>
          <p:nvPr>
            <p:ph type="title"/>
          </p:nvPr>
        </p:nvSpPr>
        <p:spPr>
          <a:xfrm>
            <a:off x="842421" y="375756"/>
            <a:ext cx="7815713" cy="34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89" name="Google Shape;289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1630" y="305393"/>
            <a:ext cx="393192" cy="393192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24"/>
          <p:cNvSpPr txBox="1"/>
          <p:nvPr/>
        </p:nvSpPr>
        <p:spPr>
          <a:xfrm>
            <a:off x="8513600" y="4855044"/>
            <a:ext cx="168387" cy="1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Calibri"/>
              <a:buNone/>
            </a:pPr>
            <a:fld id="{00000000-1234-1234-1234-123412341234}" type="slidenum">
              <a:rPr lang="en-US" sz="800" b="0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800" b="1" i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24"/>
          <p:cNvSpPr txBox="1"/>
          <p:nvPr/>
        </p:nvSpPr>
        <p:spPr>
          <a:xfrm>
            <a:off x="351376" y="4839142"/>
            <a:ext cx="2661134" cy="178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Calibri"/>
              <a:buNone/>
            </a:pPr>
            <a:r>
              <a:rPr lang="en-US" sz="800" b="1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workingpower.com</a:t>
            </a: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White">
  <p:cSld name="Title and Content White"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5"/>
          <p:cNvSpPr txBox="1">
            <a:spLocks noGrp="1"/>
          </p:cNvSpPr>
          <p:nvPr>
            <p:ph type="body" idx="1"/>
          </p:nvPr>
        </p:nvSpPr>
        <p:spPr>
          <a:xfrm>
            <a:off x="842421" y="1162050"/>
            <a:ext cx="7839565" cy="3190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619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4" name="Google Shape;294;p25"/>
          <p:cNvSpPr/>
          <p:nvPr/>
        </p:nvSpPr>
        <p:spPr>
          <a:xfrm>
            <a:off x="0" y="4697442"/>
            <a:ext cx="9143998" cy="44605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95" name="Google Shape;295;p25"/>
          <p:cNvCxnSpPr/>
          <p:nvPr/>
        </p:nvCxnSpPr>
        <p:spPr>
          <a:xfrm>
            <a:off x="0" y="4697442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96" name="Google Shape;296;p25"/>
          <p:cNvSpPr txBox="1">
            <a:spLocks noGrp="1"/>
          </p:cNvSpPr>
          <p:nvPr>
            <p:ph type="title"/>
          </p:nvPr>
        </p:nvSpPr>
        <p:spPr>
          <a:xfrm>
            <a:off x="842421" y="375756"/>
            <a:ext cx="7815713" cy="34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97" name="Google Shape;297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1630" y="305393"/>
            <a:ext cx="393192" cy="393192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25"/>
          <p:cNvSpPr txBox="1"/>
          <p:nvPr/>
        </p:nvSpPr>
        <p:spPr>
          <a:xfrm>
            <a:off x="8513600" y="4855044"/>
            <a:ext cx="168387" cy="1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Calibri"/>
              <a:buNone/>
            </a:pPr>
            <a:fld id="{00000000-1234-1234-1234-123412341234}" type="slidenum">
              <a:rPr lang="en-US" sz="800" b="0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800" b="1" i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25"/>
          <p:cNvSpPr txBox="1"/>
          <p:nvPr/>
        </p:nvSpPr>
        <p:spPr>
          <a:xfrm>
            <a:off x="351376" y="4839142"/>
            <a:ext cx="2661134" cy="178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Calibri"/>
              <a:buNone/>
            </a:pPr>
            <a:r>
              <a:rPr lang="en-US" sz="800" b="1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workingpower.com</a:t>
            </a: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Aqua">
  <p:cSld name="Title and Content Aqua">
    <p:bg>
      <p:bgPr>
        <a:solidFill>
          <a:schemeClr val="lt2"/>
        </a:solidFill>
        <a:effectLst/>
      </p:bgPr>
    </p:bg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6"/>
          <p:cNvSpPr txBox="1">
            <a:spLocks noGrp="1"/>
          </p:cNvSpPr>
          <p:nvPr>
            <p:ph type="body" idx="1"/>
          </p:nvPr>
        </p:nvSpPr>
        <p:spPr>
          <a:xfrm>
            <a:off x="842421" y="1162050"/>
            <a:ext cx="7839565" cy="3190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619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2" name="Google Shape;302;p26"/>
          <p:cNvSpPr/>
          <p:nvPr/>
        </p:nvSpPr>
        <p:spPr>
          <a:xfrm>
            <a:off x="0" y="4697442"/>
            <a:ext cx="9143998" cy="44605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03" name="Google Shape;303;p26"/>
          <p:cNvCxnSpPr/>
          <p:nvPr/>
        </p:nvCxnSpPr>
        <p:spPr>
          <a:xfrm>
            <a:off x="0" y="4697442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04" name="Google Shape;304;p26"/>
          <p:cNvSpPr txBox="1">
            <a:spLocks noGrp="1"/>
          </p:cNvSpPr>
          <p:nvPr>
            <p:ph type="title"/>
          </p:nvPr>
        </p:nvSpPr>
        <p:spPr>
          <a:xfrm>
            <a:off x="842421" y="375756"/>
            <a:ext cx="7815713" cy="34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305" name="Google Shape;305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1630" y="305393"/>
            <a:ext cx="393192" cy="393192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26"/>
          <p:cNvSpPr txBox="1"/>
          <p:nvPr/>
        </p:nvSpPr>
        <p:spPr>
          <a:xfrm>
            <a:off x="8513600" y="4855044"/>
            <a:ext cx="168387" cy="1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Calibri"/>
              <a:buNone/>
            </a:pPr>
            <a:fld id="{00000000-1234-1234-1234-123412341234}" type="slidenum">
              <a:rPr lang="en-US" sz="800" b="0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800" b="1" i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26"/>
          <p:cNvSpPr txBox="1"/>
          <p:nvPr/>
        </p:nvSpPr>
        <p:spPr>
          <a:xfrm>
            <a:off x="351376" y="4839142"/>
            <a:ext cx="2661134" cy="178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Calibri"/>
              <a:buNone/>
            </a:pPr>
            <a:r>
              <a:rPr lang="en-US" sz="800" b="1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workingpower.com</a:t>
            </a: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 Aqua">
  <p:cSld name="1_Title and Content Aqua">
    <p:bg>
      <p:bgPr>
        <a:solidFill>
          <a:srgbClr val="E1EFD8"/>
        </a:solidFill>
        <a:effectLst/>
      </p:bgPr>
    </p:bg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7"/>
          <p:cNvSpPr txBox="1">
            <a:spLocks noGrp="1"/>
          </p:cNvSpPr>
          <p:nvPr>
            <p:ph type="body" idx="1"/>
          </p:nvPr>
        </p:nvSpPr>
        <p:spPr>
          <a:xfrm>
            <a:off x="842421" y="1162050"/>
            <a:ext cx="7839565" cy="3190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619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0" name="Google Shape;310;p27"/>
          <p:cNvSpPr/>
          <p:nvPr/>
        </p:nvSpPr>
        <p:spPr>
          <a:xfrm>
            <a:off x="0" y="4697442"/>
            <a:ext cx="9143998" cy="44605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11" name="Google Shape;311;p27"/>
          <p:cNvCxnSpPr/>
          <p:nvPr/>
        </p:nvCxnSpPr>
        <p:spPr>
          <a:xfrm>
            <a:off x="0" y="4697442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12" name="Google Shape;312;p27"/>
          <p:cNvSpPr txBox="1">
            <a:spLocks noGrp="1"/>
          </p:cNvSpPr>
          <p:nvPr>
            <p:ph type="title"/>
          </p:nvPr>
        </p:nvSpPr>
        <p:spPr>
          <a:xfrm>
            <a:off x="842421" y="375756"/>
            <a:ext cx="7815713" cy="34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313" name="Google Shape;313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1630" y="305393"/>
            <a:ext cx="393192" cy="393192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27"/>
          <p:cNvSpPr txBox="1"/>
          <p:nvPr/>
        </p:nvSpPr>
        <p:spPr>
          <a:xfrm>
            <a:off x="8513600" y="4855044"/>
            <a:ext cx="168387" cy="1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Calibri"/>
              <a:buNone/>
            </a:pPr>
            <a:fld id="{00000000-1234-1234-1234-123412341234}" type="slidenum">
              <a:rPr lang="en-US" sz="800" b="0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800" b="1" i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27"/>
          <p:cNvSpPr txBox="1"/>
          <p:nvPr/>
        </p:nvSpPr>
        <p:spPr>
          <a:xfrm>
            <a:off x="351376" y="4839142"/>
            <a:ext cx="2661134" cy="178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Calibri"/>
              <a:buNone/>
            </a:pPr>
            <a:r>
              <a:rPr lang="en-US" sz="800" b="1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workingpower.com</a:t>
            </a:r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Blue">
  <p:cSld name="Title and Content Blue">
    <p:bg>
      <p:bgPr>
        <a:solidFill>
          <a:schemeClr val="accent3"/>
        </a:solidFill>
        <a:effectLst/>
      </p:bgPr>
    </p:bg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8"/>
          <p:cNvSpPr txBox="1">
            <a:spLocks noGrp="1"/>
          </p:cNvSpPr>
          <p:nvPr>
            <p:ph type="body" idx="1"/>
          </p:nvPr>
        </p:nvSpPr>
        <p:spPr>
          <a:xfrm>
            <a:off x="842421" y="1162050"/>
            <a:ext cx="7839565" cy="3190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619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100"/>
              <a:buChar char="•"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350"/>
              <a:buChar char="•"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350"/>
              <a:buChar char="•"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8" name="Google Shape;318;p28"/>
          <p:cNvSpPr/>
          <p:nvPr/>
        </p:nvSpPr>
        <p:spPr>
          <a:xfrm>
            <a:off x="0" y="4697442"/>
            <a:ext cx="9143998" cy="44605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19" name="Google Shape;319;p28"/>
          <p:cNvCxnSpPr/>
          <p:nvPr/>
        </p:nvCxnSpPr>
        <p:spPr>
          <a:xfrm>
            <a:off x="0" y="4697442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20" name="Google Shape;320;p28"/>
          <p:cNvSpPr txBox="1">
            <a:spLocks noGrp="1"/>
          </p:cNvSpPr>
          <p:nvPr>
            <p:ph type="title"/>
          </p:nvPr>
        </p:nvSpPr>
        <p:spPr>
          <a:xfrm>
            <a:off x="842421" y="375756"/>
            <a:ext cx="7815713" cy="34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Calibri"/>
              <a:buNone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321" name="Google Shape;321;p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1630" y="305393"/>
            <a:ext cx="393192" cy="393192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28"/>
          <p:cNvSpPr txBox="1"/>
          <p:nvPr/>
        </p:nvSpPr>
        <p:spPr>
          <a:xfrm>
            <a:off x="8513600" y="4855044"/>
            <a:ext cx="168387" cy="1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Calibri"/>
              <a:buNone/>
            </a:pPr>
            <a:fld id="{00000000-1234-1234-1234-123412341234}" type="slidenum">
              <a:rPr lang="en-US" sz="800" b="0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800" b="1" i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28"/>
          <p:cNvSpPr txBox="1"/>
          <p:nvPr/>
        </p:nvSpPr>
        <p:spPr>
          <a:xfrm>
            <a:off x="351376" y="4839142"/>
            <a:ext cx="2661134" cy="178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Calibri"/>
              <a:buNone/>
            </a:pPr>
            <a:r>
              <a:rPr lang="en-US" sz="800" b="1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workingpower.com</a:t>
            </a:r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Navy">
  <p:cSld name="Title and Content Navy">
    <p:bg>
      <p:bgPr>
        <a:solidFill>
          <a:schemeClr val="accent1">
            <a:alpha val="74901"/>
          </a:schemeClr>
        </a:solidFill>
        <a:effectLst/>
      </p:bgPr>
    </p:bg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9"/>
          <p:cNvSpPr txBox="1">
            <a:spLocks noGrp="1"/>
          </p:cNvSpPr>
          <p:nvPr>
            <p:ph type="body" idx="1"/>
          </p:nvPr>
        </p:nvSpPr>
        <p:spPr>
          <a:xfrm>
            <a:off x="842421" y="1162050"/>
            <a:ext cx="7839565" cy="3190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619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100"/>
              <a:buChar char="•"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350"/>
              <a:buChar char="•"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350"/>
              <a:buChar char="•"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6" name="Google Shape;326;p29"/>
          <p:cNvSpPr/>
          <p:nvPr/>
        </p:nvSpPr>
        <p:spPr>
          <a:xfrm>
            <a:off x="0" y="4697442"/>
            <a:ext cx="9143998" cy="44605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27" name="Google Shape;327;p29"/>
          <p:cNvCxnSpPr/>
          <p:nvPr/>
        </p:nvCxnSpPr>
        <p:spPr>
          <a:xfrm>
            <a:off x="0" y="4697442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28" name="Google Shape;328;p29"/>
          <p:cNvSpPr txBox="1">
            <a:spLocks noGrp="1"/>
          </p:cNvSpPr>
          <p:nvPr>
            <p:ph type="title"/>
          </p:nvPr>
        </p:nvSpPr>
        <p:spPr>
          <a:xfrm>
            <a:off x="842421" y="375756"/>
            <a:ext cx="7815713" cy="34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Calibri"/>
              <a:buNone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329" name="Google Shape;329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1630" y="305393"/>
            <a:ext cx="393192" cy="393192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29"/>
          <p:cNvSpPr txBox="1"/>
          <p:nvPr/>
        </p:nvSpPr>
        <p:spPr>
          <a:xfrm>
            <a:off x="351376" y="4839142"/>
            <a:ext cx="2661134" cy="178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Calibri"/>
              <a:buNone/>
            </a:pPr>
            <a:r>
              <a:rPr lang="en-US" sz="800" b="1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workingpower.com</a:t>
            </a:r>
            <a:endParaRPr/>
          </a:p>
        </p:txBody>
      </p:sp>
      <p:sp>
        <p:nvSpPr>
          <p:cNvPr id="331" name="Google Shape;331;p29"/>
          <p:cNvSpPr txBox="1"/>
          <p:nvPr/>
        </p:nvSpPr>
        <p:spPr>
          <a:xfrm>
            <a:off x="8513600" y="4855044"/>
            <a:ext cx="168387" cy="1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Calibri"/>
              <a:buNone/>
            </a:pPr>
            <a:fld id="{00000000-1234-1234-1234-123412341234}" type="slidenum">
              <a:rPr lang="en-US" sz="800" b="0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800" b="1" i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White">
  <p:cSld name="Logo White"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30"/>
          <p:cNvSpPr/>
          <p:nvPr/>
        </p:nvSpPr>
        <p:spPr>
          <a:xfrm>
            <a:off x="0" y="4697442"/>
            <a:ext cx="9143998" cy="44605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34" name="Google Shape;334;p30"/>
          <p:cNvCxnSpPr/>
          <p:nvPr/>
        </p:nvCxnSpPr>
        <p:spPr>
          <a:xfrm>
            <a:off x="0" y="4697442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335" name="Google Shape;335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1630" y="305393"/>
            <a:ext cx="393192" cy="393192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30"/>
          <p:cNvSpPr txBox="1"/>
          <p:nvPr/>
        </p:nvSpPr>
        <p:spPr>
          <a:xfrm>
            <a:off x="351376" y="4839142"/>
            <a:ext cx="2661134" cy="178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Calibri"/>
              <a:buNone/>
            </a:pPr>
            <a:r>
              <a:rPr lang="en-US" sz="800" b="1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workingpower.com</a:t>
            </a:r>
            <a:endParaRPr/>
          </a:p>
        </p:txBody>
      </p:sp>
      <p:sp>
        <p:nvSpPr>
          <p:cNvPr id="337" name="Google Shape;337;p30"/>
          <p:cNvSpPr txBox="1"/>
          <p:nvPr/>
        </p:nvSpPr>
        <p:spPr>
          <a:xfrm>
            <a:off x="8513600" y="4855044"/>
            <a:ext cx="168387" cy="1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Calibri"/>
              <a:buNone/>
            </a:pPr>
            <a:fld id="{00000000-1234-1234-1234-123412341234}" type="slidenum">
              <a:rPr lang="en-US" sz="800" b="0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800" b="1" i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Aqua">
  <p:cSld name="Logo Aqua">
    <p:bg>
      <p:bgPr>
        <a:solidFill>
          <a:schemeClr val="lt2"/>
        </a:solidFill>
        <a:effectLst/>
      </p:bgPr>
    </p:bg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31"/>
          <p:cNvSpPr/>
          <p:nvPr/>
        </p:nvSpPr>
        <p:spPr>
          <a:xfrm>
            <a:off x="0" y="4697442"/>
            <a:ext cx="9143998" cy="44605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40" name="Google Shape;340;p31"/>
          <p:cNvCxnSpPr/>
          <p:nvPr/>
        </p:nvCxnSpPr>
        <p:spPr>
          <a:xfrm>
            <a:off x="0" y="4697442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341" name="Google Shape;341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1630" y="305393"/>
            <a:ext cx="393192" cy="393192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p31"/>
          <p:cNvSpPr txBox="1"/>
          <p:nvPr/>
        </p:nvSpPr>
        <p:spPr>
          <a:xfrm>
            <a:off x="8513600" y="4855044"/>
            <a:ext cx="168387" cy="1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Calibri"/>
              <a:buNone/>
            </a:pPr>
            <a:fld id="{00000000-1234-1234-1234-123412341234}" type="slidenum">
              <a:rPr lang="en-US" sz="800" b="0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800" b="1" i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31"/>
          <p:cNvSpPr txBox="1"/>
          <p:nvPr/>
        </p:nvSpPr>
        <p:spPr>
          <a:xfrm>
            <a:off x="351376" y="4839142"/>
            <a:ext cx="2661134" cy="178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Calibri"/>
              <a:buNone/>
            </a:pPr>
            <a:r>
              <a:rPr lang="en-US" sz="800" b="1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workingpower.com</a:t>
            </a:r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Logo Aqua">
  <p:cSld name="1_Logo Aqua">
    <p:bg>
      <p:bgPr>
        <a:solidFill>
          <a:srgbClr val="E1EFD8"/>
        </a:solidFill>
        <a:effectLst/>
      </p:bgPr>
    </p:bg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2"/>
          <p:cNvSpPr/>
          <p:nvPr/>
        </p:nvSpPr>
        <p:spPr>
          <a:xfrm>
            <a:off x="0" y="4697442"/>
            <a:ext cx="9143998" cy="44605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46" name="Google Shape;346;p32"/>
          <p:cNvCxnSpPr/>
          <p:nvPr/>
        </p:nvCxnSpPr>
        <p:spPr>
          <a:xfrm>
            <a:off x="0" y="4697442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347" name="Google Shape;347;p3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1630" y="305393"/>
            <a:ext cx="393192" cy="393192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32"/>
          <p:cNvSpPr txBox="1"/>
          <p:nvPr/>
        </p:nvSpPr>
        <p:spPr>
          <a:xfrm>
            <a:off x="8513600" y="4855044"/>
            <a:ext cx="168387" cy="1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Calibri"/>
              <a:buNone/>
            </a:pPr>
            <a:fld id="{00000000-1234-1234-1234-123412341234}" type="slidenum">
              <a:rPr lang="en-US" sz="800" b="0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800" b="1" i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32"/>
          <p:cNvSpPr txBox="1"/>
          <p:nvPr/>
        </p:nvSpPr>
        <p:spPr>
          <a:xfrm>
            <a:off x="351376" y="4839142"/>
            <a:ext cx="2661134" cy="178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Calibri"/>
              <a:buNone/>
            </a:pPr>
            <a:r>
              <a:rPr lang="en-US" sz="800" b="1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workingpower.com</a:t>
            </a:r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Picture Blue">
  <p:cSld name="Logo Picture Blue"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3"/>
          <p:cNvSpPr/>
          <p:nvPr/>
        </p:nvSpPr>
        <p:spPr>
          <a:xfrm>
            <a:off x="100" y="0"/>
            <a:ext cx="9144000" cy="5149500"/>
          </a:xfrm>
          <a:prstGeom prst="rect">
            <a:avLst/>
          </a:prstGeom>
          <a:solidFill>
            <a:schemeClr val="accent3">
              <a:alpha val="74901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33"/>
          <p:cNvSpPr/>
          <p:nvPr/>
        </p:nvSpPr>
        <p:spPr>
          <a:xfrm>
            <a:off x="0" y="4697442"/>
            <a:ext cx="9143998" cy="44605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53" name="Google Shape;353;p33"/>
          <p:cNvCxnSpPr/>
          <p:nvPr/>
        </p:nvCxnSpPr>
        <p:spPr>
          <a:xfrm>
            <a:off x="0" y="4697442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354" name="Google Shape;354;p3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1630" y="305393"/>
            <a:ext cx="393192" cy="393192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33"/>
          <p:cNvSpPr txBox="1"/>
          <p:nvPr/>
        </p:nvSpPr>
        <p:spPr>
          <a:xfrm>
            <a:off x="8513600" y="4855044"/>
            <a:ext cx="168387" cy="1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Calibri"/>
              <a:buNone/>
            </a:pPr>
            <a:fld id="{00000000-1234-1234-1234-123412341234}" type="slidenum">
              <a:rPr lang="en-US" sz="800" b="0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800" b="1" i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33"/>
          <p:cNvSpPr txBox="1"/>
          <p:nvPr/>
        </p:nvSpPr>
        <p:spPr>
          <a:xfrm>
            <a:off x="351376" y="4839142"/>
            <a:ext cx="2661134" cy="178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Calibri"/>
              <a:buNone/>
            </a:pPr>
            <a:r>
              <a:rPr lang="en-US" sz="800" b="1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workingpower.com</a:t>
            </a:r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Picture Navy">
  <p:cSld name="Logo Picture Navy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34"/>
          <p:cNvSpPr/>
          <p:nvPr/>
        </p:nvSpPr>
        <p:spPr>
          <a:xfrm>
            <a:off x="100" y="0"/>
            <a:ext cx="9144000" cy="5149500"/>
          </a:xfrm>
          <a:prstGeom prst="rect">
            <a:avLst/>
          </a:prstGeom>
          <a:solidFill>
            <a:schemeClr val="dk2">
              <a:alpha val="74901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34"/>
          <p:cNvSpPr/>
          <p:nvPr/>
        </p:nvSpPr>
        <p:spPr>
          <a:xfrm>
            <a:off x="0" y="4697442"/>
            <a:ext cx="9143998" cy="44605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60" name="Google Shape;360;p34"/>
          <p:cNvCxnSpPr/>
          <p:nvPr/>
        </p:nvCxnSpPr>
        <p:spPr>
          <a:xfrm>
            <a:off x="0" y="4697442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361" name="Google Shape;361;p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1630" y="305393"/>
            <a:ext cx="393192" cy="393192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34"/>
          <p:cNvSpPr txBox="1"/>
          <p:nvPr/>
        </p:nvSpPr>
        <p:spPr>
          <a:xfrm>
            <a:off x="351376" y="4839142"/>
            <a:ext cx="2661134" cy="178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Calibri"/>
              <a:buNone/>
            </a:pPr>
            <a:r>
              <a:rPr lang="en-US" sz="800" b="1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workingpower.com</a:t>
            </a:r>
            <a:endParaRPr/>
          </a:p>
        </p:txBody>
      </p:sp>
      <p:sp>
        <p:nvSpPr>
          <p:cNvPr id="363" name="Google Shape;363;p34"/>
          <p:cNvSpPr txBox="1"/>
          <p:nvPr/>
        </p:nvSpPr>
        <p:spPr>
          <a:xfrm>
            <a:off x="8513600" y="4855044"/>
            <a:ext cx="168387" cy="1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Calibri"/>
              <a:buNone/>
            </a:pPr>
            <a:fld id="{00000000-1234-1234-1234-123412341234}" type="slidenum">
              <a:rPr lang="en-US" sz="800" b="0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800" b="1" i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ottom Aqua">
  <p:cSld name="Bottom Aqua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35"/>
          <p:cNvSpPr/>
          <p:nvPr/>
        </p:nvSpPr>
        <p:spPr>
          <a:xfrm>
            <a:off x="0" y="2017986"/>
            <a:ext cx="9144000" cy="312551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35"/>
          <p:cNvSpPr/>
          <p:nvPr/>
        </p:nvSpPr>
        <p:spPr>
          <a:xfrm>
            <a:off x="0" y="4697442"/>
            <a:ext cx="9143998" cy="44605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67" name="Google Shape;367;p35"/>
          <p:cNvCxnSpPr/>
          <p:nvPr/>
        </p:nvCxnSpPr>
        <p:spPr>
          <a:xfrm>
            <a:off x="0" y="4697442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68" name="Google Shape;368;p35"/>
          <p:cNvSpPr txBox="1">
            <a:spLocks noGrp="1"/>
          </p:cNvSpPr>
          <p:nvPr>
            <p:ph type="title"/>
          </p:nvPr>
        </p:nvSpPr>
        <p:spPr>
          <a:xfrm>
            <a:off x="842421" y="375756"/>
            <a:ext cx="7815713" cy="34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369" name="Google Shape;369;p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1630" y="305393"/>
            <a:ext cx="393192" cy="393192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35"/>
          <p:cNvSpPr txBox="1"/>
          <p:nvPr/>
        </p:nvSpPr>
        <p:spPr>
          <a:xfrm>
            <a:off x="8513600" y="4855044"/>
            <a:ext cx="168387" cy="1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Calibri"/>
              <a:buNone/>
            </a:pPr>
            <a:fld id="{00000000-1234-1234-1234-123412341234}" type="slidenum">
              <a:rPr lang="en-US" sz="800" b="0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800" b="1" i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35"/>
          <p:cNvSpPr txBox="1"/>
          <p:nvPr/>
        </p:nvSpPr>
        <p:spPr>
          <a:xfrm>
            <a:off x="351376" y="4839142"/>
            <a:ext cx="2661134" cy="178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Calibri"/>
              <a:buNone/>
            </a:pPr>
            <a:r>
              <a:rPr lang="en-US" sz="800" b="1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workingpower.com</a:t>
            </a:r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arter White">
  <p:cSld name="Quarter White"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36"/>
          <p:cNvSpPr txBox="1">
            <a:spLocks noGrp="1"/>
          </p:cNvSpPr>
          <p:nvPr>
            <p:ph type="body" idx="1"/>
          </p:nvPr>
        </p:nvSpPr>
        <p:spPr>
          <a:xfrm>
            <a:off x="2501756" y="895350"/>
            <a:ext cx="6299344" cy="3373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619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4" name="Google Shape;374;p36"/>
          <p:cNvSpPr txBox="1">
            <a:spLocks noGrp="1"/>
          </p:cNvSpPr>
          <p:nvPr>
            <p:ph type="title"/>
          </p:nvPr>
        </p:nvSpPr>
        <p:spPr>
          <a:xfrm>
            <a:off x="351375" y="895350"/>
            <a:ext cx="1631537" cy="2005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5" name="Google Shape;375;p36"/>
          <p:cNvSpPr/>
          <p:nvPr/>
        </p:nvSpPr>
        <p:spPr>
          <a:xfrm>
            <a:off x="0" y="4697442"/>
            <a:ext cx="9143998" cy="44605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76" name="Google Shape;376;p36"/>
          <p:cNvCxnSpPr/>
          <p:nvPr/>
        </p:nvCxnSpPr>
        <p:spPr>
          <a:xfrm>
            <a:off x="0" y="4697442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377" name="Google Shape;377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1630" y="305393"/>
            <a:ext cx="393192" cy="393192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36"/>
          <p:cNvSpPr txBox="1"/>
          <p:nvPr/>
        </p:nvSpPr>
        <p:spPr>
          <a:xfrm>
            <a:off x="8513600" y="4855044"/>
            <a:ext cx="168387" cy="1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Calibri"/>
              <a:buNone/>
            </a:pPr>
            <a:fld id="{00000000-1234-1234-1234-123412341234}" type="slidenum">
              <a:rPr lang="en-US" sz="800" b="0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800" b="1" i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36"/>
          <p:cNvSpPr txBox="1"/>
          <p:nvPr/>
        </p:nvSpPr>
        <p:spPr>
          <a:xfrm>
            <a:off x="351376" y="4839142"/>
            <a:ext cx="2661134" cy="178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Calibri"/>
              <a:buNone/>
            </a:pPr>
            <a:r>
              <a:rPr lang="en-US" sz="800" b="1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workingpower.com</a:t>
            </a:r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arter Aqua">
  <p:cSld name="Quarter Aqua"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37"/>
          <p:cNvSpPr/>
          <p:nvPr/>
        </p:nvSpPr>
        <p:spPr>
          <a:xfrm>
            <a:off x="2659538" y="0"/>
            <a:ext cx="6484462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37"/>
          <p:cNvSpPr txBox="1">
            <a:spLocks noGrp="1"/>
          </p:cNvSpPr>
          <p:nvPr>
            <p:ph type="body" idx="1"/>
          </p:nvPr>
        </p:nvSpPr>
        <p:spPr>
          <a:xfrm>
            <a:off x="3013156" y="895350"/>
            <a:ext cx="2717163" cy="3373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619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3" name="Google Shape;383;p37"/>
          <p:cNvSpPr txBox="1">
            <a:spLocks noGrp="1"/>
          </p:cNvSpPr>
          <p:nvPr>
            <p:ph type="body" idx="2"/>
          </p:nvPr>
        </p:nvSpPr>
        <p:spPr>
          <a:xfrm>
            <a:off x="6083937" y="895350"/>
            <a:ext cx="2717163" cy="3373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619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4" name="Google Shape;384;p37"/>
          <p:cNvSpPr txBox="1">
            <a:spLocks noGrp="1"/>
          </p:cNvSpPr>
          <p:nvPr>
            <p:ph type="title"/>
          </p:nvPr>
        </p:nvSpPr>
        <p:spPr>
          <a:xfrm>
            <a:off x="351375" y="895350"/>
            <a:ext cx="1631537" cy="2005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5" name="Google Shape;385;p37"/>
          <p:cNvSpPr/>
          <p:nvPr/>
        </p:nvSpPr>
        <p:spPr>
          <a:xfrm>
            <a:off x="0" y="4697442"/>
            <a:ext cx="9143998" cy="44605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86" name="Google Shape;386;p37"/>
          <p:cNvCxnSpPr/>
          <p:nvPr/>
        </p:nvCxnSpPr>
        <p:spPr>
          <a:xfrm>
            <a:off x="0" y="4697442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387" name="Google Shape;387;p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1630" y="305393"/>
            <a:ext cx="393192" cy="393192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37"/>
          <p:cNvSpPr txBox="1"/>
          <p:nvPr/>
        </p:nvSpPr>
        <p:spPr>
          <a:xfrm>
            <a:off x="8513600" y="4855044"/>
            <a:ext cx="168387" cy="1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Calibri"/>
              <a:buNone/>
            </a:pPr>
            <a:fld id="{00000000-1234-1234-1234-123412341234}" type="slidenum">
              <a:rPr lang="en-US" sz="800" b="0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800" b="1" i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37"/>
          <p:cNvSpPr txBox="1"/>
          <p:nvPr/>
        </p:nvSpPr>
        <p:spPr>
          <a:xfrm>
            <a:off x="351376" y="4839142"/>
            <a:ext cx="2661134" cy="178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Calibri"/>
              <a:buNone/>
            </a:pPr>
            <a:r>
              <a:rPr lang="en-US" sz="800" b="1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workingpower.com</a:t>
            </a:r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arter Navy">
  <p:cSld name="Quarter Navy"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38"/>
          <p:cNvSpPr/>
          <p:nvPr/>
        </p:nvSpPr>
        <p:spPr>
          <a:xfrm>
            <a:off x="2659538" y="0"/>
            <a:ext cx="6484462" cy="5143500"/>
          </a:xfrm>
          <a:prstGeom prst="rect">
            <a:avLst/>
          </a:prstGeom>
          <a:solidFill>
            <a:schemeClr val="dk2">
              <a:alpha val="7490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p38"/>
          <p:cNvSpPr txBox="1">
            <a:spLocks noGrp="1"/>
          </p:cNvSpPr>
          <p:nvPr>
            <p:ph type="body" idx="1"/>
          </p:nvPr>
        </p:nvSpPr>
        <p:spPr>
          <a:xfrm>
            <a:off x="3013156" y="895350"/>
            <a:ext cx="2717163" cy="3373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619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100"/>
              <a:buChar char="•"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350"/>
              <a:buChar char="•"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350"/>
              <a:buChar char="•"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3" name="Google Shape;393;p38"/>
          <p:cNvSpPr txBox="1">
            <a:spLocks noGrp="1"/>
          </p:cNvSpPr>
          <p:nvPr>
            <p:ph type="body" idx="2"/>
          </p:nvPr>
        </p:nvSpPr>
        <p:spPr>
          <a:xfrm>
            <a:off x="6083937" y="895350"/>
            <a:ext cx="2717163" cy="3373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619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100"/>
              <a:buChar char="•"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350"/>
              <a:buChar char="•"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350"/>
              <a:buChar char="•"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4" name="Google Shape;394;p38"/>
          <p:cNvSpPr txBox="1">
            <a:spLocks noGrp="1"/>
          </p:cNvSpPr>
          <p:nvPr>
            <p:ph type="title"/>
          </p:nvPr>
        </p:nvSpPr>
        <p:spPr>
          <a:xfrm>
            <a:off x="351375" y="895350"/>
            <a:ext cx="1631537" cy="2005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5" name="Google Shape;395;p38"/>
          <p:cNvSpPr/>
          <p:nvPr/>
        </p:nvSpPr>
        <p:spPr>
          <a:xfrm>
            <a:off x="0" y="4697442"/>
            <a:ext cx="9143998" cy="44605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96" name="Google Shape;396;p38"/>
          <p:cNvCxnSpPr/>
          <p:nvPr/>
        </p:nvCxnSpPr>
        <p:spPr>
          <a:xfrm>
            <a:off x="0" y="4697442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397" name="Google Shape;397;p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1630" y="305393"/>
            <a:ext cx="393192" cy="393192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38"/>
          <p:cNvSpPr txBox="1"/>
          <p:nvPr/>
        </p:nvSpPr>
        <p:spPr>
          <a:xfrm>
            <a:off x="8513600" y="4855044"/>
            <a:ext cx="168387" cy="1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Calibri"/>
              <a:buNone/>
            </a:pPr>
            <a:fld id="{00000000-1234-1234-1234-123412341234}" type="slidenum">
              <a:rPr lang="en-US" sz="800" b="0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800" b="1" i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38"/>
          <p:cNvSpPr txBox="1"/>
          <p:nvPr/>
        </p:nvSpPr>
        <p:spPr>
          <a:xfrm>
            <a:off x="351376" y="4839142"/>
            <a:ext cx="2661134" cy="178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Calibri"/>
              <a:buNone/>
            </a:pPr>
            <a:r>
              <a:rPr lang="en-US" sz="800" b="1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workingpower.com</a:t>
            </a:r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arter Multi">
  <p:cSld name="Quarter Multi"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9"/>
          <p:cNvSpPr/>
          <p:nvPr/>
        </p:nvSpPr>
        <p:spPr>
          <a:xfrm>
            <a:off x="2604121" y="0"/>
            <a:ext cx="3269939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Google Shape;402;p39"/>
          <p:cNvSpPr/>
          <p:nvPr/>
        </p:nvSpPr>
        <p:spPr>
          <a:xfrm>
            <a:off x="5874060" y="0"/>
            <a:ext cx="3269939" cy="5143500"/>
          </a:xfrm>
          <a:prstGeom prst="rect">
            <a:avLst/>
          </a:prstGeom>
          <a:solidFill>
            <a:schemeClr val="accent1">
              <a:alpha val="7490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3" name="Google Shape;403;p39"/>
          <p:cNvSpPr txBox="1">
            <a:spLocks noGrp="1"/>
          </p:cNvSpPr>
          <p:nvPr>
            <p:ph type="body" idx="1"/>
          </p:nvPr>
        </p:nvSpPr>
        <p:spPr>
          <a:xfrm>
            <a:off x="2992825" y="895350"/>
            <a:ext cx="2492531" cy="3373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619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100"/>
              <a:buChar char="•"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350"/>
              <a:buChar char="•"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350"/>
              <a:buChar char="•"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4" name="Google Shape;404;p39"/>
          <p:cNvSpPr txBox="1">
            <a:spLocks noGrp="1"/>
          </p:cNvSpPr>
          <p:nvPr>
            <p:ph type="body" idx="2"/>
          </p:nvPr>
        </p:nvSpPr>
        <p:spPr>
          <a:xfrm>
            <a:off x="6262764" y="895350"/>
            <a:ext cx="2492531" cy="3373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619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100"/>
              <a:buChar char="•"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350"/>
              <a:buChar char="•"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350"/>
              <a:buChar char="•"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5" name="Google Shape;405;p39"/>
          <p:cNvSpPr txBox="1">
            <a:spLocks noGrp="1"/>
          </p:cNvSpPr>
          <p:nvPr>
            <p:ph type="title"/>
          </p:nvPr>
        </p:nvSpPr>
        <p:spPr>
          <a:xfrm>
            <a:off x="351375" y="895350"/>
            <a:ext cx="1631537" cy="2005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6" name="Google Shape;406;p39"/>
          <p:cNvSpPr/>
          <p:nvPr/>
        </p:nvSpPr>
        <p:spPr>
          <a:xfrm>
            <a:off x="0" y="4697442"/>
            <a:ext cx="9143998" cy="44605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07" name="Google Shape;407;p39"/>
          <p:cNvCxnSpPr/>
          <p:nvPr/>
        </p:nvCxnSpPr>
        <p:spPr>
          <a:xfrm>
            <a:off x="0" y="4697442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408" name="Google Shape;408;p3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1630" y="305393"/>
            <a:ext cx="393192" cy="393192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39"/>
          <p:cNvSpPr txBox="1"/>
          <p:nvPr/>
        </p:nvSpPr>
        <p:spPr>
          <a:xfrm>
            <a:off x="8513600" y="4855044"/>
            <a:ext cx="168387" cy="1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Calibri"/>
              <a:buNone/>
            </a:pPr>
            <a:fld id="{00000000-1234-1234-1234-123412341234}" type="slidenum">
              <a:rPr lang="en-US" sz="800" b="0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800" b="1" i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39"/>
          <p:cNvSpPr txBox="1"/>
          <p:nvPr/>
        </p:nvSpPr>
        <p:spPr>
          <a:xfrm>
            <a:off x="351376" y="4839142"/>
            <a:ext cx="2661134" cy="178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Calibri"/>
              <a:buNone/>
            </a:pPr>
            <a:r>
              <a:rPr lang="en-US" sz="800" b="1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workingpower.com</a:t>
            </a:r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ird Aqua">
  <p:cSld name="Third Aqua"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40"/>
          <p:cNvSpPr/>
          <p:nvPr/>
        </p:nvSpPr>
        <p:spPr>
          <a:xfrm>
            <a:off x="0" y="0"/>
            <a:ext cx="2661781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40"/>
          <p:cNvSpPr txBox="1">
            <a:spLocks noGrp="1"/>
          </p:cNvSpPr>
          <p:nvPr>
            <p:ph type="body" idx="1"/>
          </p:nvPr>
        </p:nvSpPr>
        <p:spPr>
          <a:xfrm>
            <a:off x="3013156" y="895350"/>
            <a:ext cx="2717163" cy="3373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619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4" name="Google Shape;414;p40"/>
          <p:cNvSpPr txBox="1">
            <a:spLocks noGrp="1"/>
          </p:cNvSpPr>
          <p:nvPr>
            <p:ph type="body" idx="2"/>
          </p:nvPr>
        </p:nvSpPr>
        <p:spPr>
          <a:xfrm>
            <a:off x="6083937" y="895350"/>
            <a:ext cx="2717163" cy="3373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619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5" name="Google Shape;415;p40"/>
          <p:cNvSpPr txBox="1">
            <a:spLocks noGrp="1"/>
          </p:cNvSpPr>
          <p:nvPr>
            <p:ph type="title"/>
          </p:nvPr>
        </p:nvSpPr>
        <p:spPr>
          <a:xfrm>
            <a:off x="351375" y="895350"/>
            <a:ext cx="1631537" cy="2005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6" name="Google Shape;416;p40"/>
          <p:cNvSpPr/>
          <p:nvPr/>
        </p:nvSpPr>
        <p:spPr>
          <a:xfrm>
            <a:off x="0" y="4697442"/>
            <a:ext cx="9143998" cy="44605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17" name="Google Shape;417;p40"/>
          <p:cNvCxnSpPr/>
          <p:nvPr/>
        </p:nvCxnSpPr>
        <p:spPr>
          <a:xfrm>
            <a:off x="0" y="4697442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418" name="Google Shape;418;p4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1630" y="305393"/>
            <a:ext cx="393192" cy="393192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40"/>
          <p:cNvSpPr txBox="1"/>
          <p:nvPr/>
        </p:nvSpPr>
        <p:spPr>
          <a:xfrm>
            <a:off x="8513600" y="4855044"/>
            <a:ext cx="168387" cy="1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Calibri"/>
              <a:buNone/>
            </a:pPr>
            <a:fld id="{00000000-1234-1234-1234-123412341234}" type="slidenum">
              <a:rPr lang="en-US" sz="800" b="0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800" b="1" i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40"/>
          <p:cNvSpPr txBox="1"/>
          <p:nvPr/>
        </p:nvSpPr>
        <p:spPr>
          <a:xfrm>
            <a:off x="351376" y="4839142"/>
            <a:ext cx="2661134" cy="178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Calibri"/>
              <a:buNone/>
            </a:pPr>
            <a:r>
              <a:rPr lang="en-US" sz="800" b="1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workingpower.com</a:t>
            </a:r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ird Blue">
  <p:cSld name="Third Blue"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41"/>
          <p:cNvSpPr/>
          <p:nvPr/>
        </p:nvSpPr>
        <p:spPr>
          <a:xfrm>
            <a:off x="0" y="0"/>
            <a:ext cx="2661781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p41"/>
          <p:cNvSpPr txBox="1">
            <a:spLocks noGrp="1"/>
          </p:cNvSpPr>
          <p:nvPr>
            <p:ph type="body" idx="1"/>
          </p:nvPr>
        </p:nvSpPr>
        <p:spPr>
          <a:xfrm>
            <a:off x="3013156" y="895350"/>
            <a:ext cx="2717163" cy="3373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619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4" name="Google Shape;424;p41"/>
          <p:cNvSpPr txBox="1">
            <a:spLocks noGrp="1"/>
          </p:cNvSpPr>
          <p:nvPr>
            <p:ph type="body" idx="2"/>
          </p:nvPr>
        </p:nvSpPr>
        <p:spPr>
          <a:xfrm>
            <a:off x="6083937" y="895350"/>
            <a:ext cx="2717163" cy="3373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619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5" name="Google Shape;425;p41"/>
          <p:cNvSpPr txBox="1">
            <a:spLocks noGrp="1"/>
          </p:cNvSpPr>
          <p:nvPr>
            <p:ph type="title"/>
          </p:nvPr>
        </p:nvSpPr>
        <p:spPr>
          <a:xfrm>
            <a:off x="351375" y="895350"/>
            <a:ext cx="1631537" cy="2005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Calibri"/>
              <a:buNone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6" name="Google Shape;426;p41"/>
          <p:cNvSpPr/>
          <p:nvPr/>
        </p:nvSpPr>
        <p:spPr>
          <a:xfrm>
            <a:off x="0" y="4697442"/>
            <a:ext cx="9143998" cy="44605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27" name="Google Shape;427;p41"/>
          <p:cNvCxnSpPr/>
          <p:nvPr/>
        </p:nvCxnSpPr>
        <p:spPr>
          <a:xfrm>
            <a:off x="0" y="4697442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428" name="Google Shape;428;p4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1630" y="305393"/>
            <a:ext cx="393192" cy="393192"/>
          </a:xfrm>
          <a:prstGeom prst="rect">
            <a:avLst/>
          </a:prstGeom>
          <a:noFill/>
          <a:ln>
            <a:noFill/>
          </a:ln>
        </p:spPr>
      </p:pic>
      <p:sp>
        <p:nvSpPr>
          <p:cNvPr id="429" name="Google Shape;429;p41"/>
          <p:cNvSpPr txBox="1"/>
          <p:nvPr/>
        </p:nvSpPr>
        <p:spPr>
          <a:xfrm>
            <a:off x="8513600" y="4855044"/>
            <a:ext cx="168387" cy="1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Calibri"/>
              <a:buNone/>
            </a:pPr>
            <a:fld id="{00000000-1234-1234-1234-123412341234}" type="slidenum">
              <a:rPr lang="en-US" sz="800" b="0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800" b="1" i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41"/>
          <p:cNvSpPr txBox="1"/>
          <p:nvPr/>
        </p:nvSpPr>
        <p:spPr>
          <a:xfrm>
            <a:off x="351376" y="4839142"/>
            <a:ext cx="2661134" cy="178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Calibri"/>
              <a:buNone/>
            </a:pPr>
            <a:r>
              <a:rPr lang="en-US" sz="800" b="1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workingpower.com</a:t>
            </a:r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alf Aqua">
  <p:cSld name="Half Aqua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42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42"/>
          <p:cNvSpPr txBox="1">
            <a:spLocks noGrp="1"/>
          </p:cNvSpPr>
          <p:nvPr>
            <p:ph type="title"/>
          </p:nvPr>
        </p:nvSpPr>
        <p:spPr>
          <a:xfrm>
            <a:off x="351375" y="895349"/>
            <a:ext cx="3863633" cy="299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4" name="Google Shape;434;p42"/>
          <p:cNvSpPr txBox="1">
            <a:spLocks noGrp="1"/>
          </p:cNvSpPr>
          <p:nvPr>
            <p:ph type="body" idx="1"/>
          </p:nvPr>
        </p:nvSpPr>
        <p:spPr>
          <a:xfrm>
            <a:off x="351375" y="1593934"/>
            <a:ext cx="3863633" cy="2689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619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5" name="Google Shape;435;p42"/>
          <p:cNvSpPr/>
          <p:nvPr/>
        </p:nvSpPr>
        <p:spPr>
          <a:xfrm>
            <a:off x="0" y="4697442"/>
            <a:ext cx="9143998" cy="44605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36" name="Google Shape;436;p42"/>
          <p:cNvCxnSpPr/>
          <p:nvPr/>
        </p:nvCxnSpPr>
        <p:spPr>
          <a:xfrm>
            <a:off x="0" y="4697442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437" name="Google Shape;437;p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1630" y="305393"/>
            <a:ext cx="393192" cy="393192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42"/>
          <p:cNvSpPr txBox="1"/>
          <p:nvPr/>
        </p:nvSpPr>
        <p:spPr>
          <a:xfrm>
            <a:off x="8513600" y="4855044"/>
            <a:ext cx="168387" cy="1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Calibri"/>
              <a:buNone/>
            </a:pPr>
            <a:fld id="{00000000-1234-1234-1234-123412341234}" type="slidenum">
              <a:rPr lang="en-US" sz="800" b="0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800" b="1" i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p42"/>
          <p:cNvSpPr txBox="1"/>
          <p:nvPr/>
        </p:nvSpPr>
        <p:spPr>
          <a:xfrm>
            <a:off x="351376" y="4839142"/>
            <a:ext cx="2661134" cy="178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Calibri"/>
              <a:buNone/>
            </a:pPr>
            <a:r>
              <a:rPr lang="en-US" sz="800" b="1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workingpower.com</a:t>
            </a:r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alf Blue">
  <p:cSld name="Half Blue"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43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43"/>
          <p:cNvSpPr txBox="1">
            <a:spLocks noGrp="1"/>
          </p:cNvSpPr>
          <p:nvPr>
            <p:ph type="title"/>
          </p:nvPr>
        </p:nvSpPr>
        <p:spPr>
          <a:xfrm>
            <a:off x="351375" y="895349"/>
            <a:ext cx="3863633" cy="299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Calibri"/>
              <a:buNone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3" name="Google Shape;443;p43"/>
          <p:cNvSpPr txBox="1">
            <a:spLocks noGrp="1"/>
          </p:cNvSpPr>
          <p:nvPr>
            <p:ph type="body" idx="1"/>
          </p:nvPr>
        </p:nvSpPr>
        <p:spPr>
          <a:xfrm>
            <a:off x="351375" y="1593934"/>
            <a:ext cx="3863633" cy="2689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619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100"/>
              <a:buChar char="•"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350"/>
              <a:buChar char="•"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350"/>
              <a:buChar char="•"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4" name="Google Shape;444;p43"/>
          <p:cNvSpPr/>
          <p:nvPr/>
        </p:nvSpPr>
        <p:spPr>
          <a:xfrm>
            <a:off x="0" y="4697442"/>
            <a:ext cx="9143998" cy="44605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45" name="Google Shape;445;p43"/>
          <p:cNvCxnSpPr/>
          <p:nvPr/>
        </p:nvCxnSpPr>
        <p:spPr>
          <a:xfrm>
            <a:off x="0" y="4697442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446" name="Google Shape;446;p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1630" y="305393"/>
            <a:ext cx="393192" cy="393192"/>
          </a:xfrm>
          <a:prstGeom prst="rect">
            <a:avLst/>
          </a:prstGeom>
          <a:noFill/>
          <a:ln>
            <a:noFill/>
          </a:ln>
        </p:spPr>
      </p:pic>
      <p:sp>
        <p:nvSpPr>
          <p:cNvPr id="447" name="Google Shape;447;p43"/>
          <p:cNvSpPr txBox="1"/>
          <p:nvPr/>
        </p:nvSpPr>
        <p:spPr>
          <a:xfrm>
            <a:off x="8513600" y="4855044"/>
            <a:ext cx="168387" cy="1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Calibri"/>
              <a:buNone/>
            </a:pPr>
            <a:fld id="{00000000-1234-1234-1234-123412341234}" type="slidenum">
              <a:rPr lang="en-US" sz="800" b="0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800" b="1" i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Google Shape;448;p43"/>
          <p:cNvSpPr txBox="1"/>
          <p:nvPr/>
        </p:nvSpPr>
        <p:spPr>
          <a:xfrm>
            <a:off x="351376" y="4839142"/>
            <a:ext cx="2661134" cy="178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Calibri"/>
              <a:buNone/>
            </a:pPr>
            <a:r>
              <a:rPr lang="en-US" sz="800" b="1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workingpower.com</a:t>
            </a:r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alf Navy">
  <p:cSld name="Half Navy">
    <p:bg>
      <p:bgPr>
        <a:solidFill>
          <a:schemeClr val="lt1">
            <a:alpha val="74901"/>
          </a:schemeClr>
        </a:solidFill>
        <a:effectLst/>
      </p:bgPr>
    </p:bg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44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>
              <a:alpha val="74901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44"/>
          <p:cNvSpPr txBox="1">
            <a:spLocks noGrp="1"/>
          </p:cNvSpPr>
          <p:nvPr>
            <p:ph type="title"/>
          </p:nvPr>
        </p:nvSpPr>
        <p:spPr>
          <a:xfrm>
            <a:off x="351375" y="895349"/>
            <a:ext cx="3863633" cy="299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Calibri"/>
              <a:buNone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2" name="Google Shape;452;p44"/>
          <p:cNvSpPr txBox="1">
            <a:spLocks noGrp="1"/>
          </p:cNvSpPr>
          <p:nvPr>
            <p:ph type="body" idx="1"/>
          </p:nvPr>
        </p:nvSpPr>
        <p:spPr>
          <a:xfrm>
            <a:off x="351375" y="1593934"/>
            <a:ext cx="3863633" cy="2689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619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100"/>
              <a:buChar char="•"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350"/>
              <a:buChar char="•"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350"/>
              <a:buChar char="•"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3" name="Google Shape;453;p44"/>
          <p:cNvSpPr/>
          <p:nvPr/>
        </p:nvSpPr>
        <p:spPr>
          <a:xfrm>
            <a:off x="0" y="4697442"/>
            <a:ext cx="9143998" cy="44605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54" name="Google Shape;454;p44"/>
          <p:cNvCxnSpPr/>
          <p:nvPr/>
        </p:nvCxnSpPr>
        <p:spPr>
          <a:xfrm>
            <a:off x="0" y="4697442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455" name="Google Shape;455;p4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1630" y="305393"/>
            <a:ext cx="393192" cy="393192"/>
          </a:xfrm>
          <a:prstGeom prst="rect">
            <a:avLst/>
          </a:prstGeom>
          <a:noFill/>
          <a:ln>
            <a:noFill/>
          </a:ln>
        </p:spPr>
      </p:pic>
      <p:sp>
        <p:nvSpPr>
          <p:cNvPr id="456" name="Google Shape;456;p44"/>
          <p:cNvSpPr txBox="1"/>
          <p:nvPr/>
        </p:nvSpPr>
        <p:spPr>
          <a:xfrm>
            <a:off x="8513600" y="4855044"/>
            <a:ext cx="168387" cy="1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Calibri"/>
              <a:buNone/>
            </a:pPr>
            <a:fld id="{00000000-1234-1234-1234-123412341234}" type="slidenum">
              <a:rPr lang="en-US" sz="800" b="0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800" b="1" i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p44"/>
          <p:cNvSpPr txBox="1"/>
          <p:nvPr/>
        </p:nvSpPr>
        <p:spPr>
          <a:xfrm>
            <a:off x="351376" y="4839142"/>
            <a:ext cx="2661134" cy="178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Calibri"/>
              <a:buNone/>
            </a:pPr>
            <a:r>
              <a:rPr lang="en-US" sz="800" b="1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workingpower.com</a:t>
            </a:r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White">
  <p:cSld name="Quote White"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45"/>
          <p:cNvSpPr/>
          <p:nvPr/>
        </p:nvSpPr>
        <p:spPr>
          <a:xfrm>
            <a:off x="100" y="0"/>
            <a:ext cx="9144000" cy="514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Google Shape;460;p45"/>
          <p:cNvSpPr/>
          <p:nvPr/>
        </p:nvSpPr>
        <p:spPr>
          <a:xfrm>
            <a:off x="4303650" y="0"/>
            <a:ext cx="536700" cy="886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1" name="Google Shape;461;p45"/>
          <p:cNvSpPr txBox="1"/>
          <p:nvPr/>
        </p:nvSpPr>
        <p:spPr>
          <a:xfrm>
            <a:off x="3593400" y="285749"/>
            <a:ext cx="1957200" cy="609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Font typeface="Arial Black"/>
              <a:buNone/>
            </a:pPr>
            <a:r>
              <a:rPr lang="en-US" sz="6000" b="1" i="0">
                <a:solidFill>
                  <a:schemeClr val="accent2"/>
                </a:solidFill>
                <a:latin typeface="Arial Black"/>
                <a:ea typeface="Arial Black"/>
                <a:cs typeface="Arial Black"/>
                <a:sym typeface="Arial Black"/>
              </a:rPr>
              <a:t>“</a:t>
            </a:r>
            <a:endParaRPr/>
          </a:p>
        </p:txBody>
      </p:sp>
      <p:sp>
        <p:nvSpPr>
          <p:cNvPr id="462" name="Google Shape;462;p45"/>
          <p:cNvSpPr txBox="1">
            <a:spLocks noGrp="1"/>
          </p:cNvSpPr>
          <p:nvPr>
            <p:ph type="body" idx="1"/>
          </p:nvPr>
        </p:nvSpPr>
        <p:spPr>
          <a:xfrm>
            <a:off x="1616475" y="1253447"/>
            <a:ext cx="5911200" cy="298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Noto Sans Symbols"/>
              <a:buNone/>
              <a:defRPr sz="3000" b="0" i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4191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•"/>
              <a:defRPr sz="3000" b="1">
                <a:solidFill>
                  <a:srgbClr val="FFFFFF"/>
                </a:solidFill>
              </a:defRPr>
            </a:lvl2pPr>
            <a:lvl3pPr marL="1371600" lvl="2" indent="-4191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•"/>
              <a:defRPr sz="3000" b="1">
                <a:solidFill>
                  <a:srgbClr val="FFFFFF"/>
                </a:solidFill>
              </a:defRPr>
            </a:lvl3pPr>
            <a:lvl4pPr marL="1828800" lvl="3" indent="-4191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•"/>
              <a:defRPr sz="3000" b="1">
                <a:solidFill>
                  <a:srgbClr val="FFFFFF"/>
                </a:solidFill>
              </a:defRPr>
            </a:lvl4pPr>
            <a:lvl5pPr marL="2286000" lvl="4" indent="-4191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•"/>
              <a:defRPr sz="3000" b="1">
                <a:solidFill>
                  <a:srgbClr val="FFFFFF"/>
                </a:solidFill>
              </a:defRPr>
            </a:lvl5pPr>
            <a:lvl6pPr marL="2743200" lvl="5" indent="-4191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•"/>
              <a:defRPr sz="3000" b="1">
                <a:solidFill>
                  <a:srgbClr val="FFFFFF"/>
                </a:solidFill>
              </a:defRPr>
            </a:lvl6pPr>
            <a:lvl7pPr marL="3200400" lvl="6" indent="-4191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•"/>
              <a:defRPr sz="3000" b="1">
                <a:solidFill>
                  <a:srgbClr val="FFFFFF"/>
                </a:solidFill>
              </a:defRPr>
            </a:lvl7pPr>
            <a:lvl8pPr marL="3657600" lvl="7" indent="-4191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•"/>
              <a:defRPr sz="3000" b="1">
                <a:solidFill>
                  <a:srgbClr val="FFFFFF"/>
                </a:solidFill>
              </a:defRPr>
            </a:lvl8pPr>
            <a:lvl9pPr marL="4114800" lvl="8" indent="-4191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•"/>
              <a:defRPr sz="3000" b="1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463" name="Google Shape;463;p45"/>
          <p:cNvSpPr/>
          <p:nvPr/>
        </p:nvSpPr>
        <p:spPr>
          <a:xfrm>
            <a:off x="0" y="4697442"/>
            <a:ext cx="9143998" cy="44605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64" name="Google Shape;464;p45"/>
          <p:cNvCxnSpPr/>
          <p:nvPr/>
        </p:nvCxnSpPr>
        <p:spPr>
          <a:xfrm>
            <a:off x="0" y="4697442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465" name="Google Shape;465;p4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1630" y="305393"/>
            <a:ext cx="393192" cy="393192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p45"/>
          <p:cNvSpPr txBox="1"/>
          <p:nvPr/>
        </p:nvSpPr>
        <p:spPr>
          <a:xfrm>
            <a:off x="8513600" y="4855044"/>
            <a:ext cx="168387" cy="1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Calibri"/>
              <a:buNone/>
            </a:pPr>
            <a:fld id="{00000000-1234-1234-1234-123412341234}" type="slidenum">
              <a:rPr lang="en-US" sz="800" b="0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800" b="1" i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7" name="Google Shape;467;p45"/>
          <p:cNvSpPr txBox="1"/>
          <p:nvPr/>
        </p:nvSpPr>
        <p:spPr>
          <a:xfrm>
            <a:off x="351376" y="4839142"/>
            <a:ext cx="2661134" cy="178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Calibri"/>
              <a:buNone/>
            </a:pPr>
            <a:r>
              <a:rPr lang="en-US" sz="800" b="1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workingpower.com</a:t>
            </a:r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Aqua">
  <p:cSld name="Quote Aqua">
    <p:bg>
      <p:bgPr>
        <a:solidFill>
          <a:schemeClr val="lt2"/>
        </a:solidFill>
        <a:effectLst/>
      </p:bgPr>
    </p:bg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46"/>
          <p:cNvSpPr txBox="1"/>
          <p:nvPr/>
        </p:nvSpPr>
        <p:spPr>
          <a:xfrm>
            <a:off x="3593400" y="285749"/>
            <a:ext cx="1957200" cy="609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Font typeface="Arial Black"/>
              <a:buNone/>
            </a:pPr>
            <a:r>
              <a:rPr lang="en-US" sz="6000" b="1" i="0">
                <a:solidFill>
                  <a:schemeClr val="accent2"/>
                </a:solidFill>
                <a:latin typeface="Arial Black"/>
                <a:ea typeface="Arial Black"/>
                <a:cs typeface="Arial Black"/>
                <a:sym typeface="Arial Black"/>
              </a:rPr>
              <a:t>“</a:t>
            </a:r>
            <a:endParaRPr/>
          </a:p>
        </p:txBody>
      </p:sp>
      <p:sp>
        <p:nvSpPr>
          <p:cNvPr id="470" name="Google Shape;470;p46"/>
          <p:cNvSpPr txBox="1">
            <a:spLocks noGrp="1"/>
          </p:cNvSpPr>
          <p:nvPr>
            <p:ph type="body" idx="1"/>
          </p:nvPr>
        </p:nvSpPr>
        <p:spPr>
          <a:xfrm>
            <a:off x="1616475" y="1253447"/>
            <a:ext cx="5911200" cy="298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Noto Sans Symbols"/>
              <a:buNone/>
              <a:defRPr sz="3000" b="0" i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4191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•"/>
              <a:defRPr sz="3000" b="1">
                <a:solidFill>
                  <a:srgbClr val="FFFFFF"/>
                </a:solidFill>
              </a:defRPr>
            </a:lvl2pPr>
            <a:lvl3pPr marL="1371600" lvl="2" indent="-4191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•"/>
              <a:defRPr sz="3000" b="1">
                <a:solidFill>
                  <a:srgbClr val="FFFFFF"/>
                </a:solidFill>
              </a:defRPr>
            </a:lvl3pPr>
            <a:lvl4pPr marL="1828800" lvl="3" indent="-4191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•"/>
              <a:defRPr sz="3000" b="1">
                <a:solidFill>
                  <a:srgbClr val="FFFFFF"/>
                </a:solidFill>
              </a:defRPr>
            </a:lvl4pPr>
            <a:lvl5pPr marL="2286000" lvl="4" indent="-4191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•"/>
              <a:defRPr sz="3000" b="1">
                <a:solidFill>
                  <a:srgbClr val="FFFFFF"/>
                </a:solidFill>
              </a:defRPr>
            </a:lvl5pPr>
            <a:lvl6pPr marL="2743200" lvl="5" indent="-4191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•"/>
              <a:defRPr sz="3000" b="1">
                <a:solidFill>
                  <a:srgbClr val="FFFFFF"/>
                </a:solidFill>
              </a:defRPr>
            </a:lvl6pPr>
            <a:lvl7pPr marL="3200400" lvl="6" indent="-4191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•"/>
              <a:defRPr sz="3000" b="1">
                <a:solidFill>
                  <a:srgbClr val="FFFFFF"/>
                </a:solidFill>
              </a:defRPr>
            </a:lvl7pPr>
            <a:lvl8pPr marL="3657600" lvl="7" indent="-4191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•"/>
              <a:defRPr sz="3000" b="1">
                <a:solidFill>
                  <a:srgbClr val="FFFFFF"/>
                </a:solidFill>
              </a:defRPr>
            </a:lvl8pPr>
            <a:lvl9pPr marL="4114800" lvl="8" indent="-4191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•"/>
              <a:defRPr sz="3000" b="1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471" name="Google Shape;471;p46"/>
          <p:cNvSpPr/>
          <p:nvPr/>
        </p:nvSpPr>
        <p:spPr>
          <a:xfrm>
            <a:off x="100" y="0"/>
            <a:ext cx="9144000" cy="514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Google Shape;472;p46"/>
          <p:cNvSpPr txBox="1">
            <a:spLocks noGrp="1"/>
          </p:cNvSpPr>
          <p:nvPr>
            <p:ph type="body" idx="2"/>
          </p:nvPr>
        </p:nvSpPr>
        <p:spPr>
          <a:xfrm>
            <a:off x="1616475" y="1253447"/>
            <a:ext cx="5911200" cy="298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Noto Sans Symbols"/>
              <a:buNone/>
              <a:defRPr sz="30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4191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•"/>
              <a:defRPr sz="3000" b="1">
                <a:solidFill>
                  <a:srgbClr val="FFFFFF"/>
                </a:solidFill>
              </a:defRPr>
            </a:lvl2pPr>
            <a:lvl3pPr marL="1371600" lvl="2" indent="-4191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•"/>
              <a:defRPr sz="3000" b="1">
                <a:solidFill>
                  <a:srgbClr val="FFFFFF"/>
                </a:solidFill>
              </a:defRPr>
            </a:lvl3pPr>
            <a:lvl4pPr marL="1828800" lvl="3" indent="-4191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•"/>
              <a:defRPr sz="3000" b="1">
                <a:solidFill>
                  <a:srgbClr val="FFFFFF"/>
                </a:solidFill>
              </a:defRPr>
            </a:lvl4pPr>
            <a:lvl5pPr marL="2286000" lvl="4" indent="-4191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•"/>
              <a:defRPr sz="3000" b="1">
                <a:solidFill>
                  <a:srgbClr val="FFFFFF"/>
                </a:solidFill>
              </a:defRPr>
            </a:lvl5pPr>
            <a:lvl6pPr marL="2743200" lvl="5" indent="-4191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•"/>
              <a:defRPr sz="3000" b="1">
                <a:solidFill>
                  <a:srgbClr val="FFFFFF"/>
                </a:solidFill>
              </a:defRPr>
            </a:lvl6pPr>
            <a:lvl7pPr marL="3200400" lvl="6" indent="-4191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•"/>
              <a:defRPr sz="3000" b="1">
                <a:solidFill>
                  <a:srgbClr val="FFFFFF"/>
                </a:solidFill>
              </a:defRPr>
            </a:lvl7pPr>
            <a:lvl8pPr marL="3657600" lvl="7" indent="-4191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•"/>
              <a:defRPr sz="3000" b="1">
                <a:solidFill>
                  <a:srgbClr val="FFFFFF"/>
                </a:solidFill>
              </a:defRPr>
            </a:lvl8pPr>
            <a:lvl9pPr marL="4114800" lvl="8" indent="-4191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•"/>
              <a:defRPr sz="3000" b="1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473" name="Google Shape;473;p46"/>
          <p:cNvSpPr/>
          <p:nvPr/>
        </p:nvSpPr>
        <p:spPr>
          <a:xfrm>
            <a:off x="0" y="4697442"/>
            <a:ext cx="9143998" cy="44605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74" name="Google Shape;474;p46"/>
          <p:cNvCxnSpPr/>
          <p:nvPr/>
        </p:nvCxnSpPr>
        <p:spPr>
          <a:xfrm>
            <a:off x="0" y="4697442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475" name="Google Shape;475;p4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1630" y="305393"/>
            <a:ext cx="393192" cy="393192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46"/>
          <p:cNvSpPr txBox="1"/>
          <p:nvPr/>
        </p:nvSpPr>
        <p:spPr>
          <a:xfrm>
            <a:off x="8513600" y="4855044"/>
            <a:ext cx="168387" cy="1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Calibri"/>
              <a:buNone/>
            </a:pPr>
            <a:fld id="{00000000-1234-1234-1234-123412341234}" type="slidenum">
              <a:rPr lang="en-US" sz="800" b="0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800" b="1" i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7" name="Google Shape;477;p46"/>
          <p:cNvSpPr txBox="1"/>
          <p:nvPr/>
        </p:nvSpPr>
        <p:spPr>
          <a:xfrm>
            <a:off x="351376" y="4839142"/>
            <a:ext cx="2661134" cy="178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Calibri"/>
              <a:buNone/>
            </a:pPr>
            <a:r>
              <a:rPr lang="en-US" sz="800" b="1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workingpower.com</a:t>
            </a:r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Blue">
  <p:cSld name="Quote Blue">
    <p:bg>
      <p:bgPr>
        <a:solidFill>
          <a:schemeClr val="accent3"/>
        </a:solidFill>
        <a:effectLst/>
      </p:bgPr>
    </p:bg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47"/>
          <p:cNvSpPr txBox="1"/>
          <p:nvPr/>
        </p:nvSpPr>
        <p:spPr>
          <a:xfrm>
            <a:off x="3593400" y="285749"/>
            <a:ext cx="1957200" cy="609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Font typeface="Arial Black"/>
              <a:buNone/>
            </a:pPr>
            <a:r>
              <a:rPr lang="en-US" sz="6000" b="1" i="0">
                <a:solidFill>
                  <a:schemeClr val="accent2"/>
                </a:solidFill>
                <a:latin typeface="Arial Black"/>
                <a:ea typeface="Arial Black"/>
                <a:cs typeface="Arial Black"/>
                <a:sym typeface="Arial Black"/>
              </a:rPr>
              <a:t>“</a:t>
            </a:r>
            <a:endParaRPr/>
          </a:p>
        </p:txBody>
      </p:sp>
      <p:sp>
        <p:nvSpPr>
          <p:cNvPr id="480" name="Google Shape;480;p47"/>
          <p:cNvSpPr txBox="1">
            <a:spLocks noGrp="1"/>
          </p:cNvSpPr>
          <p:nvPr>
            <p:ph type="body" idx="1"/>
          </p:nvPr>
        </p:nvSpPr>
        <p:spPr>
          <a:xfrm>
            <a:off x="1616475" y="1253447"/>
            <a:ext cx="5911200" cy="298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Noto Sans Symbols"/>
              <a:buNone/>
              <a:defRPr sz="3000" b="0" i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4191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•"/>
              <a:defRPr sz="3000" b="1">
                <a:solidFill>
                  <a:srgbClr val="FFFFFF"/>
                </a:solidFill>
              </a:defRPr>
            </a:lvl2pPr>
            <a:lvl3pPr marL="1371600" lvl="2" indent="-4191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•"/>
              <a:defRPr sz="3000" b="1">
                <a:solidFill>
                  <a:srgbClr val="FFFFFF"/>
                </a:solidFill>
              </a:defRPr>
            </a:lvl3pPr>
            <a:lvl4pPr marL="1828800" lvl="3" indent="-4191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•"/>
              <a:defRPr sz="3000" b="1">
                <a:solidFill>
                  <a:srgbClr val="FFFFFF"/>
                </a:solidFill>
              </a:defRPr>
            </a:lvl4pPr>
            <a:lvl5pPr marL="2286000" lvl="4" indent="-4191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•"/>
              <a:defRPr sz="3000" b="1">
                <a:solidFill>
                  <a:srgbClr val="FFFFFF"/>
                </a:solidFill>
              </a:defRPr>
            </a:lvl5pPr>
            <a:lvl6pPr marL="2743200" lvl="5" indent="-4191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•"/>
              <a:defRPr sz="3000" b="1">
                <a:solidFill>
                  <a:srgbClr val="FFFFFF"/>
                </a:solidFill>
              </a:defRPr>
            </a:lvl6pPr>
            <a:lvl7pPr marL="3200400" lvl="6" indent="-4191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•"/>
              <a:defRPr sz="3000" b="1">
                <a:solidFill>
                  <a:srgbClr val="FFFFFF"/>
                </a:solidFill>
              </a:defRPr>
            </a:lvl7pPr>
            <a:lvl8pPr marL="3657600" lvl="7" indent="-4191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•"/>
              <a:defRPr sz="3000" b="1">
                <a:solidFill>
                  <a:srgbClr val="FFFFFF"/>
                </a:solidFill>
              </a:defRPr>
            </a:lvl8pPr>
            <a:lvl9pPr marL="4114800" lvl="8" indent="-4191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•"/>
              <a:defRPr sz="3000" b="1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481" name="Google Shape;481;p47"/>
          <p:cNvSpPr/>
          <p:nvPr/>
        </p:nvSpPr>
        <p:spPr>
          <a:xfrm>
            <a:off x="100" y="0"/>
            <a:ext cx="9144000" cy="514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2" name="Google Shape;482;p47"/>
          <p:cNvSpPr txBox="1"/>
          <p:nvPr/>
        </p:nvSpPr>
        <p:spPr>
          <a:xfrm>
            <a:off x="3593400" y="285749"/>
            <a:ext cx="1957200" cy="609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 Black"/>
              <a:buNone/>
            </a:pPr>
            <a:r>
              <a:rPr lang="en-US" sz="6000" b="1" i="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“</a:t>
            </a:r>
            <a:endParaRPr/>
          </a:p>
        </p:txBody>
      </p:sp>
      <p:sp>
        <p:nvSpPr>
          <p:cNvPr id="483" name="Google Shape;483;p47"/>
          <p:cNvSpPr/>
          <p:nvPr/>
        </p:nvSpPr>
        <p:spPr>
          <a:xfrm>
            <a:off x="0" y="4697442"/>
            <a:ext cx="9143998" cy="44605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84" name="Google Shape;484;p47"/>
          <p:cNvCxnSpPr/>
          <p:nvPr/>
        </p:nvCxnSpPr>
        <p:spPr>
          <a:xfrm>
            <a:off x="0" y="4697442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485" name="Google Shape;485;p4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1630" y="305393"/>
            <a:ext cx="393192" cy="393192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Google Shape;486;p47"/>
          <p:cNvSpPr txBox="1"/>
          <p:nvPr/>
        </p:nvSpPr>
        <p:spPr>
          <a:xfrm>
            <a:off x="8513600" y="4855044"/>
            <a:ext cx="168387" cy="1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Calibri"/>
              <a:buNone/>
            </a:pPr>
            <a:fld id="{00000000-1234-1234-1234-123412341234}" type="slidenum">
              <a:rPr lang="en-US" sz="800" b="0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800" b="1" i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Google Shape;487;p47"/>
          <p:cNvSpPr txBox="1"/>
          <p:nvPr/>
        </p:nvSpPr>
        <p:spPr>
          <a:xfrm>
            <a:off x="351376" y="4839142"/>
            <a:ext cx="2661134" cy="178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Calibri"/>
              <a:buNone/>
            </a:pPr>
            <a:r>
              <a:rPr lang="en-US" sz="800" b="1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workingpower.com</a:t>
            </a:r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Aqua">
  <p:cSld name="Blank Aqua">
    <p:bg>
      <p:bgPr>
        <a:solidFill>
          <a:schemeClr val="lt2"/>
        </a:solidFill>
        <a:effectLst/>
      </p:bgPr>
    </p:bg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Blue">
  <p:cSld name="Blank Blue">
    <p:bg>
      <p:bgPr>
        <a:solidFill>
          <a:schemeClr val="accent3"/>
        </a:solidFill>
        <a:effectLst/>
      </p:bgPr>
    </p:bg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Navy">
  <p:cSld name="Blank Navy">
    <p:bg>
      <p:bgPr>
        <a:solidFill>
          <a:schemeClr val="dk2">
            <a:alpha val="74901"/>
          </a:schemeClr>
        </a:solidFill>
        <a:effectLst/>
      </p:bgPr>
    </p:bg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 You">
  <p:cSld name="Thank You">
    <p:bg>
      <p:bgPr>
        <a:solidFill>
          <a:schemeClr val="accent1">
            <a:alpha val="74901"/>
          </a:schemeClr>
        </a:solidFill>
        <a:effectLst/>
      </p:bgPr>
    </p:bg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51"/>
          <p:cNvSpPr txBox="1">
            <a:spLocks noGrp="1"/>
          </p:cNvSpPr>
          <p:nvPr>
            <p:ph type="body" idx="1"/>
          </p:nvPr>
        </p:nvSpPr>
        <p:spPr>
          <a:xfrm>
            <a:off x="1029021" y="2289514"/>
            <a:ext cx="7085959" cy="56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3" name="Google Shape;493;p51"/>
          <p:cNvSpPr/>
          <p:nvPr/>
        </p:nvSpPr>
        <p:spPr>
          <a:xfrm>
            <a:off x="0" y="4697442"/>
            <a:ext cx="9143998" cy="44605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94" name="Google Shape;494;p51"/>
          <p:cNvCxnSpPr/>
          <p:nvPr/>
        </p:nvCxnSpPr>
        <p:spPr>
          <a:xfrm>
            <a:off x="0" y="4697442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495" name="Google Shape;495;p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058069" y="866137"/>
            <a:ext cx="1027862" cy="1027862"/>
          </a:xfrm>
          <a:prstGeom prst="rect">
            <a:avLst/>
          </a:prstGeom>
          <a:noFill/>
          <a:ln>
            <a:noFill/>
          </a:ln>
        </p:spPr>
      </p:pic>
      <p:sp>
        <p:nvSpPr>
          <p:cNvPr id="496" name="Google Shape;496;p51"/>
          <p:cNvSpPr txBox="1"/>
          <p:nvPr/>
        </p:nvSpPr>
        <p:spPr>
          <a:xfrm>
            <a:off x="8513600" y="4855044"/>
            <a:ext cx="168387" cy="1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Calibri"/>
              <a:buNone/>
            </a:pPr>
            <a:fld id="{00000000-1234-1234-1234-123412341234}" type="slidenum">
              <a:rPr lang="en-US" sz="800" b="0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800" b="1" i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7" name="Google Shape;497;p51"/>
          <p:cNvSpPr txBox="1"/>
          <p:nvPr/>
        </p:nvSpPr>
        <p:spPr>
          <a:xfrm>
            <a:off x="351376" y="4839142"/>
            <a:ext cx="2661134" cy="178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Calibri"/>
              <a:buNone/>
            </a:pPr>
            <a:r>
              <a:rPr lang="en-US" sz="800" b="1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workingpower.com</a:t>
            </a:r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hank You">
  <p:cSld name="1_Thank You">
    <p:bg>
      <p:bgPr>
        <a:solidFill>
          <a:schemeClr val="dk2">
            <a:alpha val="74901"/>
          </a:schemeClr>
        </a:solidFill>
        <a:effectLst/>
      </p:bgPr>
    </p:bg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9" name="Google Shape;499;p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814009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85924" y="3031254"/>
            <a:ext cx="1852054" cy="296738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52"/>
          <p:cNvSpPr txBox="1"/>
          <p:nvPr/>
        </p:nvSpPr>
        <p:spPr>
          <a:xfrm>
            <a:off x="5587965" y="3489423"/>
            <a:ext cx="316263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 community development</a:t>
            </a:r>
            <a:b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&amp; financing platform</a:t>
            </a:r>
            <a:b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built by Urban Ingenuity</a:t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8604503" y="276571"/>
            <a:ext cx="200691" cy="200691"/>
          </a:xfrm>
          <a:custGeom>
            <a:avLst/>
            <a:gdLst/>
            <a:ahLst/>
            <a:cxnLst/>
            <a:rect l="l" t="t" r="r" b="b"/>
            <a:pathLst>
              <a:path w="54174" h="54174" extrusionOk="0">
                <a:moveTo>
                  <a:pt x="0" y="0"/>
                </a:moveTo>
                <a:lnTo>
                  <a:pt x="54174" y="0"/>
                </a:lnTo>
                <a:lnTo>
                  <a:pt x="54174" y="54174"/>
                </a:lnTo>
                <a:lnTo>
                  <a:pt x="0" y="54174"/>
                </a:lnTo>
                <a:close/>
              </a:path>
            </a:pathLst>
          </a:custGeom>
          <a:solidFill>
            <a:srgbClr val="CC55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2"/>
          <p:cNvSpPr txBox="1"/>
          <p:nvPr/>
        </p:nvSpPr>
        <p:spPr>
          <a:xfrm flipH="1">
            <a:off x="8499722" y="269194"/>
            <a:ext cx="410253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 b="0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800" b="0" i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2"/>
          <p:cNvSpPr txBox="1"/>
          <p:nvPr/>
        </p:nvSpPr>
        <p:spPr>
          <a:xfrm>
            <a:off x="351376" y="4705276"/>
            <a:ext cx="2661134" cy="178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libri"/>
              <a:buNone/>
            </a:pPr>
            <a:r>
              <a:rPr lang="en-US" sz="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workingpower.com</a:t>
            </a: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  <p:sldLayoutId id="2147483696" r:id="rId48"/>
    <p:sldLayoutId id="2147483697" r:id="rId49"/>
    <p:sldLayoutId id="2147483698" r:id="rId5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A high angle view of a building&#10;&#10;Description automatically generated with medium confidence">
            <a:extLst>
              <a:ext uri="{FF2B5EF4-FFF2-40B4-BE49-F238E27FC236}">
                <a16:creationId xmlns:a16="http://schemas.microsoft.com/office/drawing/2014/main" id="{D42DF029-2587-C32E-0BBB-3F20619CFB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701" t="623" r="18892" b="11597"/>
          <a:stretch/>
        </p:blipFill>
        <p:spPr>
          <a:xfrm>
            <a:off x="5703027" y="2649353"/>
            <a:ext cx="3449206" cy="1957721"/>
          </a:xfrm>
          <a:prstGeom prst="rect">
            <a:avLst/>
          </a:prstGeom>
        </p:spPr>
      </p:pic>
      <p:sp>
        <p:nvSpPr>
          <p:cNvPr id="22" name="Google Shape;511;p1">
            <a:extLst>
              <a:ext uri="{FF2B5EF4-FFF2-40B4-BE49-F238E27FC236}">
                <a16:creationId xmlns:a16="http://schemas.microsoft.com/office/drawing/2014/main" id="{CCCF7D3B-FA0A-356D-4C76-F0206BCB53E7}"/>
              </a:ext>
            </a:extLst>
          </p:cNvPr>
          <p:cNvSpPr/>
          <p:nvPr/>
        </p:nvSpPr>
        <p:spPr>
          <a:xfrm>
            <a:off x="3046272" y="2129698"/>
            <a:ext cx="2690903" cy="2470712"/>
          </a:xfrm>
          <a:prstGeom prst="rect">
            <a:avLst/>
          </a:prstGeom>
          <a:solidFill>
            <a:srgbClr val="F78F2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4" descr="A group of people sitting in a room with tables and chairs&#10;&#10;Description automatically generated with low confidence">
            <a:extLst>
              <a:ext uri="{FF2B5EF4-FFF2-40B4-BE49-F238E27FC236}">
                <a16:creationId xmlns:a16="http://schemas.microsoft.com/office/drawing/2014/main" id="{39BE157C-BC95-6F75-C914-46B41F8048E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7091"/>
          <a:stretch/>
        </p:blipFill>
        <p:spPr>
          <a:xfrm>
            <a:off x="1" y="2133171"/>
            <a:ext cx="3056374" cy="2467239"/>
          </a:xfrm>
          <a:prstGeom prst="rect">
            <a:avLst/>
          </a:prstGeom>
        </p:spPr>
      </p:pic>
      <p:sp>
        <p:nvSpPr>
          <p:cNvPr id="524" name="Google Shape;524;p1"/>
          <p:cNvSpPr txBox="1"/>
          <p:nvPr/>
        </p:nvSpPr>
        <p:spPr>
          <a:xfrm>
            <a:off x="5740797" y="465365"/>
            <a:ext cx="3410290" cy="276999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COMMUNITY ENGAGEMENT</a:t>
            </a:r>
            <a:endParaRPr dirty="0"/>
          </a:p>
        </p:txBody>
      </p:sp>
      <p:sp>
        <p:nvSpPr>
          <p:cNvPr id="515" name="Google Shape;515;p1"/>
          <p:cNvSpPr txBox="1"/>
          <p:nvPr/>
        </p:nvSpPr>
        <p:spPr>
          <a:xfrm>
            <a:off x="3046129" y="4300745"/>
            <a:ext cx="2695658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20,825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metric tons of CO2 equivalent avoided</a:t>
            </a:r>
            <a:endParaRPr sz="9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1" name="Google Shape;511;p1"/>
          <p:cNvSpPr/>
          <p:nvPr/>
        </p:nvSpPr>
        <p:spPr>
          <a:xfrm>
            <a:off x="5744580" y="732563"/>
            <a:ext cx="3416700" cy="1407332"/>
          </a:xfrm>
          <a:prstGeom prst="rect">
            <a:avLst/>
          </a:prstGeom>
          <a:solidFill>
            <a:srgbClr val="F78F2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8" name="Google Shape;518;p1"/>
          <p:cNvSpPr txBox="1"/>
          <p:nvPr/>
        </p:nvSpPr>
        <p:spPr>
          <a:xfrm>
            <a:off x="2969086" y="471652"/>
            <a:ext cx="2771459" cy="276959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MEANINGFUL BENEFITS</a:t>
            </a:r>
            <a:endParaRPr dirty="0"/>
          </a:p>
        </p:txBody>
      </p:sp>
      <p:sp>
        <p:nvSpPr>
          <p:cNvPr id="520" name="Google Shape;520;p1"/>
          <p:cNvSpPr txBox="1"/>
          <p:nvPr/>
        </p:nvSpPr>
        <p:spPr>
          <a:xfrm>
            <a:off x="3065347" y="2140722"/>
            <a:ext cx="2690346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50/50</a:t>
            </a:r>
            <a:r>
              <a:rPr lang="en-US" sz="90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ownership with Working Power</a:t>
            </a:r>
            <a:endParaRPr sz="900" dirty="0"/>
          </a:p>
        </p:txBody>
      </p:sp>
      <p:sp>
        <p:nvSpPr>
          <p:cNvPr id="526" name="Google Shape;526;p1"/>
          <p:cNvSpPr txBox="1"/>
          <p:nvPr/>
        </p:nvSpPr>
        <p:spPr>
          <a:xfrm>
            <a:off x="-7631" y="470477"/>
            <a:ext cx="3083569" cy="276999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ABOUT PUSH Buffalo</a:t>
            </a:r>
            <a:endParaRPr dirty="0"/>
          </a:p>
        </p:txBody>
      </p:sp>
      <p:sp>
        <p:nvSpPr>
          <p:cNvPr id="523" name="Google Shape;523;p1"/>
          <p:cNvSpPr txBox="1"/>
          <p:nvPr/>
        </p:nvSpPr>
        <p:spPr>
          <a:xfrm>
            <a:off x="3054237" y="2408072"/>
            <a:ext cx="2688031" cy="507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$540,000 </a:t>
            </a:r>
            <a:r>
              <a:rPr lang="en-US" sz="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energy cost savings (15% savings  increased depending on available incentives and funding</a:t>
            </a:r>
            <a:endParaRPr sz="900" dirty="0"/>
          </a:p>
        </p:txBody>
      </p:sp>
      <p:sp>
        <p:nvSpPr>
          <p:cNvPr id="525" name="Google Shape;525;p1"/>
          <p:cNvSpPr txBox="1"/>
          <p:nvPr/>
        </p:nvSpPr>
        <p:spPr>
          <a:xfrm>
            <a:off x="4791" y="742363"/>
            <a:ext cx="3056425" cy="1387074"/>
          </a:xfrm>
          <a:prstGeom prst="rect">
            <a:avLst/>
          </a:prstGeom>
          <a:solidFill>
            <a:srgbClr val="F78F2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1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0" name="Google Shape;530;p1"/>
          <p:cNvSpPr/>
          <p:nvPr/>
        </p:nvSpPr>
        <p:spPr>
          <a:xfrm>
            <a:off x="0" y="4591239"/>
            <a:ext cx="9175023" cy="5427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accent4"/>
              </a:solidFill>
            </a:endParaRPr>
          </a:p>
        </p:txBody>
      </p:sp>
      <p:sp>
        <p:nvSpPr>
          <p:cNvPr id="532" name="Google Shape;532;p1"/>
          <p:cNvSpPr txBox="1"/>
          <p:nvPr/>
        </p:nvSpPr>
        <p:spPr>
          <a:xfrm>
            <a:off x="30230" y="777959"/>
            <a:ext cx="3027603" cy="133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Libre Franklin" pitchFamily="2" charset="0"/>
              </a:rPr>
              <a:t>People United for Sustainable Housing (PUSH)</a:t>
            </a:r>
            <a:r>
              <a:rPr lang="en-US" sz="9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Libre Franklin" pitchFamily="2" charset="0"/>
              </a:rPr>
              <a:t> </a:t>
            </a:r>
            <a:r>
              <a:rPr lang="en-US" sz="9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Libre Franklin" pitchFamily="2" charset="0"/>
              </a:rPr>
              <a:t>Buffalo</a:t>
            </a:r>
            <a:r>
              <a:rPr lang="en-US" sz="9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Libre Franklin" pitchFamily="2" charset="0"/>
              </a:rPr>
              <a:t>’s mission is to mobilize residents to create strong neighborhoods with quality, affordable housing; to expand local hiring opportunities; and to advance racial, economic, and environmental justice in Buffalo. PUSH centers the leadership and lived experiences of poor and working-class communities and communities of color in issue-based organizing campaigns, direct service programs, and place-based sustainability projects. </a:t>
            </a:r>
            <a:endParaRPr sz="9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55CD8BD2-CC48-7AB4-8FA5-859E6936D87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56FACC-132F-59CC-8D21-8C39895076FE}"/>
              </a:ext>
            </a:extLst>
          </p:cNvPr>
          <p:cNvSpPr txBox="1"/>
          <p:nvPr/>
        </p:nvSpPr>
        <p:spPr>
          <a:xfrm>
            <a:off x="5732585" y="2134054"/>
            <a:ext cx="3411415" cy="5847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The WASH Project</a:t>
            </a:r>
          </a:p>
          <a:p>
            <a:pPr algn="ctr"/>
            <a:r>
              <a:rPr lang="en-US" sz="900" b="1" dirty="0">
                <a:solidFill>
                  <a:schemeClr val="bg1"/>
                </a:solidFill>
              </a:rPr>
              <a:t>The most recently completed solar project</a:t>
            </a:r>
          </a:p>
          <a:p>
            <a:pPr algn="ctr"/>
            <a:endParaRPr lang="en-US" sz="900" b="1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4F325A-DA8A-0681-BAE1-773708C6FBF6}"/>
              </a:ext>
            </a:extLst>
          </p:cNvPr>
          <p:cNvSpPr txBox="1"/>
          <p:nvPr/>
        </p:nvSpPr>
        <p:spPr>
          <a:xfrm>
            <a:off x="5737175" y="736592"/>
            <a:ext cx="3413659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en-US" sz="9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PUSH conducts outreach on a near daily basis through:</a:t>
            </a:r>
          </a:p>
          <a:p>
            <a:pPr marL="171450" indent="-17145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D</a:t>
            </a:r>
            <a:r>
              <a:rPr lang="en-US" sz="9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oor-to-door canvassing </a:t>
            </a:r>
          </a:p>
          <a:p>
            <a:pPr marL="171450" indent="-17145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P</a:t>
            </a:r>
            <a:r>
              <a:rPr lang="en-US" sz="9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hone banking</a:t>
            </a:r>
          </a:p>
          <a:p>
            <a:pPr marL="171450" indent="-17145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M</a:t>
            </a:r>
            <a:r>
              <a:rPr lang="en-US" sz="9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ember-led campaign and project planning and strategy meetings</a:t>
            </a:r>
          </a:p>
          <a:p>
            <a:pPr marL="171450" indent="-17145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S</a:t>
            </a:r>
            <a:r>
              <a:rPr lang="en-US" sz="9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ocial media</a:t>
            </a:r>
          </a:p>
          <a:p>
            <a:pPr marL="171450" indent="-17145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Community  event tabling</a:t>
            </a:r>
          </a:p>
          <a:p>
            <a:pPr marL="171450" indent="-17145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1-on-1 relationship building, </a:t>
            </a:r>
          </a:p>
          <a:p>
            <a:pPr marL="171450" indent="-17145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Arts, cultural, and youth programming</a:t>
            </a:r>
            <a:endParaRPr lang="en-US" sz="9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59A04B-B05F-2B80-2BA6-53C9287D9CF4}"/>
              </a:ext>
            </a:extLst>
          </p:cNvPr>
          <p:cNvSpPr txBox="1"/>
          <p:nvPr/>
        </p:nvSpPr>
        <p:spPr>
          <a:xfrm>
            <a:off x="3090084" y="2955613"/>
            <a:ext cx="2671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Equitable Workforce Development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partnership with Erie County</a:t>
            </a:r>
            <a:endParaRPr lang="en-US" sz="9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1" name="Google Shape;536;p1">
            <a:extLst>
              <a:ext uri="{FF2B5EF4-FFF2-40B4-BE49-F238E27FC236}">
                <a16:creationId xmlns:a16="http://schemas.microsoft.com/office/drawing/2014/main" id="{EB772389-994D-14A2-03E6-60D42B70AAE6}"/>
              </a:ext>
            </a:extLst>
          </p:cNvPr>
          <p:cNvCxnSpPr>
            <a:cxnSpLocks/>
          </p:cNvCxnSpPr>
          <p:nvPr/>
        </p:nvCxnSpPr>
        <p:spPr>
          <a:xfrm>
            <a:off x="3107668" y="3342230"/>
            <a:ext cx="2547160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" name="Google Shape;523;p1">
            <a:extLst>
              <a:ext uri="{FF2B5EF4-FFF2-40B4-BE49-F238E27FC236}">
                <a16:creationId xmlns:a16="http://schemas.microsoft.com/office/drawing/2014/main" id="{BD0A5692-ACFB-9F7A-3659-F16586418C1B}"/>
              </a:ext>
            </a:extLst>
          </p:cNvPr>
          <p:cNvSpPr txBox="1"/>
          <p:nvPr/>
        </p:nvSpPr>
        <p:spPr>
          <a:xfrm>
            <a:off x="3062933" y="3382340"/>
            <a:ext cx="2656127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$203,000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community ownership dividend to support a community benefit fund</a:t>
            </a:r>
            <a:endParaRPr sz="9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3D4691-F624-3951-CB64-6B259E3A7125}"/>
              </a:ext>
            </a:extLst>
          </p:cNvPr>
          <p:cNvSpPr txBox="1"/>
          <p:nvPr/>
        </p:nvSpPr>
        <p:spPr>
          <a:xfrm>
            <a:off x="3010702" y="791483"/>
            <a:ext cx="2678129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MW community solar array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Libre Franklin" pitchFamily="2" charset="0"/>
                <a:cs typeface="Calibri" panose="020F0502020204030204" pitchFamily="34" charset="0"/>
              </a:rPr>
              <a:t>Co-designed with PUSH and community members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Libre Franklin" pitchFamily="2" charset="0"/>
              </a:rPr>
              <a:t>Offer benefits beyond the typical 10% for income limited residents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Libre Franklin" pitchFamily="2" charset="0"/>
              </a:rPr>
              <a:t>Work with Erie County to engage HEAP recipients as potential subscribers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800" dirty="0">
              <a:solidFill>
                <a:srgbClr val="333333"/>
              </a:solidFill>
              <a:latin typeface="Calibri" panose="020F0502020204030204" pitchFamily="34" charset="0"/>
              <a:ea typeface="Libre Franklin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913DB19-324F-D433-5BDF-1EF6ADD675AB}"/>
              </a:ext>
            </a:extLst>
          </p:cNvPr>
          <p:cNvSpPr txBox="1"/>
          <p:nvPr/>
        </p:nvSpPr>
        <p:spPr>
          <a:xfrm>
            <a:off x="3075604" y="3882652"/>
            <a:ext cx="2647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Approximately </a:t>
            </a:r>
            <a:r>
              <a:rPr lang="en-US" sz="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285 low-income households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receive reduced-cost electricity</a:t>
            </a:r>
          </a:p>
        </p:txBody>
      </p:sp>
      <p:pic>
        <p:nvPicPr>
          <p:cNvPr id="20" name="Picture 19" descr="Logo&#10;&#10;Description automatically generated">
            <a:extLst>
              <a:ext uri="{FF2B5EF4-FFF2-40B4-BE49-F238E27FC236}">
                <a16:creationId xmlns:a16="http://schemas.microsoft.com/office/drawing/2014/main" id="{34314DC6-973D-9F02-8F32-090F0A7AC5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938" y="4186659"/>
            <a:ext cx="1903272" cy="857854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F36D9388-0000-C117-69C0-6F05C1A073EA}"/>
              </a:ext>
            </a:extLst>
          </p:cNvPr>
          <p:cNvSpPr txBox="1"/>
          <p:nvPr/>
        </p:nvSpPr>
        <p:spPr>
          <a:xfrm>
            <a:off x="5836340" y="2863927"/>
            <a:ext cx="1175078" cy="161582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9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floor – Laundromat and community space</a:t>
            </a:r>
          </a:p>
          <a:p>
            <a:pPr algn="ctr"/>
            <a:endParaRPr lang="en-US" sz="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9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nd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&amp; 3</a:t>
            </a:r>
            <a:r>
              <a:rPr lang="en-US" sz="9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rd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floors- 9 units of affordable rentals</a:t>
            </a:r>
          </a:p>
          <a:p>
            <a:pPr algn="ctr"/>
            <a:endParaRPr lang="en-US" sz="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14.7 kW solar array behind the only residential meter</a:t>
            </a:r>
          </a:p>
        </p:txBody>
      </p:sp>
      <p:sp>
        <p:nvSpPr>
          <p:cNvPr id="514" name="Google Shape;514;p1"/>
          <p:cNvSpPr/>
          <p:nvPr/>
        </p:nvSpPr>
        <p:spPr>
          <a:xfrm>
            <a:off x="-7631" y="-13909"/>
            <a:ext cx="9144000" cy="47726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Community Power Buffalo</a:t>
            </a:r>
            <a:endParaRPr lang="en-US" sz="2800" b="1" dirty="0">
              <a:solidFill>
                <a:schemeClr val="accent4"/>
              </a:solidFill>
            </a:endParaRPr>
          </a:p>
        </p:txBody>
      </p:sp>
      <p:pic>
        <p:nvPicPr>
          <p:cNvPr id="529" name="Google Shape;529;p1"/>
          <p:cNvPicPr preferRelativeResize="0"/>
          <p:nvPr/>
        </p:nvPicPr>
        <p:blipFill rotWithShape="1">
          <a:blip r:embed="rId6">
            <a:alphaModFix amt="58000"/>
          </a:blip>
          <a:srcRect/>
          <a:stretch/>
        </p:blipFill>
        <p:spPr>
          <a:xfrm>
            <a:off x="6748451" y="4671286"/>
            <a:ext cx="2337290" cy="34143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" name="Google Shape;536;p1">
            <a:extLst>
              <a:ext uri="{FF2B5EF4-FFF2-40B4-BE49-F238E27FC236}">
                <a16:creationId xmlns:a16="http://schemas.microsoft.com/office/drawing/2014/main" id="{2131099C-6D95-49A1-120C-4C033582659B}"/>
              </a:ext>
            </a:extLst>
          </p:cNvPr>
          <p:cNvCxnSpPr>
            <a:cxnSpLocks/>
          </p:cNvCxnSpPr>
          <p:nvPr/>
        </p:nvCxnSpPr>
        <p:spPr>
          <a:xfrm>
            <a:off x="3107668" y="3841927"/>
            <a:ext cx="2547160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" name="Google Shape;536;p1">
            <a:extLst>
              <a:ext uri="{FF2B5EF4-FFF2-40B4-BE49-F238E27FC236}">
                <a16:creationId xmlns:a16="http://schemas.microsoft.com/office/drawing/2014/main" id="{58E2D886-96FB-118A-A6A5-CF7B0749D61E}"/>
              </a:ext>
            </a:extLst>
          </p:cNvPr>
          <p:cNvCxnSpPr>
            <a:cxnSpLocks/>
          </p:cNvCxnSpPr>
          <p:nvPr/>
        </p:nvCxnSpPr>
        <p:spPr>
          <a:xfrm>
            <a:off x="3107668" y="4300433"/>
            <a:ext cx="2547160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" name="Google Shape;536;p1">
            <a:extLst>
              <a:ext uri="{FF2B5EF4-FFF2-40B4-BE49-F238E27FC236}">
                <a16:creationId xmlns:a16="http://schemas.microsoft.com/office/drawing/2014/main" id="{2B9FEFB5-0CEF-2F58-45CB-5E884E91DCCB}"/>
              </a:ext>
            </a:extLst>
          </p:cNvPr>
          <p:cNvCxnSpPr>
            <a:cxnSpLocks/>
          </p:cNvCxnSpPr>
          <p:nvPr/>
        </p:nvCxnSpPr>
        <p:spPr>
          <a:xfrm>
            <a:off x="3107668" y="2915863"/>
            <a:ext cx="2547160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2" name="Google Shape;536;p1">
            <a:extLst>
              <a:ext uri="{FF2B5EF4-FFF2-40B4-BE49-F238E27FC236}">
                <a16:creationId xmlns:a16="http://schemas.microsoft.com/office/drawing/2014/main" id="{611824F7-5CC6-B3E0-B31E-6A9ECF99D296}"/>
              </a:ext>
            </a:extLst>
          </p:cNvPr>
          <p:cNvCxnSpPr>
            <a:cxnSpLocks/>
          </p:cNvCxnSpPr>
          <p:nvPr/>
        </p:nvCxnSpPr>
        <p:spPr>
          <a:xfrm>
            <a:off x="3090084" y="2371514"/>
            <a:ext cx="2547160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 2013 - 2022">
  <a:themeElements>
    <a:clrScheme name="Office Theme 2013 - 202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</TotalTime>
  <Words>328</Words>
  <Application>Microsoft Office PowerPoint</Application>
  <PresentationFormat>On-screen Show (16:9)</PresentationFormat>
  <Paragraphs>42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 Black</vt:lpstr>
      <vt:lpstr>Arial</vt:lpstr>
      <vt:lpstr>Calibri</vt:lpstr>
      <vt:lpstr>Noto Sans Symbols</vt:lpstr>
      <vt:lpstr>Office Theme 2013 - 2022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Niki Molina</dc:creator>
  <cp:lastModifiedBy>Sarah Burger</cp:lastModifiedBy>
  <cp:revision>13</cp:revision>
  <dcterms:created xsi:type="dcterms:W3CDTF">2022-05-23T16:29:47Z</dcterms:created>
  <dcterms:modified xsi:type="dcterms:W3CDTF">2023-03-15T20:29:30Z</dcterms:modified>
</cp:coreProperties>
</file>