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8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92EAF-7E4B-9A48-8851-7D04B2DB2733}" type="datetimeFigureOut">
              <a:rPr lang="en-US" smtClean="0"/>
              <a:t>3/15/23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DECBE9-30FF-5546-8275-965ADFEB2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6112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" name="Google Shape;731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20725"/>
            <a:ext cx="64008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32" name="Google Shape;732;p34:notes"/>
          <p:cNvSpPr txBox="1">
            <a:spLocks noGrp="1"/>
          </p:cNvSpPr>
          <p:nvPr>
            <p:ph type="body" idx="1"/>
          </p:nvPr>
        </p:nvSpPr>
        <p:spPr>
          <a:xfrm>
            <a:off x="731520" y="4560571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25" tIns="48300" rIns="96625" bIns="483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3" name="Google Shape;733;p34:notes"/>
          <p:cNvSpPr txBox="1">
            <a:spLocks noGrp="1"/>
          </p:cNvSpPr>
          <p:nvPr>
            <p:ph type="sldNum" idx="12"/>
          </p:nvPr>
        </p:nvSpPr>
        <p:spPr>
          <a:xfrm>
            <a:off x="4143588" y="9119474"/>
            <a:ext cx="3169920" cy="48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25" tIns="48300" rIns="96625" bIns="483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25DBE-D9EF-ADB3-E933-DA8B78369A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3C3281-0E60-F681-AC66-68D266D1F7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801695-C360-F277-19CB-6310F9ECA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797F8-0738-3E48-9270-C4EFA3A3158A}" type="datetimeFigureOut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18D647-FAFC-9C1E-548D-AD461CA88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C6AF90-7236-2073-58FF-F79EF6748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6D02-0690-BF4F-8710-AE992F0792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549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733A6-5EB4-8E96-E03C-32A80FD3B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B9ED8C-DA22-83E7-338B-49798C4A3C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E8ED9D-DC4F-BD44-1F3E-582C96B4C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797F8-0738-3E48-9270-C4EFA3A3158A}" type="datetimeFigureOut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D22441-34E5-3774-0C25-40DDE5FC1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8D3753-F350-4898-BC1C-9C6767CFB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6D02-0690-BF4F-8710-AE992F0792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403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6181D-2A50-828E-8E0E-EAD3C97555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1A6693-6988-5544-9E7E-3275BD4FE0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D62D61-93D1-B720-A16E-5BCE7C0CB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797F8-0738-3E48-9270-C4EFA3A3158A}" type="datetimeFigureOut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6B22E8-1145-B21D-AD43-CA68E5FD6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CE214F-FF10-42AC-AD62-64468E762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6D02-0690-BF4F-8710-AE992F0792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55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D5CED-7FC3-EA51-1E53-D5427A69C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BD79CB-A4F1-345C-180D-00A37CDF30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4A9892-44C4-61A9-0B91-A05D47F572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C549F7-040E-DB20-3F3D-56E47AF0D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797F8-0738-3E48-9270-C4EFA3A3158A}" type="datetimeFigureOut">
              <a:rPr lang="en-US" smtClean="0"/>
              <a:t>3/15/23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1525FC-FCD2-BFEE-4FDE-FCDC594A5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C5E20D-38DB-10C7-0CF8-7E6A2145A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6D02-0690-BF4F-8710-AE992F0792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809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24C77E-57BA-077B-D47F-D308AA0D2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05988B-5657-3C87-5BDB-7B7893DF15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0163B5-886A-9507-10C6-70644CF90A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3D6C75-CD80-11FA-E46B-4AFE558BE2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7A1349-753C-F420-1AAB-E01D5F48ED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7D956D0-0C16-6C74-7857-F457509C2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797F8-0738-3E48-9270-C4EFA3A3158A}" type="datetimeFigureOut">
              <a:rPr lang="en-US" smtClean="0"/>
              <a:t>3/15/23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1448D8-32B8-E4A7-39FE-D5D2D673E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D202DB-76F5-9C2D-8E0B-87012B535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6D02-0690-BF4F-8710-AE992F0792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824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1C76E-E5E7-2083-8446-821D90F2F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67B812-0F3A-38CA-DC95-4C4347BDA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797F8-0738-3E48-9270-C4EFA3A3158A}" type="datetimeFigureOut">
              <a:rPr lang="en-US" smtClean="0"/>
              <a:t>3/15/23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B48C798-B23A-9520-128F-BDAF229B3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E9981E-0562-7D9C-984D-2E3936BBD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6D02-0690-BF4F-8710-AE992F0792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526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040826-03C9-F97B-3787-5CDF066E9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797F8-0738-3E48-9270-C4EFA3A3158A}" type="datetimeFigureOut">
              <a:rPr lang="en-US" smtClean="0"/>
              <a:t>3/15/23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1D7810-7B1D-9F02-C845-B1250FCB4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A58C97-FAD6-F487-FEB0-B86F6FD35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6D02-0690-BF4F-8710-AE992F0792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682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E332AF-F602-9CC8-4323-349D4EEAE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E65573-9AAA-ADA6-47E2-2051606558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211264-1BEA-48E8-187E-C04B6E485B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AEC4FB-99F8-75BA-90BB-C24FD72FB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797F8-0738-3E48-9270-C4EFA3A3158A}" type="datetimeFigureOut">
              <a:rPr lang="en-US" smtClean="0"/>
              <a:t>3/15/23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FC3D87-B12C-BC48-44C3-89C85AB09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A9DA4D-B0E7-D7E3-5120-9279D3F01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6D02-0690-BF4F-8710-AE992F0792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606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2B1A8-E841-7A06-DB2A-0384FA29D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D802AE6-F265-A587-2E0F-71F9EA68A3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83ADB6-D5A0-092D-09B3-33B3278D7D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146557-F29F-C18D-F211-2EA615713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797F8-0738-3E48-9270-C4EFA3A3158A}" type="datetimeFigureOut">
              <a:rPr lang="en-US" smtClean="0"/>
              <a:t>3/15/23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FFA107-AA67-D97A-759C-6F87296D7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AC042F-6D29-13B6-D810-BCD507257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6D02-0690-BF4F-8710-AE992F0792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486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D9001-B43F-933D-F571-412E82B43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ED7627-4649-DCA0-D90D-7C62F8F93C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660C56-E2B1-2501-C596-B0A7F5D94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797F8-0738-3E48-9270-C4EFA3A3158A}" type="datetimeFigureOut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D9B1CF-458E-1D9F-A394-4DE7B45BD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84252A-D623-1273-F916-49DF95E14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6D02-0690-BF4F-8710-AE992F0792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891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AB5C0A-2E09-3E0F-7CF6-BF91DE6321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BCAD3A-435B-0AA0-1036-23B7500C5F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0E7384-28EF-8FE0-1A57-6482BDE410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797F8-0738-3E48-9270-C4EFA3A3158A}" type="datetimeFigureOut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919A02-F098-B2B5-9670-5A9051ABB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B2AC19-2CE3-6B8F-D18D-B3EBF5F34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F6D02-0690-BF4F-8710-AE992F0792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799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732F53-AB40-3785-ED50-DA83A175F2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64B3E8-B4B0-B3EA-B3E0-57A53076CE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7915C9-8A02-9E3C-CC6A-9004D5AB6D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0797F8-0738-3E48-9270-C4EFA3A3158A}" type="datetimeFigureOut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4F9779-EEBD-7E73-B93C-B5B7C71020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C01837-5665-B9BE-FA47-70BE3577D4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7F6D02-0690-BF4F-8710-AE992F0792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11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hyperlink" Target="https://youtu.be/DKpbPDv9EcY" TargetMode="Externa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5" name="Google Shape;735;p122"/>
          <p:cNvSpPr txBox="1">
            <a:spLocks noGrp="1"/>
          </p:cNvSpPr>
          <p:nvPr>
            <p:ph type="title"/>
          </p:nvPr>
        </p:nvSpPr>
        <p:spPr>
          <a:xfrm>
            <a:off x="2127125" y="153301"/>
            <a:ext cx="7886700" cy="106280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rmAutofit/>
          </a:bodyPr>
          <a:lstStyle/>
          <a:p>
            <a:pPr algn="ctr">
              <a:spcBef>
                <a:spcPts val="0"/>
              </a:spcBef>
              <a:buClr>
                <a:schemeClr val="dk1"/>
              </a:buClr>
              <a:buSzPts val="3300"/>
            </a:pPr>
            <a:r>
              <a:rPr lang="en-US" dirty="0">
                <a:latin typeface="Libre Baskerville"/>
                <a:ea typeface="Libre Baskerville"/>
                <a:cs typeface="Libre Baskerville"/>
                <a:sym typeface="Libre Baskerville"/>
              </a:rPr>
              <a:t> </a:t>
            </a:r>
            <a:r>
              <a:rPr lang="en-US" sz="1800" dirty="0" err="1">
                <a:latin typeface="Libre Baskerville"/>
                <a:ea typeface="Libre Baskerville"/>
                <a:cs typeface="Libre Baskerville"/>
                <a:sym typeface="Libre Baskerville"/>
              </a:rPr>
              <a:t>Marcone</a:t>
            </a:r>
            <a:r>
              <a:rPr lang="en-US" sz="1800" dirty="0">
                <a:latin typeface="Libre Baskerville"/>
                <a:ea typeface="Libre Baskerville"/>
                <a:cs typeface="Libre Baskerville"/>
                <a:sym typeface="Libre Baskerville"/>
              </a:rPr>
              <a:t> Solar Industries</a:t>
            </a:r>
            <a:br>
              <a:rPr lang="en-US" sz="1800" dirty="0">
                <a:latin typeface="Libre Baskerville"/>
                <a:ea typeface="Libre Baskerville"/>
                <a:cs typeface="Libre Baskerville"/>
                <a:sym typeface="Libre Baskerville"/>
              </a:rPr>
            </a:br>
            <a:r>
              <a:rPr lang="en-US" sz="1800" dirty="0">
                <a:latin typeface="Libre Baskerville"/>
                <a:ea typeface="Libre Baskerville"/>
                <a:cs typeface="Libre Baskerville"/>
                <a:sym typeface="Libre Baskerville"/>
              </a:rPr>
              <a:t>Community </a:t>
            </a:r>
            <a:r>
              <a:rPr lang="en-US" sz="1800" dirty="0" err="1">
                <a:latin typeface="Libre Baskerville"/>
                <a:ea typeface="Libre Baskerville"/>
                <a:cs typeface="Libre Baskerville"/>
                <a:sym typeface="Libre Baskerville"/>
              </a:rPr>
              <a:t>Solartree</a:t>
            </a:r>
            <a:r>
              <a:rPr lang="en-US" sz="1800" dirty="0">
                <a:latin typeface="Libre Baskerville"/>
                <a:ea typeface="Libre Baskerville"/>
                <a:cs typeface="Libre Baskerville"/>
                <a:sym typeface="Libre Baskerville"/>
              </a:rPr>
              <a:t> Park, Vista CA</a:t>
            </a:r>
            <a:endParaRPr sz="1800" dirty="0"/>
          </a:p>
        </p:txBody>
      </p:sp>
      <p:sp>
        <p:nvSpPr>
          <p:cNvPr id="737" name="Google Shape;737;p122"/>
          <p:cNvSpPr txBox="1"/>
          <p:nvPr/>
        </p:nvSpPr>
        <p:spPr>
          <a:xfrm>
            <a:off x="1863866" y="3963180"/>
            <a:ext cx="2971800" cy="380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47500" lnSpcReduction="20000"/>
          </a:bodyPr>
          <a:lstStyle/>
          <a:p>
            <a:pPr algn="ctr">
              <a:buClr>
                <a:schemeClr val="dk1"/>
              </a:buClr>
              <a:buSzPct val="100000"/>
            </a:pPr>
            <a:endParaRPr sz="440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pic>
        <p:nvPicPr>
          <p:cNvPr id="740" name="Google Shape;740;p1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63866" y="1078011"/>
            <a:ext cx="8413209" cy="2152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1" name="Google Shape;741;p1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4467" y="2562019"/>
            <a:ext cx="4145316" cy="2019690"/>
          </a:xfrm>
          <a:prstGeom prst="rect">
            <a:avLst/>
          </a:prstGeom>
          <a:noFill/>
          <a:ln>
            <a:noFill/>
          </a:ln>
        </p:spPr>
      </p:pic>
      <p:sp>
        <p:nvSpPr>
          <p:cNvPr id="742" name="Google Shape;742;p122"/>
          <p:cNvSpPr txBox="1"/>
          <p:nvPr/>
        </p:nvSpPr>
        <p:spPr>
          <a:xfrm>
            <a:off x="-139540" y="4723797"/>
            <a:ext cx="3393934" cy="380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47500" lnSpcReduction="20000"/>
          </a:bodyPr>
          <a:lstStyle/>
          <a:p>
            <a:pPr algn="ctr">
              <a:buClr>
                <a:schemeClr val="dk1"/>
              </a:buClr>
              <a:buSzPct val="100000"/>
            </a:pPr>
            <a:r>
              <a:rPr lang="en-US" sz="4400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 </a:t>
            </a:r>
            <a:r>
              <a:rPr lang="en-US" sz="4400" dirty="0" err="1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SolarTree</a:t>
            </a:r>
            <a:r>
              <a:rPr lang="en-US" sz="4400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 Park</a:t>
            </a:r>
            <a:endParaRPr dirty="0"/>
          </a:p>
        </p:txBody>
      </p:sp>
      <p:sp>
        <p:nvSpPr>
          <p:cNvPr id="747" name="Google Shape;747;p122"/>
          <p:cNvSpPr txBox="1"/>
          <p:nvPr/>
        </p:nvSpPr>
        <p:spPr>
          <a:xfrm>
            <a:off x="318344" y="5433511"/>
            <a:ext cx="22098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u="sng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5"/>
              </a:rPr>
              <a:t>Solar Park Animation</a:t>
            </a: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303B8B8-31A5-77A7-30CD-C731FF5F30D5}"/>
              </a:ext>
            </a:extLst>
          </p:cNvPr>
          <p:cNvSpPr txBox="1"/>
          <p:nvPr/>
        </p:nvSpPr>
        <p:spPr>
          <a:xfrm>
            <a:off x="4698124" y="3090041"/>
            <a:ext cx="586477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500 Kw </a:t>
            </a:r>
            <a:r>
              <a:rPr lang="en-US" dirty="0" err="1"/>
              <a:t>SolarTree</a:t>
            </a:r>
            <a:r>
              <a:rPr lang="en-US" dirty="0"/>
              <a:t> Park</a:t>
            </a:r>
          </a:p>
          <a:p>
            <a:r>
              <a:rPr lang="en-US" dirty="0"/>
              <a:t>Enables the space to be used for other activities like recreation</a:t>
            </a:r>
          </a:p>
          <a:p>
            <a:r>
              <a:rPr lang="en-US" dirty="0"/>
              <a:t>Completed first </a:t>
            </a:r>
            <a:r>
              <a:rPr lang="en-US" dirty="0" err="1"/>
              <a:t>solartree</a:t>
            </a:r>
            <a:r>
              <a:rPr lang="en-US" dirty="0"/>
              <a:t> – 03/01/2023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724A108-080A-60AC-553A-0D824C3B105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648" r="28583" b="12196"/>
          <a:stretch/>
        </p:blipFill>
        <p:spPr>
          <a:xfrm rot="5400000">
            <a:off x="8645979" y="3768215"/>
            <a:ext cx="2214956" cy="21523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56DDFBA-EC6F-2D92-EEC8-983A4D2940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44063" y="4295981"/>
            <a:ext cx="2552700" cy="16160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B10C022-AE1E-7D44-D72C-E78C20B720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17326" y="4343401"/>
            <a:ext cx="2580640" cy="1498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38</Words>
  <Application>Microsoft Macintosh PowerPoint</Application>
  <PresentationFormat>Widescreen</PresentationFormat>
  <Paragraphs>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Libre Baskerville</vt:lpstr>
      <vt:lpstr>Office Theme</vt:lpstr>
      <vt:lpstr> Marcone Solar Industries Community Solartree Park, Vista CA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Marcone Solar Industries Community Solartree Park, Vista CA</dc:title>
  <dc:creator>Harry Lectora</dc:creator>
  <cp:lastModifiedBy>Harry Lectora</cp:lastModifiedBy>
  <cp:revision>7</cp:revision>
  <dcterms:created xsi:type="dcterms:W3CDTF">2023-03-15T18:51:14Z</dcterms:created>
  <dcterms:modified xsi:type="dcterms:W3CDTF">2023-03-15T20:17:01Z</dcterms:modified>
</cp:coreProperties>
</file>