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01c576d1f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01c576d1f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125" y="0"/>
            <a:ext cx="1223926" cy="79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2752" y="-2"/>
            <a:ext cx="1730820" cy="7918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804075" y="0"/>
            <a:ext cx="5419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Powering our City, Empowering Our People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Community Solar as an Energy Democracy Tool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MInneapolis Climate Action and Renewable Energy Partners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618075" y="791850"/>
            <a:ext cx="5202600" cy="2622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CSG CAPACITY DEVELOPED by MCA and REP: </a:t>
            </a:r>
            <a:endParaRPr sz="1000" b="1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0.583 megawatts-dc with a waiting list of 141 people</a:t>
            </a:r>
            <a:endParaRPr sz="1000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50% LMI Subscriber pool (of those who voluntarily answered LMI status)</a:t>
            </a:r>
            <a:endParaRPr sz="1000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CSG DEVELOPMENT IN ACTIVE PROCESS: </a:t>
            </a:r>
            <a:endParaRPr sz="1000" b="1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3.434 megawatts-dc</a:t>
            </a:r>
            <a:endParaRPr sz="1000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CSG DEVELOPMENT GOALS: </a:t>
            </a:r>
            <a:br>
              <a:rPr lang="en" sz="1000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en" sz="1000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Develop a Twin Cities network of 165 mw CSG capacity over the next three years </a:t>
            </a:r>
            <a:endParaRPr sz="1000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Average subscription for 25,000 LMI  families of 6 kilowatts-dc each.  </a:t>
            </a:r>
            <a:endParaRPr sz="1000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6999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Net electric bill savings of more than $200 a year.  </a:t>
            </a:r>
            <a:endParaRPr sz="1000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6999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Increased awareness of energy and climate issues among LMI households </a:t>
            </a:r>
            <a:endParaRPr sz="1000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6999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1D2129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At least 60 local jobs for new NABCEP-certified trainees in solar energy skills</a:t>
            </a:r>
            <a:endParaRPr sz="1150">
              <a:solidFill>
                <a:srgbClr val="1D2129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50" y="868050"/>
            <a:ext cx="3544450" cy="2368826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205300" y="3026800"/>
            <a:ext cx="2748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Calibri"/>
                <a:ea typeface="Calibri"/>
                <a:cs typeface="Calibri"/>
                <a:sym typeface="Calibri"/>
              </a:rPr>
              <a:t>North Community High CSG, students and teachers </a:t>
            </a:r>
            <a:endParaRPr sz="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334025" y="3551850"/>
            <a:ext cx="5020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111775" y="3460050"/>
            <a:ext cx="87780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Community Power Accelerator Barriers to Bridges</a:t>
            </a:r>
            <a:br>
              <a:rPr lang="en"/>
            </a:br>
            <a:r>
              <a:rPr lang="en"/>
              <a:t>Disadvantaged Community Engagement creates pathways to energy resilience, justice, green jobs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Minneapolis Climate Action and Renewable Energy Partners are ideal candidates for the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Power Accelerator Prize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communities are ready and waiting to lead in equitable community solar development!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Microsoft Macintosh PowerPoint</Application>
  <PresentationFormat>On-screen Show (16:9)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Kyle Samejima</cp:lastModifiedBy>
  <cp:revision>1</cp:revision>
  <dcterms:modified xsi:type="dcterms:W3CDTF">2023-03-15T19:33:17Z</dcterms:modified>
</cp:coreProperties>
</file>