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3"/>
  </p:sldMasterIdLst>
  <p:notesMasterIdLst>
    <p:notesMasterId r:id="rId5"/>
  </p:notesMasterIdLst>
  <p:sldIdLst>
    <p:sldId id="442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CB20F411-341F-4E70-BE98-9BD46122EBA9}">
          <p14:sldIdLst>
            <p14:sldId id="44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888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D9ADE3B-D0BF-5141-A0D3-7614DBBE9CB2}" name="Jasleen Singh" initials="JS" userId="S::jasleen@sunwealth.com::2824d68e-35d0-4c4c-b795-e66367ad943d" providerId="AD"/>
  <p188:author id="{4D4088A0-57B9-DD0F-8D5F-9F5AE21990E3}" name="Adam Philie" initials="AP" userId="S::adam@sunwealth.com::03480d89-fd85-49d7-83be-7dc7df30aecc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ean Howe" initials="SH" lastIdx="5" clrIdx="0">
    <p:extLst>
      <p:ext uri="{19B8F6BF-5375-455C-9EA6-DF929625EA0E}">
        <p15:presenceInfo xmlns:p15="http://schemas.microsoft.com/office/powerpoint/2012/main" userId="S::sean.howe@sunwealth.com::f607f74d-f0d8-4362-ba11-ef49da572fbe" providerId="AD"/>
      </p:ext>
    </p:extLst>
  </p:cmAuthor>
  <p:cmAuthor id="2" name="Jasleen Singh" initials="JS" lastIdx="7" clrIdx="1">
    <p:extLst>
      <p:ext uri="{19B8F6BF-5375-455C-9EA6-DF929625EA0E}">
        <p15:presenceInfo xmlns:p15="http://schemas.microsoft.com/office/powerpoint/2012/main" userId="S::jasleen@sunwealth.com::2824d68e-35d0-4c4c-b795-e66367ad943d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98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171C97-F07E-41D4-B5C9-35F969A8938A}" v="1035" dt="2023-03-15T15:08:39.83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00" y="60"/>
      </p:cViewPr>
      <p:guideLst>
        <p:guide orient="horz" pos="888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microsoft.com/office/2018/10/relationships/authors" Target="authors.xml"/><Relationship Id="rId3" Type="http://schemas.openxmlformats.org/officeDocument/2006/relationships/slideMaster" Target="slideMasters/slideMaster1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commentAuthors" Target="commentAuthors.xml"/><Relationship Id="rId11" Type="http://schemas.microsoft.com/office/2016/11/relationships/changesInfo" Target="changesInfos/changesInfo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ean Howe" userId="f607f74d-f0d8-4362-ba11-ef49da572fbe" providerId="ADAL" clId="{62171C97-F07E-41D4-B5C9-35F969A8938A}"/>
    <pc:docChg chg="undo custSel addSld delSld modSld modSection">
      <pc:chgData name="Sean Howe" userId="f607f74d-f0d8-4362-ba11-ef49da572fbe" providerId="ADAL" clId="{62171C97-F07E-41D4-B5C9-35F969A8938A}" dt="2023-03-15T15:08:39.835" v="1547" actId="20577"/>
      <pc:docMkLst>
        <pc:docMk/>
      </pc:docMkLst>
      <pc:sldChg chg="del">
        <pc:chgData name="Sean Howe" userId="f607f74d-f0d8-4362-ba11-ef49da572fbe" providerId="ADAL" clId="{62171C97-F07E-41D4-B5C9-35F969A8938A}" dt="2023-03-14T21:29:36.651" v="5" actId="47"/>
        <pc:sldMkLst>
          <pc:docMk/>
          <pc:sldMk cId="3829011648" sldId="280"/>
        </pc:sldMkLst>
      </pc:sldChg>
      <pc:sldChg chg="del">
        <pc:chgData name="Sean Howe" userId="f607f74d-f0d8-4362-ba11-ef49da572fbe" providerId="ADAL" clId="{62171C97-F07E-41D4-B5C9-35F969A8938A}" dt="2023-03-14T21:29:31.317" v="4" actId="47"/>
        <pc:sldMkLst>
          <pc:docMk/>
          <pc:sldMk cId="1868555564" sldId="292"/>
        </pc:sldMkLst>
      </pc:sldChg>
      <pc:sldChg chg="del">
        <pc:chgData name="Sean Howe" userId="f607f74d-f0d8-4362-ba11-ef49da572fbe" providerId="ADAL" clId="{62171C97-F07E-41D4-B5C9-35F969A8938A}" dt="2023-03-14T21:29:30.399" v="3" actId="47"/>
        <pc:sldMkLst>
          <pc:docMk/>
          <pc:sldMk cId="1786522917" sldId="401"/>
        </pc:sldMkLst>
      </pc:sldChg>
      <pc:sldChg chg="del">
        <pc:chgData name="Sean Howe" userId="f607f74d-f0d8-4362-ba11-ef49da572fbe" providerId="ADAL" clId="{62171C97-F07E-41D4-B5C9-35F969A8938A}" dt="2023-03-15T14:59:17.374" v="1401" actId="47"/>
        <pc:sldMkLst>
          <pc:docMk/>
          <pc:sldMk cId="1562495117" sldId="403"/>
        </pc:sldMkLst>
      </pc:sldChg>
      <pc:sldChg chg="del">
        <pc:chgData name="Sean Howe" userId="f607f74d-f0d8-4362-ba11-ef49da572fbe" providerId="ADAL" clId="{62171C97-F07E-41D4-B5C9-35F969A8938A}" dt="2023-03-14T21:29:28.408" v="1" actId="47"/>
        <pc:sldMkLst>
          <pc:docMk/>
          <pc:sldMk cId="3167751440" sldId="410"/>
        </pc:sldMkLst>
      </pc:sldChg>
      <pc:sldChg chg="del">
        <pc:chgData name="Sean Howe" userId="f607f74d-f0d8-4362-ba11-ef49da572fbe" providerId="ADAL" clId="{62171C97-F07E-41D4-B5C9-35F969A8938A}" dt="2023-03-14T21:29:27.272" v="0" actId="47"/>
        <pc:sldMkLst>
          <pc:docMk/>
          <pc:sldMk cId="1817080243" sldId="416"/>
        </pc:sldMkLst>
      </pc:sldChg>
      <pc:sldChg chg="del">
        <pc:chgData name="Sean Howe" userId="f607f74d-f0d8-4362-ba11-ef49da572fbe" providerId="ADAL" clId="{62171C97-F07E-41D4-B5C9-35F969A8938A}" dt="2023-03-15T14:59:19.345" v="1402" actId="47"/>
        <pc:sldMkLst>
          <pc:docMk/>
          <pc:sldMk cId="2015748703" sldId="429"/>
        </pc:sldMkLst>
      </pc:sldChg>
      <pc:sldChg chg="del">
        <pc:chgData name="Sean Howe" userId="f607f74d-f0d8-4362-ba11-ef49da572fbe" providerId="ADAL" clId="{62171C97-F07E-41D4-B5C9-35F969A8938A}" dt="2023-03-14T21:29:44.183" v="8" actId="47"/>
        <pc:sldMkLst>
          <pc:docMk/>
          <pc:sldMk cId="2551536155" sldId="438"/>
        </pc:sldMkLst>
      </pc:sldChg>
      <pc:sldChg chg="del">
        <pc:chgData name="Sean Howe" userId="f607f74d-f0d8-4362-ba11-ef49da572fbe" providerId="ADAL" clId="{62171C97-F07E-41D4-B5C9-35F969A8938A}" dt="2023-03-14T21:29:52.299" v="13" actId="47"/>
        <pc:sldMkLst>
          <pc:docMk/>
          <pc:sldMk cId="3732929668" sldId="439"/>
        </pc:sldMkLst>
      </pc:sldChg>
      <pc:sldChg chg="del">
        <pc:chgData name="Sean Howe" userId="f607f74d-f0d8-4362-ba11-ef49da572fbe" providerId="ADAL" clId="{62171C97-F07E-41D4-B5C9-35F969A8938A}" dt="2023-03-14T21:29:52.299" v="13" actId="47"/>
        <pc:sldMkLst>
          <pc:docMk/>
          <pc:sldMk cId="2484007562" sldId="440"/>
        </pc:sldMkLst>
      </pc:sldChg>
      <pc:sldChg chg="add del">
        <pc:chgData name="Sean Howe" userId="f607f74d-f0d8-4362-ba11-ef49da572fbe" providerId="ADAL" clId="{62171C97-F07E-41D4-B5C9-35F969A8938A}" dt="2023-03-15T14:59:20.327" v="1403" actId="47"/>
        <pc:sldMkLst>
          <pc:docMk/>
          <pc:sldMk cId="2588502071" sldId="441"/>
        </pc:sldMkLst>
      </pc:sldChg>
      <pc:sldChg chg="new del">
        <pc:chgData name="Sean Howe" userId="f607f74d-f0d8-4362-ba11-ef49da572fbe" providerId="ADAL" clId="{62171C97-F07E-41D4-B5C9-35F969A8938A}" dt="2023-03-15T12:30:59.053" v="15" actId="47"/>
        <pc:sldMkLst>
          <pc:docMk/>
          <pc:sldMk cId="1423623609" sldId="442"/>
        </pc:sldMkLst>
      </pc:sldChg>
      <pc:sldChg chg="addSp delSp modSp add mod modNotesTx">
        <pc:chgData name="Sean Howe" userId="f607f74d-f0d8-4362-ba11-ef49da572fbe" providerId="ADAL" clId="{62171C97-F07E-41D4-B5C9-35F969A8938A}" dt="2023-03-15T15:08:39.835" v="1547" actId="20577"/>
        <pc:sldMkLst>
          <pc:docMk/>
          <pc:sldMk cId="1915065736" sldId="442"/>
        </pc:sldMkLst>
        <pc:spChg chg="mod">
          <ac:chgData name="Sean Howe" userId="f607f74d-f0d8-4362-ba11-ef49da572fbe" providerId="ADAL" clId="{62171C97-F07E-41D4-B5C9-35F969A8938A}" dt="2023-03-15T14:59:02.096" v="1400" actId="255"/>
          <ac:spMkLst>
            <pc:docMk/>
            <pc:sldMk cId="1915065736" sldId="442"/>
            <ac:spMk id="5" creationId="{8E575196-4743-4809-A939-685FC098AFD3}"/>
          </ac:spMkLst>
        </pc:spChg>
        <pc:spChg chg="add del mod">
          <ac:chgData name="Sean Howe" userId="f607f74d-f0d8-4362-ba11-ef49da572fbe" providerId="ADAL" clId="{62171C97-F07E-41D4-B5C9-35F969A8938A}" dt="2023-03-15T12:45:02.644" v="518" actId="26606"/>
          <ac:spMkLst>
            <pc:docMk/>
            <pc:sldMk cId="1915065736" sldId="442"/>
            <ac:spMk id="7" creationId="{C51B24B1-00D5-413C-BB1B-942D34B7AA10}"/>
          </ac:spMkLst>
        </pc:spChg>
        <pc:graphicFrameChg chg="del mod">
          <ac:chgData name="Sean Howe" userId="f607f74d-f0d8-4362-ba11-ef49da572fbe" providerId="ADAL" clId="{62171C97-F07E-41D4-B5C9-35F969A8938A}" dt="2023-03-15T12:31:26.482" v="21" actId="478"/>
          <ac:graphicFrameMkLst>
            <pc:docMk/>
            <pc:sldMk cId="1915065736" sldId="442"/>
            <ac:graphicFrameMk id="3" creationId="{A9A4275A-41CE-3826-BDCB-21F554DBAC82}"/>
          </ac:graphicFrameMkLst>
        </pc:graphicFrameChg>
        <pc:graphicFrameChg chg="add mod">
          <ac:chgData name="Sean Howe" userId="f607f74d-f0d8-4362-ba11-ef49da572fbe" providerId="ADAL" clId="{62171C97-F07E-41D4-B5C9-35F969A8938A}" dt="2023-03-15T15:08:39.835" v="1547" actId="20577"/>
          <ac:graphicFrameMkLst>
            <pc:docMk/>
            <pc:sldMk cId="1915065736" sldId="442"/>
            <ac:graphicFrameMk id="10" creationId="{091C277B-AC20-7650-FAF8-827775DD4CA9}"/>
          </ac:graphicFrameMkLst>
        </pc:graphicFrameChg>
        <pc:picChg chg="del">
          <ac:chgData name="Sean Howe" userId="f607f74d-f0d8-4362-ba11-ef49da572fbe" providerId="ADAL" clId="{62171C97-F07E-41D4-B5C9-35F969A8938A}" dt="2023-03-15T12:31:18.300" v="17" actId="478"/>
          <ac:picMkLst>
            <pc:docMk/>
            <pc:sldMk cId="1915065736" sldId="442"/>
            <ac:picMk id="9" creationId="{314E8B02-4370-B34B-E019-2108C9B71FF4}"/>
          </ac:picMkLst>
        </pc:picChg>
      </pc:sldChg>
      <pc:sldChg chg="del">
        <pc:chgData name="Sean Howe" userId="f607f74d-f0d8-4362-ba11-ef49da572fbe" providerId="ADAL" clId="{62171C97-F07E-41D4-B5C9-35F969A8938A}" dt="2023-03-14T21:29:52.299" v="13" actId="47"/>
        <pc:sldMkLst>
          <pc:docMk/>
          <pc:sldMk cId="653305149" sldId="443"/>
        </pc:sldMkLst>
      </pc:sldChg>
      <pc:sldChg chg="del">
        <pc:chgData name="Sean Howe" userId="f607f74d-f0d8-4362-ba11-ef49da572fbe" providerId="ADAL" clId="{62171C97-F07E-41D4-B5C9-35F969A8938A}" dt="2023-03-14T21:29:52.299" v="13" actId="47"/>
        <pc:sldMkLst>
          <pc:docMk/>
          <pc:sldMk cId="1877744609" sldId="444"/>
        </pc:sldMkLst>
      </pc:sldChg>
      <pc:sldChg chg="del">
        <pc:chgData name="Sean Howe" userId="f607f74d-f0d8-4362-ba11-ef49da572fbe" providerId="ADAL" clId="{62171C97-F07E-41D4-B5C9-35F969A8938A}" dt="2023-03-14T21:29:29.337" v="2" actId="47"/>
        <pc:sldMkLst>
          <pc:docMk/>
          <pc:sldMk cId="783381730" sldId="445"/>
        </pc:sldMkLst>
      </pc:sldChg>
      <pc:sldChg chg="del">
        <pc:chgData name="Sean Howe" userId="f607f74d-f0d8-4362-ba11-ef49da572fbe" providerId="ADAL" clId="{62171C97-F07E-41D4-B5C9-35F969A8938A}" dt="2023-03-14T21:29:52.299" v="13" actId="47"/>
        <pc:sldMkLst>
          <pc:docMk/>
          <pc:sldMk cId="3178399180" sldId="446"/>
        </pc:sldMkLst>
      </pc:sldChg>
      <pc:sldChg chg="del">
        <pc:chgData name="Sean Howe" userId="f607f74d-f0d8-4362-ba11-ef49da572fbe" providerId="ADAL" clId="{62171C97-F07E-41D4-B5C9-35F969A8938A}" dt="2023-03-14T21:29:45.527" v="9" actId="47"/>
        <pc:sldMkLst>
          <pc:docMk/>
          <pc:sldMk cId="720150828" sldId="447"/>
        </pc:sldMkLst>
      </pc:sldChg>
      <pc:sldChg chg="del">
        <pc:chgData name="Sean Howe" userId="f607f74d-f0d8-4362-ba11-ef49da572fbe" providerId="ADAL" clId="{62171C97-F07E-41D4-B5C9-35F969A8938A}" dt="2023-03-14T21:29:47.662" v="11" actId="47"/>
        <pc:sldMkLst>
          <pc:docMk/>
          <pc:sldMk cId="3269016175" sldId="449"/>
        </pc:sldMkLst>
      </pc:sldChg>
      <pc:sldChg chg="del">
        <pc:chgData name="Sean Howe" userId="f607f74d-f0d8-4362-ba11-ef49da572fbe" providerId="ADAL" clId="{62171C97-F07E-41D4-B5C9-35F969A8938A}" dt="2023-03-14T21:29:48.600" v="12" actId="47"/>
        <pc:sldMkLst>
          <pc:docMk/>
          <pc:sldMk cId="1424180172" sldId="451"/>
        </pc:sldMkLst>
      </pc:sldChg>
      <pc:sldChg chg="del">
        <pc:chgData name="Sean Howe" userId="f607f74d-f0d8-4362-ba11-ef49da572fbe" providerId="ADAL" clId="{62171C97-F07E-41D4-B5C9-35F969A8938A}" dt="2023-03-14T21:29:46.565" v="10" actId="47"/>
        <pc:sldMkLst>
          <pc:docMk/>
          <pc:sldMk cId="2901086958" sldId="453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71AFE4-FF96-42C4-A801-9F469C50E0E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1F44960-DE4A-40C1-BCD5-166773E18932}">
      <dgm:prSet/>
      <dgm:spPr/>
      <dgm:t>
        <a:bodyPr/>
        <a:lstStyle/>
        <a:p>
          <a:r>
            <a:rPr lang="en-US" dirty="0"/>
            <a:t>Our Partners &amp; Customers</a:t>
          </a:r>
        </a:p>
      </dgm:t>
    </dgm:pt>
    <dgm:pt modelId="{231B079C-B434-4F9A-BB55-4D372BBF7F2A}" type="parTrans" cxnId="{68049CBA-B62F-430D-9129-1E93241AF339}">
      <dgm:prSet/>
      <dgm:spPr/>
      <dgm:t>
        <a:bodyPr/>
        <a:lstStyle/>
        <a:p>
          <a:endParaRPr lang="en-US"/>
        </a:p>
      </dgm:t>
    </dgm:pt>
    <dgm:pt modelId="{5F0630B9-7ED3-41DD-9CDB-25B8AF87D674}" type="sibTrans" cxnId="{68049CBA-B62F-430D-9129-1E93241AF339}">
      <dgm:prSet/>
      <dgm:spPr/>
      <dgm:t>
        <a:bodyPr/>
        <a:lstStyle/>
        <a:p>
          <a:endParaRPr lang="en-US"/>
        </a:p>
      </dgm:t>
    </dgm:pt>
    <dgm:pt modelId="{ADF20B27-A4DA-4576-8C9E-AEAABBA73114}">
      <dgm:prSet/>
      <dgm:spPr/>
      <dgm:t>
        <a:bodyPr/>
        <a:lstStyle/>
        <a:p>
          <a:r>
            <a:rPr lang="en-US" dirty="0" err="1"/>
            <a:t>Offtakers</a:t>
          </a:r>
          <a:r>
            <a:rPr lang="en-US" dirty="0"/>
            <a:t>: Low/moderate income (LMI) individuals and community-based organizations (houses of worship, nonprofits, community banks, etc.)</a:t>
          </a:r>
        </a:p>
      </dgm:t>
    </dgm:pt>
    <dgm:pt modelId="{D0C4F568-D6C2-417F-98BA-856F79D14160}" type="parTrans" cxnId="{D11C7C5F-944B-495A-A17A-23751CA15242}">
      <dgm:prSet/>
      <dgm:spPr/>
      <dgm:t>
        <a:bodyPr/>
        <a:lstStyle/>
        <a:p>
          <a:endParaRPr lang="en-US"/>
        </a:p>
      </dgm:t>
    </dgm:pt>
    <dgm:pt modelId="{B0587BE9-5D59-4CE5-AC6C-665B588FC177}" type="sibTrans" cxnId="{D11C7C5F-944B-495A-A17A-23751CA15242}">
      <dgm:prSet/>
      <dgm:spPr/>
      <dgm:t>
        <a:bodyPr/>
        <a:lstStyle/>
        <a:p>
          <a:endParaRPr lang="en-US"/>
        </a:p>
      </dgm:t>
    </dgm:pt>
    <dgm:pt modelId="{628FAD01-0237-4D50-9713-DC6FCBDAC8B0}">
      <dgm:prSet/>
      <dgm:spPr/>
      <dgm:t>
        <a:bodyPr/>
        <a:lstStyle/>
        <a:p>
          <a:r>
            <a:rPr lang="en-US" dirty="0"/>
            <a:t>Municipalities: City of Cambridge + many more in the future</a:t>
          </a:r>
        </a:p>
      </dgm:t>
    </dgm:pt>
    <dgm:pt modelId="{A0A2D756-3ED8-454E-872B-DE9F083D754F}" type="parTrans" cxnId="{F01C8739-92C5-4DA9-8921-ABC68BC8F938}">
      <dgm:prSet/>
      <dgm:spPr/>
      <dgm:t>
        <a:bodyPr/>
        <a:lstStyle/>
        <a:p>
          <a:endParaRPr lang="en-US"/>
        </a:p>
      </dgm:t>
    </dgm:pt>
    <dgm:pt modelId="{544E896F-D34E-4FCC-82F6-8F26A6B45225}" type="sibTrans" cxnId="{F01C8739-92C5-4DA9-8921-ABC68BC8F938}">
      <dgm:prSet/>
      <dgm:spPr/>
      <dgm:t>
        <a:bodyPr/>
        <a:lstStyle/>
        <a:p>
          <a:endParaRPr lang="en-US"/>
        </a:p>
      </dgm:t>
    </dgm:pt>
    <dgm:pt modelId="{1B173F02-9DE4-4071-97EA-DD5A8575085D}">
      <dgm:prSet/>
      <dgm:spPr/>
      <dgm:t>
        <a:bodyPr/>
        <a:lstStyle/>
        <a:p>
          <a:r>
            <a:rPr lang="en-US" dirty="0"/>
            <a:t>Community Organizations: Heading Home, Caritas + many more in the future</a:t>
          </a:r>
        </a:p>
      </dgm:t>
    </dgm:pt>
    <dgm:pt modelId="{2C7DFC95-97AC-4305-BAD2-DA354F92759F}" type="parTrans" cxnId="{3AEE5F33-0282-469E-B3DD-49B7F51CF321}">
      <dgm:prSet/>
      <dgm:spPr/>
      <dgm:t>
        <a:bodyPr/>
        <a:lstStyle/>
        <a:p>
          <a:endParaRPr lang="en-US"/>
        </a:p>
      </dgm:t>
    </dgm:pt>
    <dgm:pt modelId="{D0150023-33BD-41A0-A791-740E724320A8}" type="sibTrans" cxnId="{3AEE5F33-0282-469E-B3DD-49B7F51CF321}">
      <dgm:prSet/>
      <dgm:spPr/>
      <dgm:t>
        <a:bodyPr/>
        <a:lstStyle/>
        <a:p>
          <a:endParaRPr lang="en-US"/>
        </a:p>
      </dgm:t>
    </dgm:pt>
    <dgm:pt modelId="{CBCCEA2A-7CB6-4BB5-94BF-7E9BB4636727}">
      <dgm:prSet/>
      <dgm:spPr/>
      <dgm:t>
        <a:bodyPr/>
        <a:lstStyle/>
        <a:p>
          <a:r>
            <a:rPr lang="en-US" dirty="0"/>
            <a:t>Our Portfolio</a:t>
          </a:r>
        </a:p>
      </dgm:t>
    </dgm:pt>
    <dgm:pt modelId="{8C357CFC-7A7A-4362-9AC3-F84995FBAB9E}" type="parTrans" cxnId="{D8028F59-E6E7-4524-B17C-73CC92A8EB38}">
      <dgm:prSet/>
      <dgm:spPr/>
      <dgm:t>
        <a:bodyPr/>
        <a:lstStyle/>
        <a:p>
          <a:endParaRPr lang="en-US"/>
        </a:p>
      </dgm:t>
    </dgm:pt>
    <dgm:pt modelId="{4A8E3969-199E-437F-9367-E309488F1FEC}" type="sibTrans" cxnId="{D8028F59-E6E7-4524-B17C-73CC92A8EB38}">
      <dgm:prSet/>
      <dgm:spPr/>
      <dgm:t>
        <a:bodyPr/>
        <a:lstStyle/>
        <a:p>
          <a:endParaRPr lang="en-US"/>
        </a:p>
      </dgm:t>
    </dgm:pt>
    <dgm:pt modelId="{79C05EA2-C8C7-447F-822E-7CF7D961256F}">
      <dgm:prSet/>
      <dgm:spPr/>
      <dgm:t>
        <a:bodyPr/>
        <a:lstStyle/>
        <a:p>
          <a:r>
            <a:rPr lang="en-US" dirty="0"/>
            <a:t>Operational: 100+ projects, 8+ MW</a:t>
          </a:r>
        </a:p>
      </dgm:t>
    </dgm:pt>
    <dgm:pt modelId="{58290FB1-A110-4480-8E6A-E62756296300}" type="parTrans" cxnId="{D873F789-6922-499B-8F6D-BDC8751A1EFB}">
      <dgm:prSet/>
      <dgm:spPr/>
      <dgm:t>
        <a:bodyPr/>
        <a:lstStyle/>
        <a:p>
          <a:endParaRPr lang="en-US"/>
        </a:p>
      </dgm:t>
    </dgm:pt>
    <dgm:pt modelId="{A94AA093-9772-4923-BFD6-507BAE31F194}" type="sibTrans" cxnId="{D873F789-6922-499B-8F6D-BDC8751A1EFB}">
      <dgm:prSet/>
      <dgm:spPr/>
      <dgm:t>
        <a:bodyPr/>
        <a:lstStyle/>
        <a:p>
          <a:endParaRPr lang="en-US"/>
        </a:p>
      </dgm:t>
    </dgm:pt>
    <dgm:pt modelId="{18214348-16C6-4254-B1D7-6E06BFF8E2B6}">
      <dgm:prSet/>
      <dgm:spPr/>
      <dgm:t>
        <a:bodyPr/>
        <a:lstStyle/>
        <a:p>
          <a:r>
            <a:rPr lang="en-US" dirty="0"/>
            <a:t>Planned: 30+ projects, 20+ MW</a:t>
          </a:r>
        </a:p>
      </dgm:t>
    </dgm:pt>
    <dgm:pt modelId="{1CCB0656-1F95-4CB5-92AE-4CEBBABA2841}" type="parTrans" cxnId="{BDD0AD9D-4F47-4462-A655-95897BEB3C79}">
      <dgm:prSet/>
      <dgm:spPr/>
      <dgm:t>
        <a:bodyPr/>
        <a:lstStyle/>
        <a:p>
          <a:endParaRPr lang="en-US"/>
        </a:p>
      </dgm:t>
    </dgm:pt>
    <dgm:pt modelId="{EC2A2FEA-3EAF-4E26-A06D-E5F68D50AE54}" type="sibTrans" cxnId="{BDD0AD9D-4F47-4462-A655-95897BEB3C79}">
      <dgm:prSet/>
      <dgm:spPr/>
      <dgm:t>
        <a:bodyPr/>
        <a:lstStyle/>
        <a:p>
          <a:endParaRPr lang="en-US"/>
        </a:p>
      </dgm:t>
    </dgm:pt>
    <dgm:pt modelId="{15034495-C5B4-435C-A966-5A16FDC581D8}">
      <dgm:prSet/>
      <dgm:spPr/>
      <dgm:t>
        <a:bodyPr/>
        <a:lstStyle/>
        <a:p>
          <a:r>
            <a:rPr lang="en-US" dirty="0"/>
            <a:t>Impact: Low-income access, 25% savings on clean energy, customer-friendly contract, job creation</a:t>
          </a:r>
        </a:p>
      </dgm:t>
    </dgm:pt>
    <dgm:pt modelId="{EF8E7574-1A42-4DF8-AF8C-90B6DB38BC37}" type="parTrans" cxnId="{58C5C07D-4B9F-4D78-9ED6-55B15C40441F}">
      <dgm:prSet/>
      <dgm:spPr/>
      <dgm:t>
        <a:bodyPr/>
        <a:lstStyle/>
        <a:p>
          <a:endParaRPr lang="en-US"/>
        </a:p>
      </dgm:t>
    </dgm:pt>
    <dgm:pt modelId="{0D802925-3EA6-46D2-B270-598945E49857}" type="sibTrans" cxnId="{58C5C07D-4B9F-4D78-9ED6-55B15C40441F}">
      <dgm:prSet/>
      <dgm:spPr/>
      <dgm:t>
        <a:bodyPr/>
        <a:lstStyle/>
        <a:p>
          <a:endParaRPr lang="en-US"/>
        </a:p>
      </dgm:t>
    </dgm:pt>
    <dgm:pt modelId="{4EB9491A-3BD1-47BB-AACD-FBFDC590A882}">
      <dgm:prSet/>
      <dgm:spPr/>
      <dgm:t>
        <a:bodyPr/>
        <a:lstStyle/>
        <a:p>
          <a:r>
            <a:rPr lang="en-US" dirty="0"/>
            <a:t>Our Company &amp; Team</a:t>
          </a:r>
        </a:p>
      </dgm:t>
    </dgm:pt>
    <dgm:pt modelId="{265DF604-5EAC-4506-B2C6-82E2A61D60D5}" type="parTrans" cxnId="{5073EBDA-0239-4CC3-B0A7-932133D82638}">
      <dgm:prSet/>
      <dgm:spPr/>
      <dgm:t>
        <a:bodyPr/>
        <a:lstStyle/>
        <a:p>
          <a:endParaRPr lang="en-US"/>
        </a:p>
      </dgm:t>
    </dgm:pt>
    <dgm:pt modelId="{61C62AB7-B2EE-4D84-B192-7F5EF8E7DE71}" type="sibTrans" cxnId="{5073EBDA-0239-4CC3-B0A7-932133D82638}">
      <dgm:prSet/>
      <dgm:spPr/>
      <dgm:t>
        <a:bodyPr/>
        <a:lstStyle/>
        <a:p>
          <a:endParaRPr lang="en-US"/>
        </a:p>
      </dgm:t>
    </dgm:pt>
    <dgm:pt modelId="{901C7DE0-131F-4074-956F-7A8023740B23}">
      <dgm:prSet/>
      <dgm:spPr/>
      <dgm:t>
        <a:bodyPr/>
        <a:lstStyle/>
        <a:p>
          <a:r>
            <a:rPr lang="en-US" dirty="0"/>
            <a:t>Experience: 30+ years of collective industry experience among application team of 4</a:t>
          </a:r>
        </a:p>
      </dgm:t>
    </dgm:pt>
    <dgm:pt modelId="{DDBB3067-3CAE-4092-B82F-E40A6110BDCA}" type="parTrans" cxnId="{A3C4BCFB-9C99-4B5A-985E-065E5E2B2C40}">
      <dgm:prSet/>
      <dgm:spPr/>
      <dgm:t>
        <a:bodyPr/>
        <a:lstStyle/>
        <a:p>
          <a:endParaRPr lang="en-US"/>
        </a:p>
      </dgm:t>
    </dgm:pt>
    <dgm:pt modelId="{6DAAF5FF-591A-40A6-999C-B6B7F2986AC0}" type="sibTrans" cxnId="{A3C4BCFB-9C99-4B5A-985E-065E5E2B2C40}">
      <dgm:prSet/>
      <dgm:spPr/>
      <dgm:t>
        <a:bodyPr/>
        <a:lstStyle/>
        <a:p>
          <a:endParaRPr lang="en-US"/>
        </a:p>
      </dgm:t>
    </dgm:pt>
    <dgm:pt modelId="{185AB382-2D11-44CD-83A3-A0A3685D143C}">
      <dgm:prSet/>
      <dgm:spPr/>
      <dgm:t>
        <a:bodyPr/>
        <a:lstStyle/>
        <a:p>
          <a:r>
            <a:rPr lang="en-US" dirty="0"/>
            <a:t>Dedication: 2-member (and growing) team dedicated to community solar business unit; assistance from 15+ project development employees</a:t>
          </a:r>
        </a:p>
      </dgm:t>
    </dgm:pt>
    <dgm:pt modelId="{1F7534E1-BB55-48E3-9C89-07655A0323D9}" type="parTrans" cxnId="{C77C0BA8-5CF7-4D76-91E4-2724ED3D66BD}">
      <dgm:prSet/>
      <dgm:spPr/>
      <dgm:t>
        <a:bodyPr/>
        <a:lstStyle/>
        <a:p>
          <a:endParaRPr lang="en-US"/>
        </a:p>
      </dgm:t>
    </dgm:pt>
    <dgm:pt modelId="{A2293DCC-5673-4160-B17D-DBE44030C107}" type="sibTrans" cxnId="{C77C0BA8-5CF7-4D76-91E4-2724ED3D66BD}">
      <dgm:prSet/>
      <dgm:spPr/>
      <dgm:t>
        <a:bodyPr/>
        <a:lstStyle/>
        <a:p>
          <a:endParaRPr lang="en-US"/>
        </a:p>
      </dgm:t>
    </dgm:pt>
    <dgm:pt modelId="{899354D3-1601-40B5-8B52-58DA63342752}">
      <dgm:prSet/>
      <dgm:spPr/>
      <dgm:t>
        <a:bodyPr/>
        <a:lstStyle/>
        <a:p>
          <a:r>
            <a:rPr lang="en-US" dirty="0"/>
            <a:t>Geography: Primarily focused on MA and NY; expanding to other markets (NJ, DC/MD, MN, VT)</a:t>
          </a:r>
        </a:p>
      </dgm:t>
    </dgm:pt>
    <dgm:pt modelId="{21261DC2-FBA8-4DBC-BF39-6A43368F5360}" type="parTrans" cxnId="{BCC439AA-22D5-471F-83C0-588431FDBFC7}">
      <dgm:prSet/>
      <dgm:spPr/>
      <dgm:t>
        <a:bodyPr/>
        <a:lstStyle/>
        <a:p>
          <a:endParaRPr lang="en-US"/>
        </a:p>
      </dgm:t>
    </dgm:pt>
    <dgm:pt modelId="{D312691A-8E9D-4FF3-8DFE-AE90C0A0EDD3}" type="sibTrans" cxnId="{BCC439AA-22D5-471F-83C0-588431FDBFC7}">
      <dgm:prSet/>
      <dgm:spPr/>
      <dgm:t>
        <a:bodyPr/>
        <a:lstStyle/>
        <a:p>
          <a:endParaRPr lang="en-US"/>
        </a:p>
      </dgm:t>
    </dgm:pt>
    <dgm:pt modelId="{527924A7-FA55-4578-944F-6BEA5FBADA02}" type="pres">
      <dgm:prSet presAssocID="{9B71AFE4-FF96-42C4-A801-9F469C50E0EE}" presName="linear" presStyleCnt="0">
        <dgm:presLayoutVars>
          <dgm:dir/>
          <dgm:animLvl val="lvl"/>
          <dgm:resizeHandles val="exact"/>
        </dgm:presLayoutVars>
      </dgm:prSet>
      <dgm:spPr/>
    </dgm:pt>
    <dgm:pt modelId="{C4997BA5-4204-47DC-A4D4-BCF17E317EB3}" type="pres">
      <dgm:prSet presAssocID="{E1F44960-DE4A-40C1-BCD5-166773E18932}" presName="parentLin" presStyleCnt="0"/>
      <dgm:spPr/>
    </dgm:pt>
    <dgm:pt modelId="{4DA8775D-5522-4D53-B3D3-D58338AD21EE}" type="pres">
      <dgm:prSet presAssocID="{E1F44960-DE4A-40C1-BCD5-166773E18932}" presName="parentLeftMargin" presStyleLbl="node1" presStyleIdx="0" presStyleCnt="3"/>
      <dgm:spPr/>
    </dgm:pt>
    <dgm:pt modelId="{4A55F9B7-326A-49F1-944C-216308AF7D66}" type="pres">
      <dgm:prSet presAssocID="{E1F44960-DE4A-40C1-BCD5-166773E18932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D404C196-7EE1-47AF-8E96-8A61D36AE256}" type="pres">
      <dgm:prSet presAssocID="{E1F44960-DE4A-40C1-BCD5-166773E18932}" presName="negativeSpace" presStyleCnt="0"/>
      <dgm:spPr/>
    </dgm:pt>
    <dgm:pt modelId="{0C555FC9-802C-4FE1-8721-329AED57B260}" type="pres">
      <dgm:prSet presAssocID="{E1F44960-DE4A-40C1-BCD5-166773E18932}" presName="childText" presStyleLbl="conFgAcc1" presStyleIdx="0" presStyleCnt="3">
        <dgm:presLayoutVars>
          <dgm:bulletEnabled val="1"/>
        </dgm:presLayoutVars>
      </dgm:prSet>
      <dgm:spPr/>
    </dgm:pt>
    <dgm:pt modelId="{3EC6CAF0-1408-4A38-B318-1355CC804DBA}" type="pres">
      <dgm:prSet presAssocID="{5F0630B9-7ED3-41DD-9CDB-25B8AF87D674}" presName="spaceBetweenRectangles" presStyleCnt="0"/>
      <dgm:spPr/>
    </dgm:pt>
    <dgm:pt modelId="{39A337D6-B6F1-47D1-8952-162981C71072}" type="pres">
      <dgm:prSet presAssocID="{CBCCEA2A-7CB6-4BB5-94BF-7E9BB4636727}" presName="parentLin" presStyleCnt="0"/>
      <dgm:spPr/>
    </dgm:pt>
    <dgm:pt modelId="{D3ABE773-CF18-4220-94CC-1353D52CCC17}" type="pres">
      <dgm:prSet presAssocID="{CBCCEA2A-7CB6-4BB5-94BF-7E9BB4636727}" presName="parentLeftMargin" presStyleLbl="node1" presStyleIdx="0" presStyleCnt="3"/>
      <dgm:spPr/>
    </dgm:pt>
    <dgm:pt modelId="{63FC6130-56D0-486D-8240-567365416162}" type="pres">
      <dgm:prSet presAssocID="{CBCCEA2A-7CB6-4BB5-94BF-7E9BB463672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4016F79-FFA5-4078-B010-A9B6C3941F23}" type="pres">
      <dgm:prSet presAssocID="{CBCCEA2A-7CB6-4BB5-94BF-7E9BB4636727}" presName="negativeSpace" presStyleCnt="0"/>
      <dgm:spPr/>
    </dgm:pt>
    <dgm:pt modelId="{08B6EF44-DA48-4DBA-A157-AA37B9E351CC}" type="pres">
      <dgm:prSet presAssocID="{CBCCEA2A-7CB6-4BB5-94BF-7E9BB4636727}" presName="childText" presStyleLbl="conFgAcc1" presStyleIdx="1" presStyleCnt="3">
        <dgm:presLayoutVars>
          <dgm:bulletEnabled val="1"/>
        </dgm:presLayoutVars>
      </dgm:prSet>
      <dgm:spPr/>
    </dgm:pt>
    <dgm:pt modelId="{24E4044C-56B4-4EC9-9E40-6B1E99197CDC}" type="pres">
      <dgm:prSet presAssocID="{4A8E3969-199E-437F-9367-E309488F1FEC}" presName="spaceBetweenRectangles" presStyleCnt="0"/>
      <dgm:spPr/>
    </dgm:pt>
    <dgm:pt modelId="{A611F706-65F9-4275-AD4B-EB49B4A76626}" type="pres">
      <dgm:prSet presAssocID="{4EB9491A-3BD1-47BB-AACD-FBFDC590A882}" presName="parentLin" presStyleCnt="0"/>
      <dgm:spPr/>
    </dgm:pt>
    <dgm:pt modelId="{20EA3044-E2F1-486B-907E-20AB7C173CC1}" type="pres">
      <dgm:prSet presAssocID="{4EB9491A-3BD1-47BB-AACD-FBFDC590A882}" presName="parentLeftMargin" presStyleLbl="node1" presStyleIdx="1" presStyleCnt="3"/>
      <dgm:spPr/>
    </dgm:pt>
    <dgm:pt modelId="{B269251A-FD26-42EC-8D8A-E7DFFC0225A1}" type="pres">
      <dgm:prSet presAssocID="{4EB9491A-3BD1-47BB-AACD-FBFDC590A882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088AB5BB-3848-4914-8DF0-CCAC5DBE61A5}" type="pres">
      <dgm:prSet presAssocID="{4EB9491A-3BD1-47BB-AACD-FBFDC590A882}" presName="negativeSpace" presStyleCnt="0"/>
      <dgm:spPr/>
    </dgm:pt>
    <dgm:pt modelId="{CCCDECB0-C146-4610-85F0-5148D4093F58}" type="pres">
      <dgm:prSet presAssocID="{4EB9491A-3BD1-47BB-AACD-FBFDC590A882}" presName="childText" presStyleLbl="conFgAcc1" presStyleIdx="2" presStyleCnt="3" custLinFactNeighborY="-4640">
        <dgm:presLayoutVars>
          <dgm:bulletEnabled val="1"/>
        </dgm:presLayoutVars>
      </dgm:prSet>
      <dgm:spPr/>
    </dgm:pt>
  </dgm:ptLst>
  <dgm:cxnLst>
    <dgm:cxn modelId="{F4449F24-5E33-4770-86F2-51F7E5A52029}" type="presOf" srcId="{899354D3-1601-40B5-8B52-58DA63342752}" destId="{08B6EF44-DA48-4DBA-A157-AA37B9E351CC}" srcOrd="0" destOrd="2" presId="urn:microsoft.com/office/officeart/2005/8/layout/list1"/>
    <dgm:cxn modelId="{3AEE5F33-0282-469E-B3DD-49B7F51CF321}" srcId="{E1F44960-DE4A-40C1-BCD5-166773E18932}" destId="{1B173F02-9DE4-4071-97EA-DD5A8575085D}" srcOrd="2" destOrd="0" parTransId="{2C7DFC95-97AC-4305-BAD2-DA354F92759F}" sibTransId="{D0150023-33BD-41A0-A791-740E724320A8}"/>
    <dgm:cxn modelId="{FFDC1439-2C64-4820-8661-4066E6D6CD62}" type="presOf" srcId="{9B71AFE4-FF96-42C4-A801-9F469C50E0EE}" destId="{527924A7-FA55-4578-944F-6BEA5FBADA02}" srcOrd="0" destOrd="0" presId="urn:microsoft.com/office/officeart/2005/8/layout/list1"/>
    <dgm:cxn modelId="{F01C8739-92C5-4DA9-8921-ABC68BC8F938}" srcId="{E1F44960-DE4A-40C1-BCD5-166773E18932}" destId="{628FAD01-0237-4D50-9713-DC6FCBDAC8B0}" srcOrd="1" destOrd="0" parTransId="{A0A2D756-3ED8-454E-872B-DE9F083D754F}" sibTransId="{544E896F-D34E-4FCC-82F6-8F26A6B45225}"/>
    <dgm:cxn modelId="{9F1AA339-71E0-4B6E-91C4-1388CB9E0244}" type="presOf" srcId="{ADF20B27-A4DA-4576-8C9E-AEAABBA73114}" destId="{0C555FC9-802C-4FE1-8721-329AED57B260}" srcOrd="0" destOrd="0" presId="urn:microsoft.com/office/officeart/2005/8/layout/list1"/>
    <dgm:cxn modelId="{D11C7C5F-944B-495A-A17A-23751CA15242}" srcId="{E1F44960-DE4A-40C1-BCD5-166773E18932}" destId="{ADF20B27-A4DA-4576-8C9E-AEAABBA73114}" srcOrd="0" destOrd="0" parTransId="{D0C4F568-D6C2-417F-98BA-856F79D14160}" sibTransId="{B0587BE9-5D59-4CE5-AC6C-665B588FC177}"/>
    <dgm:cxn modelId="{BFF91667-098C-48DB-AD73-2F7A5F0BC90E}" type="presOf" srcId="{185AB382-2D11-44CD-83A3-A0A3685D143C}" destId="{CCCDECB0-C146-4610-85F0-5148D4093F58}" srcOrd="0" destOrd="1" presId="urn:microsoft.com/office/officeart/2005/8/layout/list1"/>
    <dgm:cxn modelId="{E921BE49-6F5A-46DD-8040-9D628255F120}" type="presOf" srcId="{4EB9491A-3BD1-47BB-AACD-FBFDC590A882}" destId="{20EA3044-E2F1-486B-907E-20AB7C173CC1}" srcOrd="0" destOrd="0" presId="urn:microsoft.com/office/officeart/2005/8/layout/list1"/>
    <dgm:cxn modelId="{D8028F59-E6E7-4524-B17C-73CC92A8EB38}" srcId="{9B71AFE4-FF96-42C4-A801-9F469C50E0EE}" destId="{CBCCEA2A-7CB6-4BB5-94BF-7E9BB4636727}" srcOrd="1" destOrd="0" parTransId="{8C357CFC-7A7A-4362-9AC3-F84995FBAB9E}" sibTransId="{4A8E3969-199E-437F-9367-E309488F1FEC}"/>
    <dgm:cxn modelId="{A604767A-630D-4D80-8958-5A9A0FEBACB9}" type="presOf" srcId="{4EB9491A-3BD1-47BB-AACD-FBFDC590A882}" destId="{B269251A-FD26-42EC-8D8A-E7DFFC0225A1}" srcOrd="1" destOrd="0" presId="urn:microsoft.com/office/officeart/2005/8/layout/list1"/>
    <dgm:cxn modelId="{B6C68A7C-3317-43C3-AD9C-E693E3920547}" type="presOf" srcId="{CBCCEA2A-7CB6-4BB5-94BF-7E9BB4636727}" destId="{63FC6130-56D0-486D-8240-567365416162}" srcOrd="1" destOrd="0" presId="urn:microsoft.com/office/officeart/2005/8/layout/list1"/>
    <dgm:cxn modelId="{58C5C07D-4B9F-4D78-9ED6-55B15C40441F}" srcId="{CBCCEA2A-7CB6-4BB5-94BF-7E9BB4636727}" destId="{15034495-C5B4-435C-A966-5A16FDC581D8}" srcOrd="3" destOrd="0" parTransId="{EF8E7574-1A42-4DF8-AF8C-90B6DB38BC37}" sibTransId="{0D802925-3EA6-46D2-B270-598945E49857}"/>
    <dgm:cxn modelId="{D873F789-6922-499B-8F6D-BDC8751A1EFB}" srcId="{CBCCEA2A-7CB6-4BB5-94BF-7E9BB4636727}" destId="{79C05EA2-C8C7-447F-822E-7CF7D961256F}" srcOrd="0" destOrd="0" parTransId="{58290FB1-A110-4480-8E6A-E62756296300}" sibTransId="{A94AA093-9772-4923-BFD6-507BAE31F194}"/>
    <dgm:cxn modelId="{BDD0AD9D-4F47-4462-A655-95897BEB3C79}" srcId="{CBCCEA2A-7CB6-4BB5-94BF-7E9BB4636727}" destId="{18214348-16C6-4254-B1D7-6E06BFF8E2B6}" srcOrd="1" destOrd="0" parTransId="{1CCB0656-1F95-4CB5-92AE-4CEBBABA2841}" sibTransId="{EC2A2FEA-3EAF-4E26-A06D-E5F68D50AE54}"/>
    <dgm:cxn modelId="{A96AFEA2-8224-426F-8009-B12A6E2CEE46}" type="presOf" srcId="{628FAD01-0237-4D50-9713-DC6FCBDAC8B0}" destId="{0C555FC9-802C-4FE1-8721-329AED57B260}" srcOrd="0" destOrd="1" presId="urn:microsoft.com/office/officeart/2005/8/layout/list1"/>
    <dgm:cxn modelId="{B13451A7-108A-416D-9C0A-ADD8A4E8B82C}" type="presOf" srcId="{15034495-C5B4-435C-A966-5A16FDC581D8}" destId="{08B6EF44-DA48-4DBA-A157-AA37B9E351CC}" srcOrd="0" destOrd="3" presId="urn:microsoft.com/office/officeart/2005/8/layout/list1"/>
    <dgm:cxn modelId="{C77C0BA8-5CF7-4D76-91E4-2724ED3D66BD}" srcId="{4EB9491A-3BD1-47BB-AACD-FBFDC590A882}" destId="{185AB382-2D11-44CD-83A3-A0A3685D143C}" srcOrd="1" destOrd="0" parTransId="{1F7534E1-BB55-48E3-9C89-07655A0323D9}" sibTransId="{A2293DCC-5673-4160-B17D-DBE44030C107}"/>
    <dgm:cxn modelId="{A8D5CBA8-3F99-4DF5-B647-FC147C8501B6}" type="presOf" srcId="{79C05EA2-C8C7-447F-822E-7CF7D961256F}" destId="{08B6EF44-DA48-4DBA-A157-AA37B9E351CC}" srcOrd="0" destOrd="0" presId="urn:microsoft.com/office/officeart/2005/8/layout/list1"/>
    <dgm:cxn modelId="{BCC439AA-22D5-471F-83C0-588431FDBFC7}" srcId="{CBCCEA2A-7CB6-4BB5-94BF-7E9BB4636727}" destId="{899354D3-1601-40B5-8B52-58DA63342752}" srcOrd="2" destOrd="0" parTransId="{21261DC2-FBA8-4DBC-BF39-6A43368F5360}" sibTransId="{D312691A-8E9D-4FF3-8DFE-AE90C0A0EDD3}"/>
    <dgm:cxn modelId="{EB841AB1-C6C6-4DBD-833F-762E3AAED504}" type="presOf" srcId="{18214348-16C6-4254-B1D7-6E06BFF8E2B6}" destId="{08B6EF44-DA48-4DBA-A157-AA37B9E351CC}" srcOrd="0" destOrd="1" presId="urn:microsoft.com/office/officeart/2005/8/layout/list1"/>
    <dgm:cxn modelId="{352883B8-1F29-4DAF-A2E5-35D28C00FD97}" type="presOf" srcId="{1B173F02-9DE4-4071-97EA-DD5A8575085D}" destId="{0C555FC9-802C-4FE1-8721-329AED57B260}" srcOrd="0" destOrd="2" presId="urn:microsoft.com/office/officeart/2005/8/layout/list1"/>
    <dgm:cxn modelId="{68049CBA-B62F-430D-9129-1E93241AF339}" srcId="{9B71AFE4-FF96-42C4-A801-9F469C50E0EE}" destId="{E1F44960-DE4A-40C1-BCD5-166773E18932}" srcOrd="0" destOrd="0" parTransId="{231B079C-B434-4F9A-BB55-4D372BBF7F2A}" sibTransId="{5F0630B9-7ED3-41DD-9CDB-25B8AF87D674}"/>
    <dgm:cxn modelId="{5073EBDA-0239-4CC3-B0A7-932133D82638}" srcId="{9B71AFE4-FF96-42C4-A801-9F469C50E0EE}" destId="{4EB9491A-3BD1-47BB-AACD-FBFDC590A882}" srcOrd="2" destOrd="0" parTransId="{265DF604-5EAC-4506-B2C6-82E2A61D60D5}" sibTransId="{61C62AB7-B2EE-4D84-B192-7F5EF8E7DE71}"/>
    <dgm:cxn modelId="{8E16B1DC-ACF9-4CFD-BB85-FF31D44EB898}" type="presOf" srcId="{901C7DE0-131F-4074-956F-7A8023740B23}" destId="{CCCDECB0-C146-4610-85F0-5148D4093F58}" srcOrd="0" destOrd="0" presId="urn:microsoft.com/office/officeart/2005/8/layout/list1"/>
    <dgm:cxn modelId="{1A9044E1-71B7-4B82-B621-EE2A92D91300}" type="presOf" srcId="{E1F44960-DE4A-40C1-BCD5-166773E18932}" destId="{4DA8775D-5522-4D53-B3D3-D58338AD21EE}" srcOrd="0" destOrd="0" presId="urn:microsoft.com/office/officeart/2005/8/layout/list1"/>
    <dgm:cxn modelId="{A032B2F6-F87E-4039-B337-48B8AB38A6FD}" type="presOf" srcId="{E1F44960-DE4A-40C1-BCD5-166773E18932}" destId="{4A55F9B7-326A-49F1-944C-216308AF7D66}" srcOrd="1" destOrd="0" presId="urn:microsoft.com/office/officeart/2005/8/layout/list1"/>
    <dgm:cxn modelId="{A3C4BCFB-9C99-4B5A-985E-065E5E2B2C40}" srcId="{4EB9491A-3BD1-47BB-AACD-FBFDC590A882}" destId="{901C7DE0-131F-4074-956F-7A8023740B23}" srcOrd="0" destOrd="0" parTransId="{DDBB3067-3CAE-4092-B82F-E40A6110BDCA}" sibTransId="{6DAAF5FF-591A-40A6-999C-B6B7F2986AC0}"/>
    <dgm:cxn modelId="{1AAFFDFC-F865-4BDD-B4D0-EF19FB5F5214}" type="presOf" srcId="{CBCCEA2A-7CB6-4BB5-94BF-7E9BB4636727}" destId="{D3ABE773-CF18-4220-94CC-1353D52CCC17}" srcOrd="0" destOrd="0" presId="urn:microsoft.com/office/officeart/2005/8/layout/list1"/>
    <dgm:cxn modelId="{C1F1AEA3-2E2C-4D90-9C3F-7CCDE98E2371}" type="presParOf" srcId="{527924A7-FA55-4578-944F-6BEA5FBADA02}" destId="{C4997BA5-4204-47DC-A4D4-BCF17E317EB3}" srcOrd="0" destOrd="0" presId="urn:microsoft.com/office/officeart/2005/8/layout/list1"/>
    <dgm:cxn modelId="{17F36BD2-A06E-42CC-B7D1-F39E9454AF99}" type="presParOf" srcId="{C4997BA5-4204-47DC-A4D4-BCF17E317EB3}" destId="{4DA8775D-5522-4D53-B3D3-D58338AD21EE}" srcOrd="0" destOrd="0" presId="urn:microsoft.com/office/officeart/2005/8/layout/list1"/>
    <dgm:cxn modelId="{CC4FEA92-72D1-4952-ADD2-F823518CC892}" type="presParOf" srcId="{C4997BA5-4204-47DC-A4D4-BCF17E317EB3}" destId="{4A55F9B7-326A-49F1-944C-216308AF7D66}" srcOrd="1" destOrd="0" presId="urn:microsoft.com/office/officeart/2005/8/layout/list1"/>
    <dgm:cxn modelId="{B02C3813-D700-4401-9DEA-22277E61E6C8}" type="presParOf" srcId="{527924A7-FA55-4578-944F-6BEA5FBADA02}" destId="{D404C196-7EE1-47AF-8E96-8A61D36AE256}" srcOrd="1" destOrd="0" presId="urn:microsoft.com/office/officeart/2005/8/layout/list1"/>
    <dgm:cxn modelId="{B7A19FAB-F0A1-4209-95B2-2FB0F043B051}" type="presParOf" srcId="{527924A7-FA55-4578-944F-6BEA5FBADA02}" destId="{0C555FC9-802C-4FE1-8721-329AED57B260}" srcOrd="2" destOrd="0" presId="urn:microsoft.com/office/officeart/2005/8/layout/list1"/>
    <dgm:cxn modelId="{7A1B89C0-3553-4460-AFE7-E6845C546955}" type="presParOf" srcId="{527924A7-FA55-4578-944F-6BEA5FBADA02}" destId="{3EC6CAF0-1408-4A38-B318-1355CC804DBA}" srcOrd="3" destOrd="0" presId="urn:microsoft.com/office/officeart/2005/8/layout/list1"/>
    <dgm:cxn modelId="{35B068EF-0C0E-433A-A616-E613232BB5E5}" type="presParOf" srcId="{527924A7-FA55-4578-944F-6BEA5FBADA02}" destId="{39A337D6-B6F1-47D1-8952-162981C71072}" srcOrd="4" destOrd="0" presId="urn:microsoft.com/office/officeart/2005/8/layout/list1"/>
    <dgm:cxn modelId="{A2530199-FF56-4A71-AA00-379C17060C72}" type="presParOf" srcId="{39A337D6-B6F1-47D1-8952-162981C71072}" destId="{D3ABE773-CF18-4220-94CC-1353D52CCC17}" srcOrd="0" destOrd="0" presId="urn:microsoft.com/office/officeart/2005/8/layout/list1"/>
    <dgm:cxn modelId="{CA3E9197-9775-4570-A370-773242F49879}" type="presParOf" srcId="{39A337D6-B6F1-47D1-8952-162981C71072}" destId="{63FC6130-56D0-486D-8240-567365416162}" srcOrd="1" destOrd="0" presId="urn:microsoft.com/office/officeart/2005/8/layout/list1"/>
    <dgm:cxn modelId="{81ED2829-DC3A-431C-A9A6-AF630B934220}" type="presParOf" srcId="{527924A7-FA55-4578-944F-6BEA5FBADA02}" destId="{74016F79-FFA5-4078-B010-A9B6C3941F23}" srcOrd="5" destOrd="0" presId="urn:microsoft.com/office/officeart/2005/8/layout/list1"/>
    <dgm:cxn modelId="{5FE1B76F-6302-4DD5-8776-0B9224A18EF0}" type="presParOf" srcId="{527924A7-FA55-4578-944F-6BEA5FBADA02}" destId="{08B6EF44-DA48-4DBA-A157-AA37B9E351CC}" srcOrd="6" destOrd="0" presId="urn:microsoft.com/office/officeart/2005/8/layout/list1"/>
    <dgm:cxn modelId="{E7C43F13-B86F-4B9B-8FD0-AA69919601D3}" type="presParOf" srcId="{527924A7-FA55-4578-944F-6BEA5FBADA02}" destId="{24E4044C-56B4-4EC9-9E40-6B1E99197CDC}" srcOrd="7" destOrd="0" presId="urn:microsoft.com/office/officeart/2005/8/layout/list1"/>
    <dgm:cxn modelId="{E8587EB1-02BD-4FA7-B468-BC0C3BD2DFFF}" type="presParOf" srcId="{527924A7-FA55-4578-944F-6BEA5FBADA02}" destId="{A611F706-65F9-4275-AD4B-EB49B4A76626}" srcOrd="8" destOrd="0" presId="urn:microsoft.com/office/officeart/2005/8/layout/list1"/>
    <dgm:cxn modelId="{05AAE903-F9D7-4E7C-9665-2F7A99782291}" type="presParOf" srcId="{A611F706-65F9-4275-AD4B-EB49B4A76626}" destId="{20EA3044-E2F1-486B-907E-20AB7C173CC1}" srcOrd="0" destOrd="0" presId="urn:microsoft.com/office/officeart/2005/8/layout/list1"/>
    <dgm:cxn modelId="{860B8D74-8F81-4A0C-BBEC-9DDDD304E3D1}" type="presParOf" srcId="{A611F706-65F9-4275-AD4B-EB49B4A76626}" destId="{B269251A-FD26-42EC-8D8A-E7DFFC0225A1}" srcOrd="1" destOrd="0" presId="urn:microsoft.com/office/officeart/2005/8/layout/list1"/>
    <dgm:cxn modelId="{F2CF669E-C04F-4728-9DF8-35FBE60C804E}" type="presParOf" srcId="{527924A7-FA55-4578-944F-6BEA5FBADA02}" destId="{088AB5BB-3848-4914-8DF0-CCAC5DBE61A5}" srcOrd="9" destOrd="0" presId="urn:microsoft.com/office/officeart/2005/8/layout/list1"/>
    <dgm:cxn modelId="{42E263BB-7CE8-40B4-8270-B844B1FED8C1}" type="presParOf" srcId="{527924A7-FA55-4578-944F-6BEA5FBADA02}" destId="{CCCDECB0-C146-4610-85F0-5148D4093F5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555FC9-802C-4FE1-8721-329AED57B260}">
      <dsp:nvSpPr>
        <dsp:cNvPr id="0" name=""/>
        <dsp:cNvSpPr/>
      </dsp:nvSpPr>
      <dsp:spPr>
        <a:xfrm>
          <a:off x="0" y="448603"/>
          <a:ext cx="8229600" cy="11670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70764" rIns="638708" bIns="92456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 err="1"/>
            <a:t>Offtakers</a:t>
          </a:r>
          <a:r>
            <a:rPr lang="en-US" sz="1300" kern="1200" dirty="0"/>
            <a:t>: Low/moderate income (LMI) individuals and community-based organizations (houses of worship, nonprofits, community banks, etc.)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Municipalities: City of Cambridge + many more in the future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Community Organizations: Heading Home, Caritas + many more in the future</a:t>
          </a:r>
        </a:p>
      </dsp:txBody>
      <dsp:txXfrm>
        <a:off x="0" y="448603"/>
        <a:ext cx="8229600" cy="1167075"/>
      </dsp:txXfrm>
    </dsp:sp>
    <dsp:sp modelId="{4A55F9B7-326A-49F1-944C-216308AF7D66}">
      <dsp:nvSpPr>
        <dsp:cNvPr id="0" name=""/>
        <dsp:cNvSpPr/>
      </dsp:nvSpPr>
      <dsp:spPr>
        <a:xfrm>
          <a:off x="411480" y="256723"/>
          <a:ext cx="5760720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Our Partners &amp; Customers</a:t>
          </a:r>
        </a:p>
      </dsp:txBody>
      <dsp:txXfrm>
        <a:off x="430214" y="275457"/>
        <a:ext cx="5723252" cy="346292"/>
      </dsp:txXfrm>
    </dsp:sp>
    <dsp:sp modelId="{08B6EF44-DA48-4DBA-A157-AA37B9E351CC}">
      <dsp:nvSpPr>
        <dsp:cNvPr id="0" name=""/>
        <dsp:cNvSpPr/>
      </dsp:nvSpPr>
      <dsp:spPr>
        <a:xfrm>
          <a:off x="0" y="1877758"/>
          <a:ext cx="8229600" cy="11875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70764" rIns="638708" bIns="92456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Operational: 100+ projects, 8+ MW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Planned: 30+ projects, 20+ MW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Geography: Primarily focused on MA and NY; expanding to other markets (NJ, DC/MD, MN, VT)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Impact: Low-income access, 25% savings on clean energy, customer-friendly contract, job creation</a:t>
          </a:r>
        </a:p>
      </dsp:txBody>
      <dsp:txXfrm>
        <a:off x="0" y="1877758"/>
        <a:ext cx="8229600" cy="1187550"/>
      </dsp:txXfrm>
    </dsp:sp>
    <dsp:sp modelId="{63FC6130-56D0-486D-8240-567365416162}">
      <dsp:nvSpPr>
        <dsp:cNvPr id="0" name=""/>
        <dsp:cNvSpPr/>
      </dsp:nvSpPr>
      <dsp:spPr>
        <a:xfrm>
          <a:off x="411480" y="1685879"/>
          <a:ext cx="5760720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Our Portfolio</a:t>
          </a:r>
        </a:p>
      </dsp:txBody>
      <dsp:txXfrm>
        <a:off x="430214" y="1704613"/>
        <a:ext cx="5723252" cy="346292"/>
      </dsp:txXfrm>
    </dsp:sp>
    <dsp:sp modelId="{CCCDECB0-C146-4610-85F0-5148D4093F58}">
      <dsp:nvSpPr>
        <dsp:cNvPr id="0" name=""/>
        <dsp:cNvSpPr/>
      </dsp:nvSpPr>
      <dsp:spPr>
        <a:xfrm>
          <a:off x="0" y="3318485"/>
          <a:ext cx="8229600" cy="9418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70764" rIns="638708" bIns="92456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Experience: 30+ years of collective industry experience among application team of 4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Dedication: 2-member (and growing) team dedicated to community solar business unit; assistance from 15+ project development employees</a:t>
          </a:r>
        </a:p>
      </dsp:txBody>
      <dsp:txXfrm>
        <a:off x="0" y="3318485"/>
        <a:ext cx="8229600" cy="941850"/>
      </dsp:txXfrm>
    </dsp:sp>
    <dsp:sp modelId="{B269251A-FD26-42EC-8D8A-E7DFFC0225A1}">
      <dsp:nvSpPr>
        <dsp:cNvPr id="0" name=""/>
        <dsp:cNvSpPr/>
      </dsp:nvSpPr>
      <dsp:spPr>
        <a:xfrm>
          <a:off x="411480" y="3135509"/>
          <a:ext cx="5760720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Our Company &amp; Team</a:t>
          </a:r>
        </a:p>
      </dsp:txBody>
      <dsp:txXfrm>
        <a:off x="430214" y="3154243"/>
        <a:ext cx="5723252" cy="3462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62888-4F4B-472B-A876-A52C6620FFAE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562E1A-3931-4289-9610-04094B0FA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134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800" dirty="0">
              <a:effectLst/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BE1C8E-7023-49BA-9A23-982AF5D479F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281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9191-782A-B347-AB61-BA311421FF7E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C4A1F-078C-044C-82E9-AA4C96DE2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925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9191-782A-B347-AB61-BA311421FF7E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C4A1F-078C-044C-82E9-AA4C96DE2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51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9191-782A-B347-AB61-BA311421FF7E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C4A1F-078C-044C-82E9-AA4C96DE2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078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9191-782A-B347-AB61-BA311421FF7E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C4A1F-078C-044C-82E9-AA4C96DE2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373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9191-782A-B347-AB61-BA311421FF7E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C4A1F-078C-044C-82E9-AA4C96DE2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824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9191-782A-B347-AB61-BA311421FF7E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C4A1F-078C-044C-82E9-AA4C96DE2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711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9191-782A-B347-AB61-BA311421FF7E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C4A1F-078C-044C-82E9-AA4C96DE2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273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9191-782A-B347-AB61-BA311421FF7E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C4A1F-078C-044C-82E9-AA4C96DE2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821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9191-782A-B347-AB61-BA311421FF7E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C4A1F-078C-044C-82E9-AA4C96DE2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192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9191-782A-B347-AB61-BA311421FF7E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C4A1F-078C-044C-82E9-AA4C96DE2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356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9191-782A-B347-AB61-BA311421FF7E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C4A1F-078C-044C-82E9-AA4C96DE2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126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B09191-782A-B347-AB61-BA311421FF7E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DC4A1F-078C-044C-82E9-AA4C96DE28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146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9001073-2D43-4237-BA04-DBF73102BC7A}"/>
              </a:ext>
            </a:extLst>
          </p:cNvPr>
          <p:cNvSpPr/>
          <p:nvPr/>
        </p:nvSpPr>
        <p:spPr>
          <a:xfrm>
            <a:off x="0" y="-84281"/>
            <a:ext cx="9144000" cy="1405260"/>
          </a:xfrm>
          <a:prstGeom prst="rect">
            <a:avLst/>
          </a:prstGeom>
          <a:solidFill>
            <a:srgbClr val="005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>
              <a:noFill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E575196-4743-4809-A939-685FC098AFD3}"/>
              </a:ext>
            </a:extLst>
          </p:cNvPr>
          <p:cNvSpPr txBox="1">
            <a:spLocks/>
          </p:cNvSpPr>
          <p:nvPr/>
        </p:nvSpPr>
        <p:spPr>
          <a:xfrm>
            <a:off x="283324" y="506022"/>
            <a:ext cx="7467600" cy="6397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Sunwealth</a:t>
            </a:r>
            <a:r>
              <a:rPr lang="en-US" sz="3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Community Solar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BFD9F2C-0F9F-4468-802D-BA477A496125}"/>
              </a:ext>
            </a:extLst>
          </p:cNvPr>
          <p:cNvCxnSpPr>
            <a:cxnSpLocks/>
          </p:cNvCxnSpPr>
          <p:nvPr/>
        </p:nvCxnSpPr>
        <p:spPr>
          <a:xfrm>
            <a:off x="0" y="1367161"/>
            <a:ext cx="9144000" cy="0"/>
          </a:xfrm>
          <a:prstGeom prst="line">
            <a:avLst/>
          </a:prstGeom>
          <a:ln w="57150">
            <a:solidFill>
              <a:srgbClr val="F798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Content Placeholder 6">
            <a:extLst>
              <a:ext uri="{FF2B5EF4-FFF2-40B4-BE49-F238E27FC236}">
                <a16:creationId xmlns:a16="http://schemas.microsoft.com/office/drawing/2014/main" id="{091C277B-AC20-7650-FAF8-827775DD4C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984491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150657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72E66FCB10ECD41B033CDB131B0DED5" ma:contentTypeVersion="2" ma:contentTypeDescription="Create a new document." ma:contentTypeScope="" ma:versionID="41a1c33350ba6f833c837f54027bec27">
  <xsd:schema xmlns:xsd="http://www.w3.org/2001/XMLSchema" xmlns:xs="http://www.w3.org/2001/XMLSchema" xmlns:p="http://schemas.microsoft.com/office/2006/metadata/properties" xmlns:ns2="875e5902-7f51-410c-a73c-4bbcc37039e8" targetNamespace="http://schemas.microsoft.com/office/2006/metadata/properties" ma:root="true" ma:fieldsID="29a87d2383b30ad3fceb6bb5b8e8f116" ns2:_="">
    <xsd:import namespace="875e5902-7f51-410c-a73c-4bbcc37039e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5e5902-7f51-410c-a73c-4bbcc37039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232C881-B965-4073-9857-661E756A4EA7}">
  <ds:schemaRefs>
    <ds:schemaRef ds:uri="875e5902-7f51-410c-a73c-4bbcc37039e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FDA1B544-B63D-440C-928D-5058CECF1C2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1061</TotalTime>
  <Words>158</Words>
  <Application>Microsoft Office PowerPoint</Application>
  <PresentationFormat>On-screen Show (4:3)</PresentationFormat>
  <Paragraphs>14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Marcel Rodgers</dc:creator>
  <cp:lastModifiedBy>Sean Howe</cp:lastModifiedBy>
  <cp:revision>3</cp:revision>
  <dcterms:created xsi:type="dcterms:W3CDTF">2021-01-19T14:13:50Z</dcterms:created>
  <dcterms:modified xsi:type="dcterms:W3CDTF">2023-03-15T18:34:15Z</dcterms:modified>
</cp:coreProperties>
</file>