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90B47E-2756-4392-9D1B-24986596D3C0}" v="5" dt="2023-03-15T18:12:16.1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9609" autoAdjust="0"/>
  </p:normalViewPr>
  <p:slideViewPr>
    <p:cSldViewPr snapToGrid="0">
      <p:cViewPr varScale="1">
        <p:scale>
          <a:sx n="60" d="100"/>
          <a:sy n="60" d="100"/>
        </p:scale>
        <p:origin x="908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de Nuru" userId="94bf055b-843c-400d-acde-ed8308769397" providerId="ADAL" clId="{1490B47E-2756-4392-9D1B-24986596D3C0}"/>
    <pc:docChg chg="undo custSel addSld delSld modSld">
      <pc:chgData name="Jude Nuru" userId="94bf055b-843c-400d-acde-ed8308769397" providerId="ADAL" clId="{1490B47E-2756-4392-9D1B-24986596D3C0}" dt="2023-03-15T18:17:57.149" v="817" actId="47"/>
      <pc:docMkLst>
        <pc:docMk/>
      </pc:docMkLst>
      <pc:sldChg chg="del">
        <pc:chgData name="Jude Nuru" userId="94bf055b-843c-400d-acde-ed8308769397" providerId="ADAL" clId="{1490B47E-2756-4392-9D1B-24986596D3C0}" dt="2023-03-15T15:36:59.232" v="0" actId="47"/>
        <pc:sldMkLst>
          <pc:docMk/>
          <pc:sldMk cId="3292506212" sldId="257"/>
        </pc:sldMkLst>
      </pc:sldChg>
      <pc:sldChg chg="modSp del mod">
        <pc:chgData name="Jude Nuru" userId="94bf055b-843c-400d-acde-ed8308769397" providerId="ADAL" clId="{1490B47E-2756-4392-9D1B-24986596D3C0}" dt="2023-03-15T18:17:57.149" v="817" actId="47"/>
        <pc:sldMkLst>
          <pc:docMk/>
          <pc:sldMk cId="2809199259" sldId="258"/>
        </pc:sldMkLst>
        <pc:spChg chg="mod">
          <ac:chgData name="Jude Nuru" userId="94bf055b-843c-400d-acde-ed8308769397" providerId="ADAL" clId="{1490B47E-2756-4392-9D1B-24986596D3C0}" dt="2023-03-15T15:37:29.624" v="2" actId="1076"/>
          <ac:spMkLst>
            <pc:docMk/>
            <pc:sldMk cId="2809199259" sldId="258"/>
            <ac:spMk id="8" creationId="{1AB9EA93-A351-68DC-3454-10BED9FE95DA}"/>
          </ac:spMkLst>
        </pc:spChg>
        <pc:spChg chg="mod">
          <ac:chgData name="Jude Nuru" userId="94bf055b-843c-400d-acde-ed8308769397" providerId="ADAL" clId="{1490B47E-2756-4392-9D1B-24986596D3C0}" dt="2023-03-15T15:39:36.264" v="46" actId="113"/>
          <ac:spMkLst>
            <pc:docMk/>
            <pc:sldMk cId="2809199259" sldId="258"/>
            <ac:spMk id="22" creationId="{FCE1BB01-6C78-5341-F379-C4CDC800F680}"/>
          </ac:spMkLst>
        </pc:spChg>
        <pc:spChg chg="mod">
          <ac:chgData name="Jude Nuru" userId="94bf055b-843c-400d-acde-ed8308769397" providerId="ADAL" clId="{1490B47E-2756-4392-9D1B-24986596D3C0}" dt="2023-03-15T15:38:31.619" v="7" actId="20577"/>
          <ac:spMkLst>
            <pc:docMk/>
            <pc:sldMk cId="2809199259" sldId="258"/>
            <ac:spMk id="23" creationId="{642790FE-E008-C709-BEA6-96674F4F6CB4}"/>
          </ac:spMkLst>
        </pc:spChg>
        <pc:spChg chg="mod">
          <ac:chgData name="Jude Nuru" userId="94bf055b-843c-400d-acde-ed8308769397" providerId="ADAL" clId="{1490B47E-2756-4392-9D1B-24986596D3C0}" dt="2023-03-15T15:39:09.347" v="45" actId="20577"/>
          <ac:spMkLst>
            <pc:docMk/>
            <pc:sldMk cId="2809199259" sldId="258"/>
            <ac:spMk id="25" creationId="{E8B3683A-E159-DCEF-A2CD-6DCA258E0BA8}"/>
          </ac:spMkLst>
        </pc:spChg>
        <pc:spChg chg="mod">
          <ac:chgData name="Jude Nuru" userId="94bf055b-843c-400d-acde-ed8308769397" providerId="ADAL" clId="{1490B47E-2756-4392-9D1B-24986596D3C0}" dt="2023-03-15T15:37:49.321" v="5" actId="1076"/>
          <ac:spMkLst>
            <pc:docMk/>
            <pc:sldMk cId="2809199259" sldId="258"/>
            <ac:spMk id="26" creationId="{773CF3C5-537D-9939-3574-BF09200EA74C}"/>
          </ac:spMkLst>
        </pc:spChg>
        <pc:picChg chg="mod">
          <ac:chgData name="Jude Nuru" userId="94bf055b-843c-400d-acde-ed8308769397" providerId="ADAL" clId="{1490B47E-2756-4392-9D1B-24986596D3C0}" dt="2023-03-15T15:37:41.195" v="4" actId="1076"/>
          <ac:picMkLst>
            <pc:docMk/>
            <pc:sldMk cId="2809199259" sldId="258"/>
            <ac:picMk id="18" creationId="{CF9D0FDC-608F-852C-6317-6F627E3D7A3F}"/>
          </ac:picMkLst>
        </pc:picChg>
        <pc:picChg chg="mod">
          <ac:chgData name="Jude Nuru" userId="94bf055b-843c-400d-acde-ed8308769397" providerId="ADAL" clId="{1490B47E-2756-4392-9D1B-24986596D3C0}" dt="2023-03-15T15:37:31.702" v="3" actId="1076"/>
          <ac:picMkLst>
            <pc:docMk/>
            <pc:sldMk cId="2809199259" sldId="258"/>
            <ac:picMk id="21" creationId="{43E03228-845D-DF69-0F2F-534AADC596FD}"/>
          </ac:picMkLst>
        </pc:picChg>
      </pc:sldChg>
      <pc:sldChg chg="new del">
        <pc:chgData name="Jude Nuru" userId="94bf055b-843c-400d-acde-ed8308769397" providerId="ADAL" clId="{1490B47E-2756-4392-9D1B-24986596D3C0}" dt="2023-03-15T17:52:05.742" v="49" actId="47"/>
        <pc:sldMkLst>
          <pc:docMk/>
          <pc:sldMk cId="4097474859" sldId="259"/>
        </pc:sldMkLst>
      </pc:sldChg>
      <pc:sldChg chg="addSp delSp modSp add mod">
        <pc:chgData name="Jude Nuru" userId="94bf055b-843c-400d-acde-ed8308769397" providerId="ADAL" clId="{1490B47E-2756-4392-9D1B-24986596D3C0}" dt="2023-03-15T18:16:59.018" v="816" actId="20577"/>
        <pc:sldMkLst>
          <pc:docMk/>
          <pc:sldMk cId="2927796550" sldId="260"/>
        </pc:sldMkLst>
        <pc:spChg chg="mod">
          <ac:chgData name="Jude Nuru" userId="94bf055b-843c-400d-acde-ed8308769397" providerId="ADAL" clId="{1490B47E-2756-4392-9D1B-24986596D3C0}" dt="2023-03-15T17:52:28.252" v="81" actId="20577"/>
          <ac:spMkLst>
            <pc:docMk/>
            <pc:sldMk cId="2927796550" sldId="260"/>
            <ac:spMk id="5" creationId="{D35007DE-B750-3290-54F6-72542C22601C}"/>
          </ac:spMkLst>
        </pc:spChg>
        <pc:spChg chg="mod">
          <ac:chgData name="Jude Nuru" userId="94bf055b-843c-400d-acde-ed8308769397" providerId="ADAL" clId="{1490B47E-2756-4392-9D1B-24986596D3C0}" dt="2023-03-15T18:03:41.403" v="442" actId="14100"/>
          <ac:spMkLst>
            <pc:docMk/>
            <pc:sldMk cId="2927796550" sldId="260"/>
            <ac:spMk id="8" creationId="{1AB9EA93-A351-68DC-3454-10BED9FE95DA}"/>
          </ac:spMkLst>
        </pc:spChg>
        <pc:spChg chg="add del">
          <ac:chgData name="Jude Nuru" userId="94bf055b-843c-400d-acde-ed8308769397" providerId="ADAL" clId="{1490B47E-2756-4392-9D1B-24986596D3C0}" dt="2023-03-15T17:53:15.102" v="104" actId="478"/>
          <ac:spMkLst>
            <pc:docMk/>
            <pc:sldMk cId="2927796550" sldId="260"/>
            <ac:spMk id="9" creationId="{73431933-102B-BD98-C87D-B1A3837A8D7E}"/>
          </ac:spMkLst>
        </pc:spChg>
        <pc:spChg chg="add mod">
          <ac:chgData name="Jude Nuru" userId="94bf055b-843c-400d-acde-ed8308769397" providerId="ADAL" clId="{1490B47E-2756-4392-9D1B-24986596D3C0}" dt="2023-03-15T18:15:39.623" v="777" actId="20577"/>
          <ac:spMkLst>
            <pc:docMk/>
            <pc:sldMk cId="2927796550" sldId="260"/>
            <ac:spMk id="10" creationId="{9541EDD9-9F71-69A2-FE78-1FF81E381B4A}"/>
          </ac:spMkLst>
        </pc:spChg>
        <pc:spChg chg="add del mod">
          <ac:chgData name="Jude Nuru" userId="94bf055b-843c-400d-acde-ed8308769397" providerId="ADAL" clId="{1490B47E-2756-4392-9D1B-24986596D3C0}" dt="2023-03-15T17:59:11.659" v="306"/>
          <ac:spMkLst>
            <pc:docMk/>
            <pc:sldMk cId="2927796550" sldId="260"/>
            <ac:spMk id="11" creationId="{13C83D98-3A3C-A069-FAB3-81F564DDF9B9}"/>
          </ac:spMkLst>
        </pc:spChg>
        <pc:spChg chg="del mod">
          <ac:chgData name="Jude Nuru" userId="94bf055b-843c-400d-acde-ed8308769397" providerId="ADAL" clId="{1490B47E-2756-4392-9D1B-24986596D3C0}" dt="2023-03-15T17:52:43.482" v="87" actId="478"/>
          <ac:spMkLst>
            <pc:docMk/>
            <pc:sldMk cId="2927796550" sldId="260"/>
            <ac:spMk id="13" creationId="{0C19B5C8-E2B3-F6E8-95A3-7467DAE68FCC}"/>
          </ac:spMkLst>
        </pc:spChg>
        <pc:spChg chg="del mod">
          <ac:chgData name="Jude Nuru" userId="94bf055b-843c-400d-acde-ed8308769397" providerId="ADAL" clId="{1490B47E-2756-4392-9D1B-24986596D3C0}" dt="2023-03-15T17:52:49.162" v="90" actId="478"/>
          <ac:spMkLst>
            <pc:docMk/>
            <pc:sldMk cId="2927796550" sldId="260"/>
            <ac:spMk id="16" creationId="{402BC904-A4E8-C96C-3FDF-77D6265669EB}"/>
          </ac:spMkLst>
        </pc:spChg>
        <pc:spChg chg="del mod">
          <ac:chgData name="Jude Nuru" userId="94bf055b-843c-400d-acde-ed8308769397" providerId="ADAL" clId="{1490B47E-2756-4392-9D1B-24986596D3C0}" dt="2023-03-15T17:53:30.229" v="110" actId="478"/>
          <ac:spMkLst>
            <pc:docMk/>
            <pc:sldMk cId="2927796550" sldId="260"/>
            <ac:spMk id="19" creationId="{11B65754-6EB1-6D8E-700F-78082F2FD36D}"/>
          </ac:spMkLst>
        </pc:spChg>
        <pc:spChg chg="add mod">
          <ac:chgData name="Jude Nuru" userId="94bf055b-843c-400d-acde-ed8308769397" providerId="ADAL" clId="{1490B47E-2756-4392-9D1B-24986596D3C0}" dt="2023-03-15T18:10:52.534" v="649" actId="1076"/>
          <ac:spMkLst>
            <pc:docMk/>
            <pc:sldMk cId="2927796550" sldId="260"/>
            <ac:spMk id="20" creationId="{824EDE04-59DF-2139-68CB-3CCC4AC4DBCC}"/>
          </ac:spMkLst>
        </pc:spChg>
        <pc:spChg chg="add del mod">
          <ac:chgData name="Jude Nuru" userId="94bf055b-843c-400d-acde-ed8308769397" providerId="ADAL" clId="{1490B47E-2756-4392-9D1B-24986596D3C0}" dt="2023-03-15T17:53:18.858" v="105" actId="478"/>
          <ac:spMkLst>
            <pc:docMk/>
            <pc:sldMk cId="2927796550" sldId="260"/>
            <ac:spMk id="22" creationId="{FCE1BB01-6C78-5341-F379-C4CDC800F680}"/>
          </ac:spMkLst>
        </pc:spChg>
        <pc:spChg chg="del">
          <ac:chgData name="Jude Nuru" userId="94bf055b-843c-400d-acde-ed8308769397" providerId="ADAL" clId="{1490B47E-2756-4392-9D1B-24986596D3C0}" dt="2023-03-15T17:52:38.331" v="84" actId="478"/>
          <ac:spMkLst>
            <pc:docMk/>
            <pc:sldMk cId="2927796550" sldId="260"/>
            <ac:spMk id="23" creationId="{642790FE-E008-C709-BEA6-96674F4F6CB4}"/>
          </ac:spMkLst>
        </pc:spChg>
        <pc:spChg chg="del mod">
          <ac:chgData name="Jude Nuru" userId="94bf055b-843c-400d-acde-ed8308769397" providerId="ADAL" clId="{1490B47E-2756-4392-9D1B-24986596D3C0}" dt="2023-03-15T17:52:52.021" v="92" actId="478"/>
          <ac:spMkLst>
            <pc:docMk/>
            <pc:sldMk cId="2927796550" sldId="260"/>
            <ac:spMk id="25" creationId="{E8B3683A-E159-DCEF-A2CD-6DCA258E0BA8}"/>
          </ac:spMkLst>
        </pc:spChg>
        <pc:spChg chg="del">
          <ac:chgData name="Jude Nuru" userId="94bf055b-843c-400d-acde-ed8308769397" providerId="ADAL" clId="{1490B47E-2756-4392-9D1B-24986596D3C0}" dt="2023-03-15T17:53:26.600" v="108" actId="478"/>
          <ac:spMkLst>
            <pc:docMk/>
            <pc:sldMk cId="2927796550" sldId="260"/>
            <ac:spMk id="26" creationId="{773CF3C5-537D-9939-3574-BF09200EA74C}"/>
          </ac:spMkLst>
        </pc:spChg>
        <pc:spChg chg="del mod">
          <ac:chgData name="Jude Nuru" userId="94bf055b-843c-400d-acde-ed8308769397" providerId="ADAL" clId="{1490B47E-2756-4392-9D1B-24986596D3C0}" dt="2023-03-15T17:53:21.792" v="106" actId="478"/>
          <ac:spMkLst>
            <pc:docMk/>
            <pc:sldMk cId="2927796550" sldId="260"/>
            <ac:spMk id="27" creationId="{8F59A066-CA9B-763B-76FB-512E502B9B9A}"/>
          </ac:spMkLst>
        </pc:spChg>
        <pc:spChg chg="add mod">
          <ac:chgData name="Jude Nuru" userId="94bf055b-843c-400d-acde-ed8308769397" providerId="ADAL" clId="{1490B47E-2756-4392-9D1B-24986596D3C0}" dt="2023-03-15T18:16:59.018" v="816" actId="20577"/>
          <ac:spMkLst>
            <pc:docMk/>
            <pc:sldMk cId="2927796550" sldId="260"/>
            <ac:spMk id="29" creationId="{9B81847F-3848-929A-A385-CADF13C73ED9}"/>
          </ac:spMkLst>
        </pc:spChg>
        <pc:spChg chg="add mod">
          <ac:chgData name="Jude Nuru" userId="94bf055b-843c-400d-acde-ed8308769397" providerId="ADAL" clId="{1490B47E-2756-4392-9D1B-24986596D3C0}" dt="2023-03-15T18:15:09.621" v="773" actId="14100"/>
          <ac:spMkLst>
            <pc:docMk/>
            <pc:sldMk cId="2927796550" sldId="260"/>
            <ac:spMk id="32" creationId="{230A8357-A719-14E9-9127-7CE9760AFBCD}"/>
          </ac:spMkLst>
        </pc:spChg>
        <pc:picChg chg="add mod">
          <ac:chgData name="Jude Nuru" userId="94bf055b-843c-400d-acde-ed8308769397" providerId="ADAL" clId="{1490B47E-2756-4392-9D1B-24986596D3C0}" dt="2023-03-15T17:55:08.178" v="114" actId="1076"/>
          <ac:picMkLst>
            <pc:docMk/>
            <pc:sldMk cId="2927796550" sldId="260"/>
            <ac:picMk id="7" creationId="{B142C581-DA35-861C-7EB1-2ADA2D38565B}"/>
          </ac:picMkLst>
        </pc:picChg>
        <pc:picChg chg="del">
          <ac:chgData name="Jude Nuru" userId="94bf055b-843c-400d-acde-ed8308769397" providerId="ADAL" clId="{1490B47E-2756-4392-9D1B-24986596D3C0}" dt="2023-03-15T17:52:45.164" v="88" actId="478"/>
          <ac:picMkLst>
            <pc:docMk/>
            <pc:sldMk cId="2927796550" sldId="260"/>
            <ac:picMk id="12" creationId="{9FC4FAC2-FF17-D8A9-C579-BB76FDB276D0}"/>
          </ac:picMkLst>
        </pc:picChg>
        <pc:picChg chg="del mod">
          <ac:chgData name="Jude Nuru" userId="94bf055b-843c-400d-acde-ed8308769397" providerId="ADAL" clId="{1490B47E-2756-4392-9D1B-24986596D3C0}" dt="2023-03-15T17:52:35.299" v="83" actId="478"/>
          <ac:picMkLst>
            <pc:docMk/>
            <pc:sldMk cId="2927796550" sldId="260"/>
            <ac:picMk id="15" creationId="{3184174C-E607-5419-72B1-484F5DFE8973}"/>
          </ac:picMkLst>
        </pc:picChg>
        <pc:picChg chg="add mod">
          <ac:chgData name="Jude Nuru" userId="94bf055b-843c-400d-acde-ed8308769397" providerId="ADAL" clId="{1490B47E-2756-4392-9D1B-24986596D3C0}" dt="2023-03-15T18:01:20.761" v="318" actId="14100"/>
          <ac:picMkLst>
            <pc:docMk/>
            <pc:sldMk cId="2927796550" sldId="260"/>
            <ac:picMk id="17" creationId="{2BF78323-C9C7-34BB-527B-3CE9D7784674}"/>
          </ac:picMkLst>
        </pc:picChg>
        <pc:picChg chg="del mod">
          <ac:chgData name="Jude Nuru" userId="94bf055b-843c-400d-acde-ed8308769397" providerId="ADAL" clId="{1490B47E-2756-4392-9D1B-24986596D3C0}" dt="2023-03-15T17:53:33.403" v="112" actId="478"/>
          <ac:picMkLst>
            <pc:docMk/>
            <pc:sldMk cId="2927796550" sldId="260"/>
            <ac:picMk id="18" creationId="{CF9D0FDC-608F-852C-6317-6F627E3D7A3F}"/>
          </ac:picMkLst>
        </pc:picChg>
        <pc:picChg chg="del">
          <ac:chgData name="Jude Nuru" userId="94bf055b-843c-400d-acde-ed8308769397" providerId="ADAL" clId="{1490B47E-2756-4392-9D1B-24986596D3C0}" dt="2023-03-15T17:53:23.681" v="107" actId="478"/>
          <ac:picMkLst>
            <pc:docMk/>
            <pc:sldMk cId="2927796550" sldId="260"/>
            <ac:picMk id="21" creationId="{43E03228-845D-DF69-0F2F-534AADC596FD}"/>
          </ac:picMkLst>
        </pc:picChg>
        <pc:picChg chg="add mod">
          <ac:chgData name="Jude Nuru" userId="94bf055b-843c-400d-acde-ed8308769397" providerId="ADAL" clId="{1490B47E-2756-4392-9D1B-24986596D3C0}" dt="2023-03-15T18:07:40.854" v="448" actId="14100"/>
          <ac:picMkLst>
            <pc:docMk/>
            <pc:sldMk cId="2927796550" sldId="260"/>
            <ac:picMk id="28" creationId="{39D9382C-374D-AFDB-6FF0-4FD0A81768DA}"/>
          </ac:picMkLst>
        </pc:picChg>
        <pc:picChg chg="add mod">
          <ac:chgData name="Jude Nuru" userId="94bf055b-843c-400d-acde-ed8308769397" providerId="ADAL" clId="{1490B47E-2756-4392-9D1B-24986596D3C0}" dt="2023-03-15T18:15:06.122" v="772" actId="14100"/>
          <ac:picMkLst>
            <pc:docMk/>
            <pc:sldMk cId="2927796550" sldId="260"/>
            <ac:picMk id="31" creationId="{D0560E87-99D6-21BC-872B-B0B14697329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E8AEA6-831D-4C02-B7C9-63914603A74C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9C4C9-6004-4DFB-A2BB-AC6492F26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622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19C4C9-6004-4DFB-A2BB-AC6492F2613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801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D5608-8FF2-7449-A980-67F33E0A4C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1476CC-B2A9-4764-4C1B-122D442F06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4E84D0-46D9-01D6-80D4-3D2EC22E3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1BD-0538-4B7F-BF4E-BCB3D84A3538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FA89C-2CB8-5F6A-4DC6-3B0608BFE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9121AB-6E56-F793-5B54-3D822A661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3C5B7-A406-4210-AFDF-35EB624F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597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A4357-F768-EBB9-DCE2-704CC1A93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19E043-5F8C-7869-72BD-14B6BDB23E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7B3751-B573-B4C5-34AF-BFF53000C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1BD-0538-4B7F-BF4E-BCB3D84A3538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C84F6B-0190-0334-4A88-97D792257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55910B-32A5-DAF5-B2DE-58AFED0086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3C5B7-A406-4210-AFDF-35EB624F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190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4EEF8-6F99-8D84-AEDF-E14EA5B27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21E3C1-E489-8CBC-7146-511581946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8E0521-AC42-D4D0-5169-389A873EF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1BD-0538-4B7F-BF4E-BCB3D84A3538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2768A3-E9C4-195F-2406-CA64E1CDE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534EA-4D99-1E67-1461-3068B2751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3C5B7-A406-4210-AFDF-35EB624F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970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5114F-DCCA-4FE9-CACA-1DB1F9EE2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F56E23-0735-CBA8-27EE-7E12BB810C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B45158-21F4-A489-D772-262541D1E5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2436EF-73A3-BB5F-6D97-A8FF59823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1BD-0538-4B7F-BF4E-BCB3D84A3538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042467-6297-D151-8386-5ABEAAE14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A548EB-77B1-2174-2766-FDD841EC5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3C5B7-A406-4210-AFDF-35EB624F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974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5959C3-48D9-7F86-FC3F-54449F13CD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3FE54A-B599-DC8C-7C5C-96503DFC9D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B87A27-82C2-3E1B-6BB8-21CEAFADB4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4320F4-DE99-0570-F0D1-8DC46418DB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7152D8-58B2-3932-DE12-4F8B35BDED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2C2A0EC-25CB-CBF0-62D6-6DB4179FEC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1BD-0538-4B7F-BF4E-BCB3D84A3538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48F136-1A0A-16A0-0B18-945ECA422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D50A0C-81AF-5DB4-AA16-F06323025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3C5B7-A406-4210-AFDF-35EB624F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334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EB307A-AFB2-4614-F134-A411CB1725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6FD82E-D67E-A240-0109-B2A48C290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1BD-0538-4B7F-BF4E-BCB3D84A3538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3A9664-D31E-BFF2-BBDE-1254B3CD4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BB7B54-3C9D-F975-7B2D-A10C95001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3C5B7-A406-4210-AFDF-35EB624F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99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93955D-B7D0-539F-128F-C76321999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1BD-0538-4B7F-BF4E-BCB3D84A3538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D280F9-321B-2C28-78A3-C9EE33BE4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B9BFFF-30C4-B6BA-DDE5-391E295D7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3C5B7-A406-4210-AFDF-35EB624F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028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15909-7112-1C52-B04E-27C6048B0C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28646F-EA9A-7958-9DEB-C1FC6882B6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F1A2A2-5C0D-0B1F-760E-F255AFBB31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9CAB03-CF65-B69E-C722-7D2581E3C4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1BD-0538-4B7F-BF4E-BCB3D84A3538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EB86FD0-60CE-E603-D7CE-90199BA03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A030E0-2795-71C9-008B-AFD74960D4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3C5B7-A406-4210-AFDF-35EB624F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609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F2403-777B-0AC0-D6A4-72ADF236B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A49AD36-DC41-FE45-C8E7-3E33DBCAEB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B730CC-D97B-41F8-55D1-2329882059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0AB57C-AA38-24E3-B244-A810C2EECE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1BD-0538-4B7F-BF4E-BCB3D84A3538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AE11C3-06B1-2DC1-6842-09212BD6C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D3A14B-D037-E0B4-8B35-DBE695F73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3C5B7-A406-4210-AFDF-35EB624F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685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BCCEE8-8452-9499-F4C8-B1AE27978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B1C6BB-EBFC-DACD-2BD1-991030F064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9D8338-F11F-0B12-4923-22F6F4E40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1BD-0538-4B7F-BF4E-BCB3D84A3538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C4C506-C86C-8FFE-762C-18D001F5A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22101E-2B0A-F4B3-6B72-D8A075C2D5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3C5B7-A406-4210-AFDF-35EB624F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637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B83A9D4-2D31-65E3-7476-8C49110979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0FDEA5-0CD6-399F-B0FF-798F106604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ACCF4E-E475-0488-185F-DDA401C3A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1C1BD-0538-4B7F-BF4E-BCB3D84A3538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2BBD7-A044-8671-CD98-7824699AF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954124-F167-A40F-8474-F92B0B20F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53C5B7-A406-4210-AFDF-35EB624F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885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00BD37-80B7-F847-C66E-E98C5302B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A52895-E44E-97D5-E07B-9944C4C53D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D5BDF5-7D9F-B05A-3E1F-F19671E1FD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1C1BD-0538-4B7F-BF4E-BCB3D84A3538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D1D6BE-2522-D46F-032E-5D65FC01E8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B9503-13C5-7229-C561-6ABFB00542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53C5B7-A406-4210-AFDF-35EB624F27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450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">
            <a:extLst>
              <a:ext uri="{FF2B5EF4-FFF2-40B4-BE49-F238E27FC236}">
                <a16:creationId xmlns:a16="http://schemas.microsoft.com/office/drawing/2014/main" id="{D828E0B8-135D-D06F-D478-A22CD9BD45A5}"/>
              </a:ext>
            </a:extLst>
          </p:cNvPr>
          <p:cNvGrpSpPr/>
          <p:nvPr/>
        </p:nvGrpSpPr>
        <p:grpSpPr>
          <a:xfrm>
            <a:off x="1" y="5812069"/>
            <a:ext cx="12191999" cy="1088461"/>
            <a:chOff x="0" y="0"/>
            <a:chExt cx="13018961" cy="1067900"/>
          </a:xfrm>
        </p:grpSpPr>
        <p:sp>
          <p:nvSpPr>
            <p:cNvPr id="3" name="Rectangle 3">
              <a:extLst>
                <a:ext uri="{FF2B5EF4-FFF2-40B4-BE49-F238E27FC236}">
                  <a16:creationId xmlns:a16="http://schemas.microsoft.com/office/drawing/2014/main" id="{5E451591-822F-DDE4-ADA2-62064881FA12}"/>
                </a:ext>
              </a:extLst>
            </p:cNvPr>
            <p:cNvSpPr/>
            <p:nvPr/>
          </p:nvSpPr>
          <p:spPr>
            <a:xfrm>
              <a:off x="0" y="-1"/>
              <a:ext cx="13018963" cy="1067901"/>
            </a:xfrm>
            <a:prstGeom prst="rect">
              <a:avLst/>
            </a:prstGeom>
            <a:solidFill>
              <a:srgbClr val="171B60"/>
            </a:solidFill>
            <a:ln w="3175" cap="flat">
              <a:solidFill>
                <a:srgbClr val="32538F"/>
              </a:solidFill>
              <a:prstDash val="solid"/>
              <a:miter lim="8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defTabSz="770653">
                <a:defRPr sz="240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defRPr>
              </a:pPr>
              <a:endParaRPr dirty="0"/>
            </a:p>
          </p:txBody>
        </p:sp>
        <p:pic>
          <p:nvPicPr>
            <p:cNvPr id="4" name="Picture 4" descr="Picture 4">
              <a:extLst>
                <a:ext uri="{FF2B5EF4-FFF2-40B4-BE49-F238E27FC236}">
                  <a16:creationId xmlns:a16="http://schemas.microsoft.com/office/drawing/2014/main" id="{96B289C9-4A59-DE4E-12DA-1BB951DD88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9823" y="153617"/>
              <a:ext cx="5388908" cy="76176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D35007DE-B750-3290-54F6-72542C22601C}"/>
              </a:ext>
            </a:extLst>
          </p:cNvPr>
          <p:cNvSpPr txBox="1"/>
          <p:nvPr/>
        </p:nvSpPr>
        <p:spPr>
          <a:xfrm>
            <a:off x="191993" y="143838"/>
            <a:ext cx="120000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FF9900"/>
                </a:solidFill>
              </a:rPr>
              <a:t>ReVision Energy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AB9EA93-A351-68DC-3454-10BED9FE95DA}"/>
              </a:ext>
            </a:extLst>
          </p:cNvPr>
          <p:cNvSpPr txBox="1"/>
          <p:nvPr/>
        </p:nvSpPr>
        <p:spPr>
          <a:xfrm flipH="1">
            <a:off x="6191996" y="1637251"/>
            <a:ext cx="45719" cy="297056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431933-102B-BD98-C87D-B1A3837A8D7E}"/>
              </a:ext>
            </a:extLst>
          </p:cNvPr>
          <p:cNvSpPr txBox="1"/>
          <p:nvPr/>
        </p:nvSpPr>
        <p:spPr>
          <a:xfrm flipV="1">
            <a:off x="2431429" y="2993054"/>
            <a:ext cx="7836431" cy="45719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142C581-DA35-861C-7EB1-2ADA2D3856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544" y="1101023"/>
            <a:ext cx="1247775" cy="13811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541EDD9-9F71-69A2-FE78-1FF81E381B4A}"/>
              </a:ext>
            </a:extLst>
          </p:cNvPr>
          <p:cNvSpPr txBox="1"/>
          <p:nvPr/>
        </p:nvSpPr>
        <p:spPr>
          <a:xfrm>
            <a:off x="1828800" y="816948"/>
            <a:ext cx="454010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/>
              <a:t>Profile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Certified B-Corporation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100% Employee-owned Solar Company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20 Years in Business ( Since 2003)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400 Employee-Owners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ESOP Company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Loc: ME, NH, MA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BF78323-C9C7-34BB-527B-3CE9D77846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21547" y="904172"/>
            <a:ext cx="1347005" cy="146615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24EDE04-59DF-2139-68CB-3CCC4AC4DBCC}"/>
              </a:ext>
            </a:extLst>
          </p:cNvPr>
          <p:cNvSpPr txBox="1"/>
          <p:nvPr/>
        </p:nvSpPr>
        <p:spPr>
          <a:xfrm>
            <a:off x="8021197" y="892255"/>
            <a:ext cx="391926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/>
              <a:t>Business Focus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Residential Solar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Commercial Solar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Institutional Solar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Community Solar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Solar Heat Pumps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EV Charging Station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39D9382C-374D-AFDB-6FF0-4FD0A81768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132" y="3518458"/>
            <a:ext cx="1514188" cy="1257300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9B81847F-3848-929A-A385-CADF13C73ED9}"/>
              </a:ext>
            </a:extLst>
          </p:cNvPr>
          <p:cNvSpPr txBox="1"/>
          <p:nvPr/>
        </p:nvSpPr>
        <p:spPr>
          <a:xfrm>
            <a:off x="2052084" y="3333792"/>
            <a:ext cx="4008725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/>
              <a:t>Community Solar Farms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Regular community Solar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Low-income specific community solar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19 community solar farms in operation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5 under development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D0560E87-99D6-21BC-872B-B0B14697329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26832" y="3479268"/>
            <a:ext cx="1517459" cy="1404752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230A8357-A719-14E9-9127-7CE9760AFBCD}"/>
              </a:ext>
            </a:extLst>
          </p:cNvPr>
          <p:cNvSpPr txBox="1"/>
          <p:nvPr/>
        </p:nvSpPr>
        <p:spPr>
          <a:xfrm>
            <a:off x="8021197" y="3242596"/>
            <a:ext cx="43551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/>
              <a:t>Total Savings to CSF Customers</a:t>
            </a:r>
          </a:p>
          <a:p>
            <a:endParaRPr lang="en-US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$1.63 Million </a:t>
            </a:r>
          </a:p>
        </p:txBody>
      </p:sp>
    </p:spTree>
    <p:extLst>
      <p:ext uri="{BB962C8B-B14F-4D97-AF65-F5344CB8AC3E}">
        <p14:creationId xmlns:p14="http://schemas.microsoft.com/office/powerpoint/2010/main" val="29277965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73</Words>
  <Application>Microsoft Office PowerPoint</Application>
  <PresentationFormat>Widescreen</PresentationFormat>
  <Paragraphs>24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Jude Nuru</dc:creator>
  <cp:lastModifiedBy>Jude Nuru</cp:lastModifiedBy>
  <cp:revision>1</cp:revision>
  <dcterms:created xsi:type="dcterms:W3CDTF">2023-03-15T03:22:23Z</dcterms:created>
  <dcterms:modified xsi:type="dcterms:W3CDTF">2023-03-15T18:18:01Z</dcterms:modified>
</cp:coreProperties>
</file>