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78" d="100"/>
          <a:sy n="78" d="100"/>
        </p:scale>
        <p:origin x="1698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6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92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4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77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01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5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6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33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53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1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4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C3CEF-856E-4E3F-A437-B4359DB0CB66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92D2D-1B29-4710-AF2A-5205919CD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52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66" y="333478"/>
            <a:ext cx="3974443" cy="29968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06884" y="934928"/>
            <a:ext cx="778511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pipeline of 16 Chicago, IL solar projects (10.8 MW)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 projects co-located with affordable housing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50% energy cost savings to subscribers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Integrated solar workforce training program, the Sustainability Hub      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projects offer meaningful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benefits of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LMI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access, greater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household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savings, and equitable workforce development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house real estate development team and affordable housing portfolio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26" y="3901792"/>
            <a:ext cx="4381858" cy="27410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286" y="4212028"/>
            <a:ext cx="2953265" cy="24301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409" y="4454350"/>
            <a:ext cx="4878877" cy="16359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40409" y="340976"/>
            <a:ext cx="7829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548 Energy Solutions: Affordable Power for Chicago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24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9</cp:revision>
  <dcterms:created xsi:type="dcterms:W3CDTF">2023-03-15T17:57:51Z</dcterms:created>
  <dcterms:modified xsi:type="dcterms:W3CDTF">2023-03-15T18:33:44Z</dcterms:modified>
</cp:coreProperties>
</file>