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ED4FC"/>
    <a:srgbClr val="EBEAEA"/>
    <a:srgbClr val="759FC6"/>
    <a:srgbClr val="749EC4"/>
    <a:srgbClr val="749EC5"/>
    <a:srgbClr val="B9B6B6"/>
    <a:srgbClr val="D8D8D8"/>
    <a:srgbClr val="FFFFFF"/>
    <a:srgbClr val="9A9A9A"/>
    <a:srgbClr val="3B3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7432" autoAdjust="0"/>
  </p:normalViewPr>
  <p:slideViewPr>
    <p:cSldViewPr snapToGrid="0">
      <p:cViewPr varScale="1">
        <p:scale>
          <a:sx n="81" d="100"/>
          <a:sy n="81" d="100"/>
        </p:scale>
        <p:origin x="114" y="18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1344F0-19DE-4B35-92A0-90E886BE0839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C8B90-8F16-41D3-8885-CE7004CD4E4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4821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E96BB2-E42C-941D-C0B8-1540873FE9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D4A4F46-8A95-FF43-55AF-B3C7CEED697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858500-4EE6-FBE1-5745-4D81DCBC4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03CE3A-B825-EF34-0973-7875F82F2F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8D901C-BB3C-F139-8842-F76741C9D2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16121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EDE199-77C2-4072-BE1B-D96A0FF971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8260A9-3F6A-6E49-DDBB-227BC27A3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14548C-1AFF-721F-27BD-AF50AD312E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881D59-5B1B-B098-DBD5-2FE1B82E0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660D5-C5F1-A336-9F79-AC185497DF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66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E2268-657A-D905-9BFF-D5B210ED9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3450F9-6507-C301-03ED-049B4E7E36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F5846-EF3D-862E-BB98-258F6B4658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8E83F-191C-7C80-38CF-0FBC4EF0E2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874E22-DA40-296D-3FD9-13F072463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457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2264AF-C5C2-AC7C-B08B-7F20266CD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744D33-D66F-E324-E6D0-1A69DA6FD6D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875EC3C-D924-772A-08A8-8B877E4BB65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F648F3-B445-45AE-6C93-4C14C161E7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F6FEB9-D5A5-B9BC-B48A-5875DDD8C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9613BE5-E623-6746-832F-DC7A9EDFE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27755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DF472-A883-8DED-CFD5-7AE59F3312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2280E9-8083-6183-226C-B281483CA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52A8CBE-CAC9-3B79-0F41-78C7D6F3F5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B58B46-EA59-5D6A-52A7-4D313956263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FBFBDB8-E6B6-8BA1-6075-AF7CE69A24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AFB2DB1-F3C7-401B-8663-2D36DBFBDD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973E2D9-8B89-FA02-ABD5-6893E212A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A28E54F-6F38-6045-C55B-BFE7712D2A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037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CD3506-3D99-3F09-CCDE-4500FF3FC7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1021A51-4228-C42F-C1E1-3E2419FFD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542E84B-E3B8-9527-48A4-C3AA97C6B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8D58D9-A204-31E0-2EF4-53626F2170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3951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014CEE7-CAC0-DA29-DF2D-80C844BCA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A9FF3E-DADE-2035-FE30-1FA6336B62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DA0DE0-CA9B-3872-F6F0-92BC4B33AA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1628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D670D-04AA-3B26-8819-55A53E9480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269452-94C5-95B5-5AB9-BCFA897A25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B9E9ED-B222-2D95-A001-6ED60BF90B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6F29E0-CC04-2364-F102-A4EF871FF5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2389BF-3D9D-6CA3-1B4D-B3E8ECDD6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4B379A-FD8D-D0CA-BEF0-A4A146350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2553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41626-DB63-DA72-DD1A-35EAB5420F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B96ED1B-5944-0541-F3EE-A3EE9416C9F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82718A-3C82-F918-CC90-71D0383E68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CD4338-369C-EFC8-EA89-3209BF21D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B36EAD3-9962-4F07-C487-E8341AD05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B45900-5893-63F8-F1F4-26EC8F965A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49216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3BCE1C-3DEB-FE99-9155-B78F7293A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777310-D269-CA46-3029-1BC3A96E14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01C6E1-1219-F5DB-D3F9-5D12E2040C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F2C951D-06D8-BA10-1AD1-89FA28329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EF8F-5F9F-F21E-9492-8E74E31678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94669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4276B39-FA28-3279-3F7B-771D2C02C9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511148-BDAD-FB8A-2E43-3ECC10C77C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894877-55E6-5964-1D9F-B76FBAE637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776A9F-C4F3-183B-ECE3-73C479608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6A0C7E-AC71-72AE-A428-A03456C040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498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4A2B60-3404-A778-A0F8-83E7E09CA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0FF0D7A-B0DA-4793-5FF3-5A3F978B09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35F131-6DBD-DC50-FBD2-4CD579763C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2FE1BE-7D05-48A8-88B2-14A28B5CB454}" type="datetimeFigureOut">
              <a:rPr lang="en-US" smtClean="0"/>
              <a:t>3/15/2023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248C7-7EAF-BEF3-6E78-76AB34EA22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F71C62-1B4D-8264-FFD9-B8764FBF84F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AD945E-3A3F-497C-9EEC-EE0AEB3CD7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714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sv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ED4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2" name="Group 501">
            <a:extLst>
              <a:ext uri="{FF2B5EF4-FFF2-40B4-BE49-F238E27FC236}">
                <a16:creationId xmlns:a16="http://schemas.microsoft.com/office/drawing/2014/main" id="{2F574D23-2BD8-B4EB-7941-9C5EC367ED14}"/>
              </a:ext>
            </a:extLst>
          </p:cNvPr>
          <p:cNvGrpSpPr/>
          <p:nvPr/>
        </p:nvGrpSpPr>
        <p:grpSpPr>
          <a:xfrm>
            <a:off x="4659128" y="3405000"/>
            <a:ext cx="249223" cy="235110"/>
            <a:chOff x="9647047" y="2611243"/>
            <a:chExt cx="249223" cy="235110"/>
          </a:xfrm>
        </p:grpSpPr>
        <p:sp>
          <p:nvSpPr>
            <p:cNvPr id="503" name="Freeform: Shape 502">
              <a:extLst>
                <a:ext uri="{FF2B5EF4-FFF2-40B4-BE49-F238E27FC236}">
                  <a16:creationId xmlns:a16="http://schemas.microsoft.com/office/drawing/2014/main" id="{093DF77F-9D38-F8A3-7546-7FE7AA602C7C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4" name="TextBox 503">
              <a:extLst>
                <a:ext uri="{FF2B5EF4-FFF2-40B4-BE49-F238E27FC236}">
                  <a16:creationId xmlns:a16="http://schemas.microsoft.com/office/drawing/2014/main" id="{534A359F-3D0A-0A4A-5C85-283A36F2A02D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505" name="TextBox 504">
              <a:extLst>
                <a:ext uri="{FF2B5EF4-FFF2-40B4-BE49-F238E27FC236}">
                  <a16:creationId xmlns:a16="http://schemas.microsoft.com/office/drawing/2014/main" id="{E59CE4C0-7908-96D5-DB20-21F8DF377ED7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506" name="Group 505">
            <a:extLst>
              <a:ext uri="{FF2B5EF4-FFF2-40B4-BE49-F238E27FC236}">
                <a16:creationId xmlns:a16="http://schemas.microsoft.com/office/drawing/2014/main" id="{9FB0AC4D-E183-B93E-9D1C-F44B53F0738A}"/>
              </a:ext>
            </a:extLst>
          </p:cNvPr>
          <p:cNvGrpSpPr/>
          <p:nvPr/>
        </p:nvGrpSpPr>
        <p:grpSpPr>
          <a:xfrm>
            <a:off x="6155006" y="3441627"/>
            <a:ext cx="249223" cy="235110"/>
            <a:chOff x="9647047" y="2611243"/>
            <a:chExt cx="249223" cy="235110"/>
          </a:xfrm>
        </p:grpSpPr>
        <p:sp>
          <p:nvSpPr>
            <p:cNvPr id="507" name="Freeform: Shape 506">
              <a:extLst>
                <a:ext uri="{FF2B5EF4-FFF2-40B4-BE49-F238E27FC236}">
                  <a16:creationId xmlns:a16="http://schemas.microsoft.com/office/drawing/2014/main" id="{B59D1946-AC61-64D4-143D-DC1D1C43FD5F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8" name="TextBox 507">
              <a:extLst>
                <a:ext uri="{FF2B5EF4-FFF2-40B4-BE49-F238E27FC236}">
                  <a16:creationId xmlns:a16="http://schemas.microsoft.com/office/drawing/2014/main" id="{86720E57-E510-4369-67DF-0DCCD0E1F902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509" name="TextBox 508">
              <a:extLst>
                <a:ext uri="{FF2B5EF4-FFF2-40B4-BE49-F238E27FC236}">
                  <a16:creationId xmlns:a16="http://schemas.microsoft.com/office/drawing/2014/main" id="{0BE1A414-2201-9E88-3BA6-512248CC6D99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510" name="Group 509">
            <a:extLst>
              <a:ext uri="{FF2B5EF4-FFF2-40B4-BE49-F238E27FC236}">
                <a16:creationId xmlns:a16="http://schemas.microsoft.com/office/drawing/2014/main" id="{9E66BB57-FDC9-B1EB-0FA5-C04AA190D60A}"/>
              </a:ext>
            </a:extLst>
          </p:cNvPr>
          <p:cNvGrpSpPr/>
          <p:nvPr/>
        </p:nvGrpSpPr>
        <p:grpSpPr>
          <a:xfrm>
            <a:off x="2406034" y="3442032"/>
            <a:ext cx="249223" cy="235110"/>
            <a:chOff x="9647047" y="2611243"/>
            <a:chExt cx="249223" cy="235110"/>
          </a:xfrm>
        </p:grpSpPr>
        <p:sp>
          <p:nvSpPr>
            <p:cNvPr id="511" name="Freeform: Shape 510">
              <a:extLst>
                <a:ext uri="{FF2B5EF4-FFF2-40B4-BE49-F238E27FC236}">
                  <a16:creationId xmlns:a16="http://schemas.microsoft.com/office/drawing/2014/main" id="{41F3B7FC-43DE-CC46-0BA7-53863921975D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8" name="TextBox 117">
              <a:extLst>
                <a:ext uri="{FF2B5EF4-FFF2-40B4-BE49-F238E27FC236}">
                  <a16:creationId xmlns:a16="http://schemas.microsoft.com/office/drawing/2014/main" id="{97E73640-A138-C1C5-3CED-0B4023CCAA92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119" name="TextBox 118">
              <a:extLst>
                <a:ext uri="{FF2B5EF4-FFF2-40B4-BE49-F238E27FC236}">
                  <a16:creationId xmlns:a16="http://schemas.microsoft.com/office/drawing/2014/main" id="{EC82096B-FCF9-DF41-896B-BA465A09649B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120" name="Group 119">
            <a:extLst>
              <a:ext uri="{FF2B5EF4-FFF2-40B4-BE49-F238E27FC236}">
                <a16:creationId xmlns:a16="http://schemas.microsoft.com/office/drawing/2014/main" id="{14DCB025-F448-3976-2B2F-74536ACE8DFA}"/>
              </a:ext>
            </a:extLst>
          </p:cNvPr>
          <p:cNvGrpSpPr/>
          <p:nvPr/>
        </p:nvGrpSpPr>
        <p:grpSpPr>
          <a:xfrm>
            <a:off x="8166391" y="3617344"/>
            <a:ext cx="249223" cy="235110"/>
            <a:chOff x="9647047" y="2611243"/>
            <a:chExt cx="249223" cy="235110"/>
          </a:xfrm>
        </p:grpSpPr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C42AFC01-B712-56D3-CA6B-613E834322D1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12" name="TextBox 511">
              <a:extLst>
                <a:ext uri="{FF2B5EF4-FFF2-40B4-BE49-F238E27FC236}">
                  <a16:creationId xmlns:a16="http://schemas.microsoft.com/office/drawing/2014/main" id="{5A63AF55-C72B-B9A1-BBF5-AB8A40258784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513" name="TextBox 512">
              <a:extLst>
                <a:ext uri="{FF2B5EF4-FFF2-40B4-BE49-F238E27FC236}">
                  <a16:creationId xmlns:a16="http://schemas.microsoft.com/office/drawing/2014/main" id="{FD48731E-7BB2-E80F-656D-1276862DB8CA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742" name="Group 741">
            <a:extLst>
              <a:ext uri="{FF2B5EF4-FFF2-40B4-BE49-F238E27FC236}">
                <a16:creationId xmlns:a16="http://schemas.microsoft.com/office/drawing/2014/main" id="{B762DC53-6CEC-6D1A-6309-DC2A4DA72309}"/>
              </a:ext>
            </a:extLst>
          </p:cNvPr>
          <p:cNvGrpSpPr/>
          <p:nvPr/>
        </p:nvGrpSpPr>
        <p:grpSpPr>
          <a:xfrm>
            <a:off x="9674259" y="2617769"/>
            <a:ext cx="249223" cy="235110"/>
            <a:chOff x="9647047" y="2611243"/>
            <a:chExt cx="249223" cy="235110"/>
          </a:xfrm>
        </p:grpSpPr>
        <p:sp>
          <p:nvSpPr>
            <p:cNvPr id="743" name="Freeform: Shape 742">
              <a:extLst>
                <a:ext uri="{FF2B5EF4-FFF2-40B4-BE49-F238E27FC236}">
                  <a16:creationId xmlns:a16="http://schemas.microsoft.com/office/drawing/2014/main" id="{E9B4F317-5E42-0B19-87C3-D19E6DD30C2B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744" name="TextBox 743">
              <a:extLst>
                <a:ext uri="{FF2B5EF4-FFF2-40B4-BE49-F238E27FC236}">
                  <a16:creationId xmlns:a16="http://schemas.microsoft.com/office/drawing/2014/main" id="{91A917F9-EABD-BAFD-A9E6-4C34B210CAC8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745" name="TextBox 744">
              <a:extLst>
                <a:ext uri="{FF2B5EF4-FFF2-40B4-BE49-F238E27FC236}">
                  <a16:creationId xmlns:a16="http://schemas.microsoft.com/office/drawing/2014/main" id="{DBEFE94F-5E9F-9CAF-1138-B5CFE74050D1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521" name="Group 520">
            <a:extLst>
              <a:ext uri="{FF2B5EF4-FFF2-40B4-BE49-F238E27FC236}">
                <a16:creationId xmlns:a16="http://schemas.microsoft.com/office/drawing/2014/main" id="{AEB1A39F-D47C-FFF0-70A4-AB7B371DE46C}"/>
              </a:ext>
            </a:extLst>
          </p:cNvPr>
          <p:cNvGrpSpPr/>
          <p:nvPr/>
        </p:nvGrpSpPr>
        <p:grpSpPr>
          <a:xfrm>
            <a:off x="2125465" y="2022773"/>
            <a:ext cx="8567633" cy="4513728"/>
            <a:chOff x="2125465" y="2022773"/>
            <a:chExt cx="8567633" cy="4513728"/>
          </a:xfrm>
        </p:grpSpPr>
        <p:grpSp>
          <p:nvGrpSpPr>
            <p:cNvPr id="522" name="Group 521">
              <a:extLst>
                <a:ext uri="{FF2B5EF4-FFF2-40B4-BE49-F238E27FC236}">
                  <a16:creationId xmlns:a16="http://schemas.microsoft.com/office/drawing/2014/main" id="{2840D009-7FCE-D229-59A1-B182C21CAB4D}"/>
                </a:ext>
              </a:extLst>
            </p:cNvPr>
            <p:cNvGrpSpPr/>
            <p:nvPr/>
          </p:nvGrpSpPr>
          <p:grpSpPr>
            <a:xfrm>
              <a:off x="2641068" y="5752568"/>
              <a:ext cx="7216847" cy="354605"/>
              <a:chOff x="2641068" y="5752568"/>
              <a:chExt cx="7216847" cy="354605"/>
            </a:xfrm>
          </p:grpSpPr>
          <p:sp>
            <p:nvSpPr>
              <p:cNvPr id="605" name="Freeform: Shape 604">
                <a:extLst>
                  <a:ext uri="{FF2B5EF4-FFF2-40B4-BE49-F238E27FC236}">
                    <a16:creationId xmlns:a16="http://schemas.microsoft.com/office/drawing/2014/main" id="{CB7A4FE1-9CFC-84B1-456D-41C4B4CCF2D2}"/>
                  </a:ext>
                </a:extLst>
              </p:cNvPr>
              <p:cNvSpPr/>
              <p:nvPr/>
            </p:nvSpPr>
            <p:spPr>
              <a:xfrm>
                <a:off x="2641068" y="5752568"/>
                <a:ext cx="7216847" cy="354605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199194"/>
                  <a:gd name="connsiteY0" fmla="*/ 0 h 361666"/>
                  <a:gd name="connsiteX1" fmla="*/ 675564 w 7199194"/>
                  <a:gd name="connsiteY1" fmla="*/ 0 h 361666"/>
                  <a:gd name="connsiteX2" fmla="*/ 1774209 w 7199194"/>
                  <a:gd name="connsiteY2" fmla="*/ 0 h 361666"/>
                  <a:gd name="connsiteX3" fmla="*/ 2961564 w 7199194"/>
                  <a:gd name="connsiteY3" fmla="*/ 27296 h 361666"/>
                  <a:gd name="connsiteX4" fmla="*/ 5766179 w 7199194"/>
                  <a:gd name="connsiteY4" fmla="*/ 204717 h 361666"/>
                  <a:gd name="connsiteX5" fmla="*/ 7199194 w 7199194"/>
                  <a:gd name="connsiteY5" fmla="*/ 361666 h 361666"/>
                  <a:gd name="connsiteX0" fmla="*/ 0 w 7199194"/>
                  <a:gd name="connsiteY0" fmla="*/ 0 h 361666"/>
                  <a:gd name="connsiteX1" fmla="*/ 675564 w 7199194"/>
                  <a:gd name="connsiteY1" fmla="*/ 0 h 361666"/>
                  <a:gd name="connsiteX2" fmla="*/ 1774209 w 7199194"/>
                  <a:gd name="connsiteY2" fmla="*/ 0 h 361666"/>
                  <a:gd name="connsiteX3" fmla="*/ 2961564 w 7199194"/>
                  <a:gd name="connsiteY3" fmla="*/ 27296 h 361666"/>
                  <a:gd name="connsiteX4" fmla="*/ 5766179 w 7199194"/>
                  <a:gd name="connsiteY4" fmla="*/ 204717 h 361666"/>
                  <a:gd name="connsiteX5" fmla="*/ 7199194 w 7199194"/>
                  <a:gd name="connsiteY5" fmla="*/ 361666 h 361666"/>
                  <a:gd name="connsiteX0" fmla="*/ 0 w 7206255"/>
                  <a:gd name="connsiteY0" fmla="*/ 0 h 354605"/>
                  <a:gd name="connsiteX1" fmla="*/ 675564 w 7206255"/>
                  <a:gd name="connsiteY1" fmla="*/ 0 h 354605"/>
                  <a:gd name="connsiteX2" fmla="*/ 1774209 w 7206255"/>
                  <a:gd name="connsiteY2" fmla="*/ 0 h 354605"/>
                  <a:gd name="connsiteX3" fmla="*/ 2961564 w 7206255"/>
                  <a:gd name="connsiteY3" fmla="*/ 27296 h 354605"/>
                  <a:gd name="connsiteX4" fmla="*/ 5766179 w 7206255"/>
                  <a:gd name="connsiteY4" fmla="*/ 204717 h 354605"/>
                  <a:gd name="connsiteX5" fmla="*/ 7206255 w 7206255"/>
                  <a:gd name="connsiteY5" fmla="*/ 354605 h 354605"/>
                  <a:gd name="connsiteX0" fmla="*/ 0 w 7216847"/>
                  <a:gd name="connsiteY0" fmla="*/ 0 h 354605"/>
                  <a:gd name="connsiteX1" fmla="*/ 675564 w 7216847"/>
                  <a:gd name="connsiteY1" fmla="*/ 0 h 354605"/>
                  <a:gd name="connsiteX2" fmla="*/ 1774209 w 7216847"/>
                  <a:gd name="connsiteY2" fmla="*/ 0 h 354605"/>
                  <a:gd name="connsiteX3" fmla="*/ 2961564 w 7216847"/>
                  <a:gd name="connsiteY3" fmla="*/ 27296 h 354605"/>
                  <a:gd name="connsiteX4" fmla="*/ 5766179 w 7216847"/>
                  <a:gd name="connsiteY4" fmla="*/ 204717 h 354605"/>
                  <a:gd name="connsiteX5" fmla="*/ 7216847 w 7216847"/>
                  <a:gd name="connsiteY5" fmla="*/ 354605 h 3546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216847" h="354605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5056965" y="150166"/>
                      <a:pt x="5766179" y="204717"/>
                    </a:cubicBezTo>
                    <a:cubicBezTo>
                      <a:pt x="6475393" y="259268"/>
                      <a:pt x="6674348" y="288640"/>
                      <a:pt x="7216847" y="354605"/>
                    </a:cubicBezTo>
                  </a:path>
                </a:pathLst>
              </a:custGeom>
              <a:noFill/>
              <a:ln w="41275"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6" name="Freeform: Shape 605">
                <a:extLst>
                  <a:ext uri="{FF2B5EF4-FFF2-40B4-BE49-F238E27FC236}">
                    <a16:creationId xmlns:a16="http://schemas.microsoft.com/office/drawing/2014/main" id="{7EBFD10E-B49D-1C07-7687-41A6FE69962C}"/>
                  </a:ext>
                </a:extLst>
              </p:cNvPr>
              <p:cNvSpPr/>
              <p:nvPr/>
            </p:nvSpPr>
            <p:spPr>
              <a:xfrm>
                <a:off x="2641068" y="5752568"/>
                <a:ext cx="7216847" cy="354605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199194"/>
                  <a:gd name="connsiteY0" fmla="*/ 0 h 361666"/>
                  <a:gd name="connsiteX1" fmla="*/ 675564 w 7199194"/>
                  <a:gd name="connsiteY1" fmla="*/ 0 h 361666"/>
                  <a:gd name="connsiteX2" fmla="*/ 1774209 w 7199194"/>
                  <a:gd name="connsiteY2" fmla="*/ 0 h 361666"/>
                  <a:gd name="connsiteX3" fmla="*/ 2961564 w 7199194"/>
                  <a:gd name="connsiteY3" fmla="*/ 27296 h 361666"/>
                  <a:gd name="connsiteX4" fmla="*/ 5766179 w 7199194"/>
                  <a:gd name="connsiteY4" fmla="*/ 204717 h 361666"/>
                  <a:gd name="connsiteX5" fmla="*/ 7199194 w 7199194"/>
                  <a:gd name="connsiteY5" fmla="*/ 361666 h 361666"/>
                  <a:gd name="connsiteX0" fmla="*/ 0 w 7199194"/>
                  <a:gd name="connsiteY0" fmla="*/ 0 h 361666"/>
                  <a:gd name="connsiteX1" fmla="*/ 675564 w 7199194"/>
                  <a:gd name="connsiteY1" fmla="*/ 0 h 361666"/>
                  <a:gd name="connsiteX2" fmla="*/ 1774209 w 7199194"/>
                  <a:gd name="connsiteY2" fmla="*/ 0 h 361666"/>
                  <a:gd name="connsiteX3" fmla="*/ 2961564 w 7199194"/>
                  <a:gd name="connsiteY3" fmla="*/ 27296 h 361666"/>
                  <a:gd name="connsiteX4" fmla="*/ 5766179 w 7199194"/>
                  <a:gd name="connsiteY4" fmla="*/ 204717 h 361666"/>
                  <a:gd name="connsiteX5" fmla="*/ 7199194 w 7199194"/>
                  <a:gd name="connsiteY5" fmla="*/ 361666 h 361666"/>
                  <a:gd name="connsiteX0" fmla="*/ 0 w 7206255"/>
                  <a:gd name="connsiteY0" fmla="*/ 0 h 354605"/>
                  <a:gd name="connsiteX1" fmla="*/ 675564 w 7206255"/>
                  <a:gd name="connsiteY1" fmla="*/ 0 h 354605"/>
                  <a:gd name="connsiteX2" fmla="*/ 1774209 w 7206255"/>
                  <a:gd name="connsiteY2" fmla="*/ 0 h 354605"/>
                  <a:gd name="connsiteX3" fmla="*/ 2961564 w 7206255"/>
                  <a:gd name="connsiteY3" fmla="*/ 27296 h 354605"/>
                  <a:gd name="connsiteX4" fmla="*/ 5766179 w 7206255"/>
                  <a:gd name="connsiteY4" fmla="*/ 204717 h 354605"/>
                  <a:gd name="connsiteX5" fmla="*/ 7206255 w 7206255"/>
                  <a:gd name="connsiteY5" fmla="*/ 354605 h 354605"/>
                  <a:gd name="connsiteX0" fmla="*/ 0 w 7216847"/>
                  <a:gd name="connsiteY0" fmla="*/ 0 h 354605"/>
                  <a:gd name="connsiteX1" fmla="*/ 675564 w 7216847"/>
                  <a:gd name="connsiteY1" fmla="*/ 0 h 354605"/>
                  <a:gd name="connsiteX2" fmla="*/ 1774209 w 7216847"/>
                  <a:gd name="connsiteY2" fmla="*/ 0 h 354605"/>
                  <a:gd name="connsiteX3" fmla="*/ 2961564 w 7216847"/>
                  <a:gd name="connsiteY3" fmla="*/ 27296 h 354605"/>
                  <a:gd name="connsiteX4" fmla="*/ 5766179 w 7216847"/>
                  <a:gd name="connsiteY4" fmla="*/ 204717 h 354605"/>
                  <a:gd name="connsiteX5" fmla="*/ 7216847 w 7216847"/>
                  <a:gd name="connsiteY5" fmla="*/ 354605 h 3546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216847" h="354605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5056965" y="150166"/>
                      <a:pt x="5766179" y="204717"/>
                    </a:cubicBezTo>
                    <a:cubicBezTo>
                      <a:pt x="6475393" y="259268"/>
                      <a:pt x="6674348" y="288640"/>
                      <a:pt x="7216847" y="354605"/>
                    </a:cubicBezTo>
                  </a:path>
                </a:pathLst>
              </a:custGeom>
              <a:noFill/>
              <a:ln w="31750" cmpd="dbl">
                <a:solidFill>
                  <a:schemeClr val="accent1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23" name="Group 522">
              <a:extLst>
                <a:ext uri="{FF2B5EF4-FFF2-40B4-BE49-F238E27FC236}">
                  <a16:creationId xmlns:a16="http://schemas.microsoft.com/office/drawing/2014/main" id="{75FA2DDF-6237-3CF4-E486-4678A6C9F37D}"/>
                </a:ext>
              </a:extLst>
            </p:cNvPr>
            <p:cNvGrpSpPr/>
            <p:nvPr/>
          </p:nvGrpSpPr>
          <p:grpSpPr>
            <a:xfrm>
              <a:off x="2640658" y="4770372"/>
              <a:ext cx="7399905" cy="399315"/>
              <a:chOff x="2640658" y="4770372"/>
              <a:chExt cx="7399905" cy="399315"/>
            </a:xfrm>
          </p:grpSpPr>
          <p:sp>
            <p:nvSpPr>
              <p:cNvPr id="603" name="Freeform: Shape 602">
                <a:extLst>
                  <a:ext uri="{FF2B5EF4-FFF2-40B4-BE49-F238E27FC236}">
                    <a16:creationId xmlns:a16="http://schemas.microsoft.com/office/drawing/2014/main" id="{6AB03D96-77EA-682A-0BD8-520955769B26}"/>
                  </a:ext>
                </a:extLst>
              </p:cNvPr>
              <p:cNvSpPr/>
              <p:nvPr/>
            </p:nvSpPr>
            <p:spPr>
              <a:xfrm>
                <a:off x="2640658" y="4770372"/>
                <a:ext cx="7399905" cy="399315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417558"/>
                  <a:gd name="connsiteY0" fmla="*/ 0 h 395785"/>
                  <a:gd name="connsiteX1" fmla="*/ 675564 w 7417558"/>
                  <a:gd name="connsiteY1" fmla="*/ 0 h 395785"/>
                  <a:gd name="connsiteX2" fmla="*/ 1774209 w 7417558"/>
                  <a:gd name="connsiteY2" fmla="*/ 0 h 395785"/>
                  <a:gd name="connsiteX3" fmla="*/ 2961564 w 7417558"/>
                  <a:gd name="connsiteY3" fmla="*/ 27296 h 395785"/>
                  <a:gd name="connsiteX4" fmla="*/ 5766179 w 7417558"/>
                  <a:gd name="connsiteY4" fmla="*/ 204717 h 395785"/>
                  <a:gd name="connsiteX5" fmla="*/ 7417558 w 7417558"/>
                  <a:gd name="connsiteY5" fmla="*/ 395785 h 395785"/>
                  <a:gd name="connsiteX0" fmla="*/ 0 w 7417558"/>
                  <a:gd name="connsiteY0" fmla="*/ 0 h 395785"/>
                  <a:gd name="connsiteX1" fmla="*/ 675564 w 7417558"/>
                  <a:gd name="connsiteY1" fmla="*/ 0 h 395785"/>
                  <a:gd name="connsiteX2" fmla="*/ 1774209 w 7417558"/>
                  <a:gd name="connsiteY2" fmla="*/ 0 h 395785"/>
                  <a:gd name="connsiteX3" fmla="*/ 2961564 w 7417558"/>
                  <a:gd name="connsiteY3" fmla="*/ 27296 h 395785"/>
                  <a:gd name="connsiteX4" fmla="*/ 5766179 w 7417558"/>
                  <a:gd name="connsiteY4" fmla="*/ 204717 h 395785"/>
                  <a:gd name="connsiteX5" fmla="*/ 7417558 w 7417558"/>
                  <a:gd name="connsiteY5" fmla="*/ 395785 h 395785"/>
                  <a:gd name="connsiteX0" fmla="*/ 0 w 7399905"/>
                  <a:gd name="connsiteY0" fmla="*/ 0 h 399315"/>
                  <a:gd name="connsiteX1" fmla="*/ 675564 w 7399905"/>
                  <a:gd name="connsiteY1" fmla="*/ 0 h 399315"/>
                  <a:gd name="connsiteX2" fmla="*/ 1774209 w 7399905"/>
                  <a:gd name="connsiteY2" fmla="*/ 0 h 399315"/>
                  <a:gd name="connsiteX3" fmla="*/ 2961564 w 7399905"/>
                  <a:gd name="connsiteY3" fmla="*/ 27296 h 399315"/>
                  <a:gd name="connsiteX4" fmla="*/ 5766179 w 7399905"/>
                  <a:gd name="connsiteY4" fmla="*/ 204717 h 399315"/>
                  <a:gd name="connsiteX5" fmla="*/ 7399905 w 7399905"/>
                  <a:gd name="connsiteY5" fmla="*/ 399315 h 399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399905" h="399315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5026456" y="142714"/>
                      <a:pt x="5766179" y="204717"/>
                    </a:cubicBezTo>
                    <a:cubicBezTo>
                      <a:pt x="6505902" y="266720"/>
                      <a:pt x="6871054" y="306055"/>
                      <a:pt x="7399905" y="399315"/>
                    </a:cubicBezTo>
                  </a:path>
                </a:pathLst>
              </a:custGeom>
              <a:noFill/>
              <a:ln w="41275"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4" name="Freeform: Shape 603">
                <a:extLst>
                  <a:ext uri="{FF2B5EF4-FFF2-40B4-BE49-F238E27FC236}">
                    <a16:creationId xmlns:a16="http://schemas.microsoft.com/office/drawing/2014/main" id="{861A9FA1-A874-2F7D-6063-AA6A94441074}"/>
                  </a:ext>
                </a:extLst>
              </p:cNvPr>
              <p:cNvSpPr/>
              <p:nvPr/>
            </p:nvSpPr>
            <p:spPr>
              <a:xfrm>
                <a:off x="2640658" y="4770372"/>
                <a:ext cx="7399905" cy="399315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417558"/>
                  <a:gd name="connsiteY0" fmla="*/ 0 h 395785"/>
                  <a:gd name="connsiteX1" fmla="*/ 675564 w 7417558"/>
                  <a:gd name="connsiteY1" fmla="*/ 0 h 395785"/>
                  <a:gd name="connsiteX2" fmla="*/ 1774209 w 7417558"/>
                  <a:gd name="connsiteY2" fmla="*/ 0 h 395785"/>
                  <a:gd name="connsiteX3" fmla="*/ 2961564 w 7417558"/>
                  <a:gd name="connsiteY3" fmla="*/ 27296 h 395785"/>
                  <a:gd name="connsiteX4" fmla="*/ 5766179 w 7417558"/>
                  <a:gd name="connsiteY4" fmla="*/ 204717 h 395785"/>
                  <a:gd name="connsiteX5" fmla="*/ 7417558 w 7417558"/>
                  <a:gd name="connsiteY5" fmla="*/ 395785 h 395785"/>
                  <a:gd name="connsiteX0" fmla="*/ 0 w 7417558"/>
                  <a:gd name="connsiteY0" fmla="*/ 0 h 395785"/>
                  <a:gd name="connsiteX1" fmla="*/ 675564 w 7417558"/>
                  <a:gd name="connsiteY1" fmla="*/ 0 h 395785"/>
                  <a:gd name="connsiteX2" fmla="*/ 1774209 w 7417558"/>
                  <a:gd name="connsiteY2" fmla="*/ 0 h 395785"/>
                  <a:gd name="connsiteX3" fmla="*/ 2961564 w 7417558"/>
                  <a:gd name="connsiteY3" fmla="*/ 27296 h 395785"/>
                  <a:gd name="connsiteX4" fmla="*/ 5766179 w 7417558"/>
                  <a:gd name="connsiteY4" fmla="*/ 204717 h 395785"/>
                  <a:gd name="connsiteX5" fmla="*/ 7417558 w 7417558"/>
                  <a:gd name="connsiteY5" fmla="*/ 395785 h 395785"/>
                  <a:gd name="connsiteX0" fmla="*/ 0 w 7399905"/>
                  <a:gd name="connsiteY0" fmla="*/ 0 h 399315"/>
                  <a:gd name="connsiteX1" fmla="*/ 675564 w 7399905"/>
                  <a:gd name="connsiteY1" fmla="*/ 0 h 399315"/>
                  <a:gd name="connsiteX2" fmla="*/ 1774209 w 7399905"/>
                  <a:gd name="connsiteY2" fmla="*/ 0 h 399315"/>
                  <a:gd name="connsiteX3" fmla="*/ 2961564 w 7399905"/>
                  <a:gd name="connsiteY3" fmla="*/ 27296 h 399315"/>
                  <a:gd name="connsiteX4" fmla="*/ 5766179 w 7399905"/>
                  <a:gd name="connsiteY4" fmla="*/ 204717 h 399315"/>
                  <a:gd name="connsiteX5" fmla="*/ 7399905 w 7399905"/>
                  <a:gd name="connsiteY5" fmla="*/ 399315 h 39931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399905" h="399315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5026456" y="142714"/>
                      <a:pt x="5766179" y="204717"/>
                    </a:cubicBezTo>
                    <a:cubicBezTo>
                      <a:pt x="6505902" y="266720"/>
                      <a:pt x="6871054" y="306055"/>
                      <a:pt x="7399905" y="399315"/>
                    </a:cubicBezTo>
                  </a:path>
                </a:pathLst>
              </a:custGeom>
              <a:noFill/>
              <a:ln w="31750" cmpd="dbl">
                <a:solidFill>
                  <a:schemeClr val="accent1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24" name="Group 523">
              <a:extLst>
                <a:ext uri="{FF2B5EF4-FFF2-40B4-BE49-F238E27FC236}">
                  <a16:creationId xmlns:a16="http://schemas.microsoft.com/office/drawing/2014/main" id="{5EB4EA64-06B6-910A-5C0E-371416CA0D05}"/>
                </a:ext>
              </a:extLst>
            </p:cNvPr>
            <p:cNvGrpSpPr/>
            <p:nvPr/>
          </p:nvGrpSpPr>
          <p:grpSpPr>
            <a:xfrm>
              <a:off x="2640660" y="3720174"/>
              <a:ext cx="7594979" cy="416256"/>
              <a:chOff x="2640660" y="3720174"/>
              <a:chExt cx="7594979" cy="416256"/>
            </a:xfrm>
          </p:grpSpPr>
          <p:sp>
            <p:nvSpPr>
              <p:cNvPr id="601" name="Freeform: Shape 600">
                <a:extLst>
                  <a:ext uri="{FF2B5EF4-FFF2-40B4-BE49-F238E27FC236}">
                    <a16:creationId xmlns:a16="http://schemas.microsoft.com/office/drawing/2014/main" id="{324AF715-B2F5-7D9B-5799-46BA18F00AFE}"/>
                  </a:ext>
                </a:extLst>
              </p:cNvPr>
              <p:cNvSpPr/>
              <p:nvPr/>
            </p:nvSpPr>
            <p:spPr>
              <a:xfrm>
                <a:off x="2640660" y="3720174"/>
                <a:ext cx="7594979" cy="416256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594979"/>
                  <a:gd name="connsiteY0" fmla="*/ 0 h 416256"/>
                  <a:gd name="connsiteX1" fmla="*/ 675564 w 7594979"/>
                  <a:gd name="connsiteY1" fmla="*/ 0 h 416256"/>
                  <a:gd name="connsiteX2" fmla="*/ 1774209 w 7594979"/>
                  <a:gd name="connsiteY2" fmla="*/ 0 h 416256"/>
                  <a:gd name="connsiteX3" fmla="*/ 2961564 w 7594979"/>
                  <a:gd name="connsiteY3" fmla="*/ 27296 h 416256"/>
                  <a:gd name="connsiteX4" fmla="*/ 5766179 w 7594979"/>
                  <a:gd name="connsiteY4" fmla="*/ 204717 h 416256"/>
                  <a:gd name="connsiteX5" fmla="*/ 7594979 w 7594979"/>
                  <a:gd name="connsiteY5" fmla="*/ 416256 h 416256"/>
                  <a:gd name="connsiteX0" fmla="*/ 0 w 7594979"/>
                  <a:gd name="connsiteY0" fmla="*/ 0 h 416256"/>
                  <a:gd name="connsiteX1" fmla="*/ 675564 w 7594979"/>
                  <a:gd name="connsiteY1" fmla="*/ 0 h 416256"/>
                  <a:gd name="connsiteX2" fmla="*/ 1774209 w 7594979"/>
                  <a:gd name="connsiteY2" fmla="*/ 0 h 416256"/>
                  <a:gd name="connsiteX3" fmla="*/ 2961564 w 7594979"/>
                  <a:gd name="connsiteY3" fmla="*/ 27296 h 416256"/>
                  <a:gd name="connsiteX4" fmla="*/ 5766179 w 7594979"/>
                  <a:gd name="connsiteY4" fmla="*/ 204717 h 416256"/>
                  <a:gd name="connsiteX5" fmla="*/ 7594979 w 7594979"/>
                  <a:gd name="connsiteY5" fmla="*/ 416256 h 416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4979" h="416256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4993943" y="139890"/>
                      <a:pt x="5766179" y="204717"/>
                    </a:cubicBezTo>
                    <a:cubicBezTo>
                      <a:pt x="6538415" y="269544"/>
                      <a:pt x="7052481" y="329820"/>
                      <a:pt x="7594979" y="416256"/>
                    </a:cubicBezTo>
                  </a:path>
                </a:pathLst>
              </a:custGeom>
              <a:noFill/>
              <a:ln w="41275"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2" name="Freeform: Shape 601">
                <a:extLst>
                  <a:ext uri="{FF2B5EF4-FFF2-40B4-BE49-F238E27FC236}">
                    <a16:creationId xmlns:a16="http://schemas.microsoft.com/office/drawing/2014/main" id="{A87F13A1-52BD-959A-2D95-3D3650FC061A}"/>
                  </a:ext>
                </a:extLst>
              </p:cNvPr>
              <p:cNvSpPr/>
              <p:nvPr/>
            </p:nvSpPr>
            <p:spPr>
              <a:xfrm>
                <a:off x="2640660" y="3720174"/>
                <a:ext cx="7594979" cy="416256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594979"/>
                  <a:gd name="connsiteY0" fmla="*/ 0 h 416256"/>
                  <a:gd name="connsiteX1" fmla="*/ 675564 w 7594979"/>
                  <a:gd name="connsiteY1" fmla="*/ 0 h 416256"/>
                  <a:gd name="connsiteX2" fmla="*/ 1774209 w 7594979"/>
                  <a:gd name="connsiteY2" fmla="*/ 0 h 416256"/>
                  <a:gd name="connsiteX3" fmla="*/ 2961564 w 7594979"/>
                  <a:gd name="connsiteY3" fmla="*/ 27296 h 416256"/>
                  <a:gd name="connsiteX4" fmla="*/ 5766179 w 7594979"/>
                  <a:gd name="connsiteY4" fmla="*/ 204717 h 416256"/>
                  <a:gd name="connsiteX5" fmla="*/ 7594979 w 7594979"/>
                  <a:gd name="connsiteY5" fmla="*/ 416256 h 416256"/>
                  <a:gd name="connsiteX0" fmla="*/ 0 w 7594979"/>
                  <a:gd name="connsiteY0" fmla="*/ 0 h 416256"/>
                  <a:gd name="connsiteX1" fmla="*/ 675564 w 7594979"/>
                  <a:gd name="connsiteY1" fmla="*/ 0 h 416256"/>
                  <a:gd name="connsiteX2" fmla="*/ 1774209 w 7594979"/>
                  <a:gd name="connsiteY2" fmla="*/ 0 h 416256"/>
                  <a:gd name="connsiteX3" fmla="*/ 2961564 w 7594979"/>
                  <a:gd name="connsiteY3" fmla="*/ 27296 h 416256"/>
                  <a:gd name="connsiteX4" fmla="*/ 5766179 w 7594979"/>
                  <a:gd name="connsiteY4" fmla="*/ 204717 h 416256"/>
                  <a:gd name="connsiteX5" fmla="*/ 7594979 w 7594979"/>
                  <a:gd name="connsiteY5" fmla="*/ 416256 h 4162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7594979" h="416256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4993943" y="139890"/>
                      <a:pt x="5766179" y="204717"/>
                    </a:cubicBezTo>
                    <a:cubicBezTo>
                      <a:pt x="6538415" y="269544"/>
                      <a:pt x="7052481" y="329820"/>
                      <a:pt x="7594979" y="416256"/>
                    </a:cubicBezTo>
                  </a:path>
                </a:pathLst>
              </a:custGeom>
              <a:noFill/>
              <a:ln w="31750" cmpd="dbl">
                <a:solidFill>
                  <a:schemeClr val="accent1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25" name="Group 524">
              <a:extLst>
                <a:ext uri="{FF2B5EF4-FFF2-40B4-BE49-F238E27FC236}">
                  <a16:creationId xmlns:a16="http://schemas.microsoft.com/office/drawing/2014/main" id="{EE0A5266-F25A-0154-1ACC-46809DD320D8}"/>
                </a:ext>
              </a:extLst>
            </p:cNvPr>
            <p:cNvGrpSpPr/>
            <p:nvPr/>
          </p:nvGrpSpPr>
          <p:grpSpPr>
            <a:xfrm>
              <a:off x="2640660" y="2588573"/>
              <a:ext cx="8052438" cy="456958"/>
              <a:chOff x="2640660" y="2588573"/>
              <a:chExt cx="8052438" cy="456958"/>
            </a:xfrm>
          </p:grpSpPr>
          <p:sp>
            <p:nvSpPr>
              <p:cNvPr id="599" name="Freeform: Shape 598">
                <a:extLst>
                  <a:ext uri="{FF2B5EF4-FFF2-40B4-BE49-F238E27FC236}">
                    <a16:creationId xmlns:a16="http://schemas.microsoft.com/office/drawing/2014/main" id="{B596CC17-AD55-70D4-9DC3-73FC1D7E6FC5}"/>
                  </a:ext>
                </a:extLst>
              </p:cNvPr>
              <p:cNvSpPr/>
              <p:nvPr/>
            </p:nvSpPr>
            <p:spPr>
              <a:xfrm>
                <a:off x="2640660" y="2588573"/>
                <a:ext cx="8052438" cy="456958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751928"/>
                  <a:gd name="connsiteY0" fmla="*/ 0 h 423081"/>
                  <a:gd name="connsiteX1" fmla="*/ 675564 w 7751928"/>
                  <a:gd name="connsiteY1" fmla="*/ 0 h 423081"/>
                  <a:gd name="connsiteX2" fmla="*/ 1774209 w 7751928"/>
                  <a:gd name="connsiteY2" fmla="*/ 0 h 423081"/>
                  <a:gd name="connsiteX3" fmla="*/ 2961564 w 7751928"/>
                  <a:gd name="connsiteY3" fmla="*/ 27296 h 423081"/>
                  <a:gd name="connsiteX4" fmla="*/ 5766179 w 7751928"/>
                  <a:gd name="connsiteY4" fmla="*/ 204717 h 423081"/>
                  <a:gd name="connsiteX5" fmla="*/ 7751928 w 7751928"/>
                  <a:gd name="connsiteY5" fmla="*/ 423081 h 423081"/>
                  <a:gd name="connsiteX0" fmla="*/ 0 w 7751928"/>
                  <a:gd name="connsiteY0" fmla="*/ 0 h 423081"/>
                  <a:gd name="connsiteX1" fmla="*/ 675564 w 7751928"/>
                  <a:gd name="connsiteY1" fmla="*/ 0 h 423081"/>
                  <a:gd name="connsiteX2" fmla="*/ 1774209 w 7751928"/>
                  <a:gd name="connsiteY2" fmla="*/ 0 h 423081"/>
                  <a:gd name="connsiteX3" fmla="*/ 2961564 w 7751928"/>
                  <a:gd name="connsiteY3" fmla="*/ 27296 h 423081"/>
                  <a:gd name="connsiteX4" fmla="*/ 5766179 w 7751928"/>
                  <a:gd name="connsiteY4" fmla="*/ 204717 h 423081"/>
                  <a:gd name="connsiteX5" fmla="*/ 7751928 w 7751928"/>
                  <a:gd name="connsiteY5" fmla="*/ 423081 h 423081"/>
                  <a:gd name="connsiteX0" fmla="*/ 0 w 7744867"/>
                  <a:gd name="connsiteY0" fmla="*/ 0 h 419551"/>
                  <a:gd name="connsiteX1" fmla="*/ 675564 w 7744867"/>
                  <a:gd name="connsiteY1" fmla="*/ 0 h 419551"/>
                  <a:gd name="connsiteX2" fmla="*/ 1774209 w 7744867"/>
                  <a:gd name="connsiteY2" fmla="*/ 0 h 419551"/>
                  <a:gd name="connsiteX3" fmla="*/ 2961564 w 7744867"/>
                  <a:gd name="connsiteY3" fmla="*/ 27296 h 419551"/>
                  <a:gd name="connsiteX4" fmla="*/ 5766179 w 7744867"/>
                  <a:gd name="connsiteY4" fmla="*/ 204717 h 419551"/>
                  <a:gd name="connsiteX5" fmla="*/ 7744867 w 7744867"/>
                  <a:gd name="connsiteY5" fmla="*/ 419551 h 419551"/>
                  <a:gd name="connsiteX0" fmla="*/ 0 w 8052438"/>
                  <a:gd name="connsiteY0" fmla="*/ 0 h 456958"/>
                  <a:gd name="connsiteX1" fmla="*/ 675564 w 8052438"/>
                  <a:gd name="connsiteY1" fmla="*/ 0 h 456958"/>
                  <a:gd name="connsiteX2" fmla="*/ 1774209 w 8052438"/>
                  <a:gd name="connsiteY2" fmla="*/ 0 h 456958"/>
                  <a:gd name="connsiteX3" fmla="*/ 2961564 w 8052438"/>
                  <a:gd name="connsiteY3" fmla="*/ 27296 h 456958"/>
                  <a:gd name="connsiteX4" fmla="*/ 5766179 w 8052438"/>
                  <a:gd name="connsiteY4" fmla="*/ 204717 h 456958"/>
                  <a:gd name="connsiteX5" fmla="*/ 8052438 w 8052438"/>
                  <a:gd name="connsiteY5" fmla="*/ 456958 h 456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52438" h="456958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4917700" y="133107"/>
                      <a:pt x="5766179" y="204717"/>
                    </a:cubicBezTo>
                    <a:cubicBezTo>
                      <a:pt x="6614658" y="276327"/>
                      <a:pt x="7557707" y="397818"/>
                      <a:pt x="8052438" y="456958"/>
                    </a:cubicBezTo>
                  </a:path>
                </a:pathLst>
              </a:custGeom>
              <a:noFill/>
              <a:ln w="41275" cmpd="sng">
                <a:solidFill>
                  <a:schemeClr val="tx1"/>
                </a:solidFill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600" name="Freeform: Shape 599">
                <a:extLst>
                  <a:ext uri="{FF2B5EF4-FFF2-40B4-BE49-F238E27FC236}">
                    <a16:creationId xmlns:a16="http://schemas.microsoft.com/office/drawing/2014/main" id="{7B670D6F-2DE1-0E6F-03CE-0DDCBA01A80E}"/>
                  </a:ext>
                </a:extLst>
              </p:cNvPr>
              <p:cNvSpPr/>
              <p:nvPr/>
            </p:nvSpPr>
            <p:spPr>
              <a:xfrm>
                <a:off x="2640660" y="2588573"/>
                <a:ext cx="8052438" cy="456958"/>
              </a:xfrm>
              <a:custGeom>
                <a:avLst/>
                <a:gdLst>
                  <a:gd name="connsiteX0" fmla="*/ 0 w 8734567"/>
                  <a:gd name="connsiteY0" fmla="*/ 13648 h 481657"/>
                  <a:gd name="connsiteX1" fmla="*/ 1016758 w 8734567"/>
                  <a:gd name="connsiteY1" fmla="*/ 13648 h 481657"/>
                  <a:gd name="connsiteX2" fmla="*/ 1774209 w 8734567"/>
                  <a:gd name="connsiteY2" fmla="*/ 13648 h 481657"/>
                  <a:gd name="connsiteX3" fmla="*/ 2961564 w 8734567"/>
                  <a:gd name="connsiteY3" fmla="*/ 40944 h 481657"/>
                  <a:gd name="connsiteX4" fmla="*/ 5766179 w 8734567"/>
                  <a:gd name="connsiteY4" fmla="*/ 218365 h 481657"/>
                  <a:gd name="connsiteX5" fmla="*/ 7908877 w 8734567"/>
                  <a:gd name="connsiteY5" fmla="*/ 477672 h 481657"/>
                  <a:gd name="connsiteX6" fmla="*/ 8734567 w 8734567"/>
                  <a:gd name="connsiteY6" fmla="*/ 0 h 481657"/>
                  <a:gd name="connsiteX0" fmla="*/ 0 w 7908877"/>
                  <a:gd name="connsiteY0" fmla="*/ 0 h 468009"/>
                  <a:gd name="connsiteX1" fmla="*/ 1016758 w 7908877"/>
                  <a:gd name="connsiteY1" fmla="*/ 0 h 468009"/>
                  <a:gd name="connsiteX2" fmla="*/ 1774209 w 7908877"/>
                  <a:gd name="connsiteY2" fmla="*/ 0 h 468009"/>
                  <a:gd name="connsiteX3" fmla="*/ 2961564 w 7908877"/>
                  <a:gd name="connsiteY3" fmla="*/ 27296 h 468009"/>
                  <a:gd name="connsiteX4" fmla="*/ 5766179 w 7908877"/>
                  <a:gd name="connsiteY4" fmla="*/ 204717 h 468009"/>
                  <a:gd name="connsiteX5" fmla="*/ 7908877 w 7908877"/>
                  <a:gd name="connsiteY5" fmla="*/ 464024 h 468009"/>
                  <a:gd name="connsiteX0" fmla="*/ 0 w 7908877"/>
                  <a:gd name="connsiteY0" fmla="*/ 0 h 464024"/>
                  <a:gd name="connsiteX1" fmla="*/ 1016758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908877"/>
                  <a:gd name="connsiteY0" fmla="*/ 0 h 464024"/>
                  <a:gd name="connsiteX1" fmla="*/ 675564 w 7908877"/>
                  <a:gd name="connsiteY1" fmla="*/ 0 h 464024"/>
                  <a:gd name="connsiteX2" fmla="*/ 1774209 w 7908877"/>
                  <a:gd name="connsiteY2" fmla="*/ 0 h 464024"/>
                  <a:gd name="connsiteX3" fmla="*/ 2961564 w 7908877"/>
                  <a:gd name="connsiteY3" fmla="*/ 27296 h 464024"/>
                  <a:gd name="connsiteX4" fmla="*/ 5766179 w 7908877"/>
                  <a:gd name="connsiteY4" fmla="*/ 204717 h 464024"/>
                  <a:gd name="connsiteX5" fmla="*/ 7908877 w 7908877"/>
                  <a:gd name="connsiteY5" fmla="*/ 464024 h 464024"/>
                  <a:gd name="connsiteX0" fmla="*/ 0 w 7751928"/>
                  <a:gd name="connsiteY0" fmla="*/ 0 h 423081"/>
                  <a:gd name="connsiteX1" fmla="*/ 675564 w 7751928"/>
                  <a:gd name="connsiteY1" fmla="*/ 0 h 423081"/>
                  <a:gd name="connsiteX2" fmla="*/ 1774209 w 7751928"/>
                  <a:gd name="connsiteY2" fmla="*/ 0 h 423081"/>
                  <a:gd name="connsiteX3" fmla="*/ 2961564 w 7751928"/>
                  <a:gd name="connsiteY3" fmla="*/ 27296 h 423081"/>
                  <a:gd name="connsiteX4" fmla="*/ 5766179 w 7751928"/>
                  <a:gd name="connsiteY4" fmla="*/ 204717 h 423081"/>
                  <a:gd name="connsiteX5" fmla="*/ 7751928 w 7751928"/>
                  <a:gd name="connsiteY5" fmla="*/ 423081 h 423081"/>
                  <a:gd name="connsiteX0" fmla="*/ 0 w 7751928"/>
                  <a:gd name="connsiteY0" fmla="*/ 0 h 423081"/>
                  <a:gd name="connsiteX1" fmla="*/ 675564 w 7751928"/>
                  <a:gd name="connsiteY1" fmla="*/ 0 h 423081"/>
                  <a:gd name="connsiteX2" fmla="*/ 1774209 w 7751928"/>
                  <a:gd name="connsiteY2" fmla="*/ 0 h 423081"/>
                  <a:gd name="connsiteX3" fmla="*/ 2961564 w 7751928"/>
                  <a:gd name="connsiteY3" fmla="*/ 27296 h 423081"/>
                  <a:gd name="connsiteX4" fmla="*/ 5766179 w 7751928"/>
                  <a:gd name="connsiteY4" fmla="*/ 204717 h 423081"/>
                  <a:gd name="connsiteX5" fmla="*/ 7751928 w 7751928"/>
                  <a:gd name="connsiteY5" fmla="*/ 423081 h 423081"/>
                  <a:gd name="connsiteX0" fmla="*/ 0 w 7744867"/>
                  <a:gd name="connsiteY0" fmla="*/ 0 h 419551"/>
                  <a:gd name="connsiteX1" fmla="*/ 675564 w 7744867"/>
                  <a:gd name="connsiteY1" fmla="*/ 0 h 419551"/>
                  <a:gd name="connsiteX2" fmla="*/ 1774209 w 7744867"/>
                  <a:gd name="connsiteY2" fmla="*/ 0 h 419551"/>
                  <a:gd name="connsiteX3" fmla="*/ 2961564 w 7744867"/>
                  <a:gd name="connsiteY3" fmla="*/ 27296 h 419551"/>
                  <a:gd name="connsiteX4" fmla="*/ 5766179 w 7744867"/>
                  <a:gd name="connsiteY4" fmla="*/ 204717 h 419551"/>
                  <a:gd name="connsiteX5" fmla="*/ 7744867 w 7744867"/>
                  <a:gd name="connsiteY5" fmla="*/ 419551 h 419551"/>
                  <a:gd name="connsiteX0" fmla="*/ 0 w 8052438"/>
                  <a:gd name="connsiteY0" fmla="*/ 0 h 456958"/>
                  <a:gd name="connsiteX1" fmla="*/ 675564 w 8052438"/>
                  <a:gd name="connsiteY1" fmla="*/ 0 h 456958"/>
                  <a:gd name="connsiteX2" fmla="*/ 1774209 w 8052438"/>
                  <a:gd name="connsiteY2" fmla="*/ 0 h 456958"/>
                  <a:gd name="connsiteX3" fmla="*/ 2961564 w 8052438"/>
                  <a:gd name="connsiteY3" fmla="*/ 27296 h 456958"/>
                  <a:gd name="connsiteX4" fmla="*/ 5766179 w 8052438"/>
                  <a:gd name="connsiteY4" fmla="*/ 204717 h 456958"/>
                  <a:gd name="connsiteX5" fmla="*/ 8052438 w 8052438"/>
                  <a:gd name="connsiteY5" fmla="*/ 456958 h 45695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052438" h="456958">
                    <a:moveTo>
                      <a:pt x="0" y="0"/>
                    </a:moveTo>
                    <a:lnTo>
                      <a:pt x="675564" y="0"/>
                    </a:lnTo>
                    <a:lnTo>
                      <a:pt x="1774209" y="0"/>
                    </a:lnTo>
                    <a:lnTo>
                      <a:pt x="2961564" y="27296"/>
                    </a:lnTo>
                    <a:cubicBezTo>
                      <a:pt x="3626892" y="61415"/>
                      <a:pt x="4917700" y="133107"/>
                      <a:pt x="5766179" y="204717"/>
                    </a:cubicBezTo>
                    <a:cubicBezTo>
                      <a:pt x="6614658" y="276327"/>
                      <a:pt x="7557707" y="397818"/>
                      <a:pt x="8052438" y="456958"/>
                    </a:cubicBezTo>
                  </a:path>
                </a:pathLst>
              </a:custGeom>
              <a:noFill/>
              <a:ln w="31750" cmpd="dbl">
                <a:solidFill>
                  <a:schemeClr val="accent1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grpSp>
          <p:nvGrpSpPr>
            <p:cNvPr id="526" name="Group 525">
              <a:extLst>
                <a:ext uri="{FF2B5EF4-FFF2-40B4-BE49-F238E27FC236}">
                  <a16:creationId xmlns:a16="http://schemas.microsoft.com/office/drawing/2014/main" id="{30DD8C51-3618-5DAF-B4BD-82454952D2EE}"/>
                </a:ext>
              </a:extLst>
            </p:cNvPr>
            <p:cNvGrpSpPr/>
            <p:nvPr/>
          </p:nvGrpSpPr>
          <p:grpSpPr>
            <a:xfrm>
              <a:off x="9867618" y="3044183"/>
              <a:ext cx="541716" cy="3081850"/>
              <a:chOff x="9513965" y="1059232"/>
              <a:chExt cx="541716" cy="3081850"/>
            </a:xfrm>
          </p:grpSpPr>
          <p:cxnSp>
            <p:nvCxnSpPr>
              <p:cNvPr id="597" name="Straight Connector 596">
                <a:extLst>
                  <a:ext uri="{FF2B5EF4-FFF2-40B4-BE49-F238E27FC236}">
                    <a16:creationId xmlns:a16="http://schemas.microsoft.com/office/drawing/2014/main" id="{9DF9E244-7FE6-C086-0D0B-DD0D22C7677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513965" y="1059232"/>
                <a:ext cx="541716" cy="3081850"/>
              </a:xfrm>
              <a:prstGeom prst="line">
                <a:avLst/>
              </a:prstGeom>
              <a:ln w="412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98" name="Straight Connector 597">
                <a:extLst>
                  <a:ext uri="{FF2B5EF4-FFF2-40B4-BE49-F238E27FC236}">
                    <a16:creationId xmlns:a16="http://schemas.microsoft.com/office/drawing/2014/main" id="{4B83006F-9E50-1AA1-90FB-1807A6CE00B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9513965" y="1059232"/>
                <a:ext cx="541716" cy="3081850"/>
              </a:xfrm>
              <a:prstGeom prst="line">
                <a:avLst/>
              </a:prstGeom>
              <a:ln w="41275" cmpd="dbl">
                <a:solidFill>
                  <a:schemeClr val="accent1">
                    <a:lumMod val="40000"/>
                    <a:lumOff val="60000"/>
                  </a:schemeClr>
                </a:solidFill>
                <a:prstDash val="sys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7" name="Freeform: Shape 526">
              <a:extLst>
                <a:ext uri="{FF2B5EF4-FFF2-40B4-BE49-F238E27FC236}">
                  <a16:creationId xmlns:a16="http://schemas.microsoft.com/office/drawing/2014/main" id="{50A34A29-C7E8-63DF-8D49-C146BD0128FC}"/>
                </a:ext>
              </a:extLst>
            </p:cNvPr>
            <p:cNvSpPr/>
            <p:nvPr/>
          </p:nvSpPr>
          <p:spPr>
            <a:xfrm>
              <a:off x="2125465" y="6243311"/>
              <a:ext cx="7189551" cy="293190"/>
            </a:xfrm>
            <a:custGeom>
              <a:avLst/>
              <a:gdLst>
                <a:gd name="connsiteX0" fmla="*/ 0 w 8734567"/>
                <a:gd name="connsiteY0" fmla="*/ 13648 h 481657"/>
                <a:gd name="connsiteX1" fmla="*/ 1016758 w 8734567"/>
                <a:gd name="connsiteY1" fmla="*/ 13648 h 481657"/>
                <a:gd name="connsiteX2" fmla="*/ 1774209 w 8734567"/>
                <a:gd name="connsiteY2" fmla="*/ 13648 h 481657"/>
                <a:gd name="connsiteX3" fmla="*/ 2961564 w 8734567"/>
                <a:gd name="connsiteY3" fmla="*/ 40944 h 481657"/>
                <a:gd name="connsiteX4" fmla="*/ 5766179 w 8734567"/>
                <a:gd name="connsiteY4" fmla="*/ 218365 h 481657"/>
                <a:gd name="connsiteX5" fmla="*/ 7908877 w 8734567"/>
                <a:gd name="connsiteY5" fmla="*/ 477672 h 481657"/>
                <a:gd name="connsiteX6" fmla="*/ 8734567 w 8734567"/>
                <a:gd name="connsiteY6" fmla="*/ 0 h 481657"/>
                <a:gd name="connsiteX0" fmla="*/ 0 w 7908877"/>
                <a:gd name="connsiteY0" fmla="*/ 0 h 468009"/>
                <a:gd name="connsiteX1" fmla="*/ 1016758 w 7908877"/>
                <a:gd name="connsiteY1" fmla="*/ 0 h 468009"/>
                <a:gd name="connsiteX2" fmla="*/ 1774209 w 7908877"/>
                <a:gd name="connsiteY2" fmla="*/ 0 h 468009"/>
                <a:gd name="connsiteX3" fmla="*/ 2961564 w 7908877"/>
                <a:gd name="connsiteY3" fmla="*/ 27296 h 468009"/>
                <a:gd name="connsiteX4" fmla="*/ 5766179 w 7908877"/>
                <a:gd name="connsiteY4" fmla="*/ 204717 h 468009"/>
                <a:gd name="connsiteX5" fmla="*/ 7908877 w 7908877"/>
                <a:gd name="connsiteY5" fmla="*/ 464024 h 468009"/>
                <a:gd name="connsiteX0" fmla="*/ 0 w 7908877"/>
                <a:gd name="connsiteY0" fmla="*/ 0 h 464024"/>
                <a:gd name="connsiteX1" fmla="*/ 1016758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908877"/>
                <a:gd name="connsiteY0" fmla="*/ 0 h 464024"/>
                <a:gd name="connsiteX1" fmla="*/ 675564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199194"/>
                <a:gd name="connsiteY0" fmla="*/ 0 h 361666"/>
                <a:gd name="connsiteX1" fmla="*/ 675564 w 7199194"/>
                <a:gd name="connsiteY1" fmla="*/ 0 h 361666"/>
                <a:gd name="connsiteX2" fmla="*/ 1774209 w 7199194"/>
                <a:gd name="connsiteY2" fmla="*/ 0 h 361666"/>
                <a:gd name="connsiteX3" fmla="*/ 2961564 w 7199194"/>
                <a:gd name="connsiteY3" fmla="*/ 27296 h 361666"/>
                <a:gd name="connsiteX4" fmla="*/ 5766179 w 7199194"/>
                <a:gd name="connsiteY4" fmla="*/ 204717 h 361666"/>
                <a:gd name="connsiteX5" fmla="*/ 7199194 w 7199194"/>
                <a:gd name="connsiteY5" fmla="*/ 361666 h 361666"/>
                <a:gd name="connsiteX0" fmla="*/ 0 w 7199194"/>
                <a:gd name="connsiteY0" fmla="*/ 0 h 361666"/>
                <a:gd name="connsiteX1" fmla="*/ 675564 w 7199194"/>
                <a:gd name="connsiteY1" fmla="*/ 0 h 361666"/>
                <a:gd name="connsiteX2" fmla="*/ 1774209 w 7199194"/>
                <a:gd name="connsiteY2" fmla="*/ 0 h 361666"/>
                <a:gd name="connsiteX3" fmla="*/ 2961564 w 7199194"/>
                <a:gd name="connsiteY3" fmla="*/ 27296 h 361666"/>
                <a:gd name="connsiteX4" fmla="*/ 5766179 w 7199194"/>
                <a:gd name="connsiteY4" fmla="*/ 204717 h 361666"/>
                <a:gd name="connsiteX5" fmla="*/ 7199194 w 7199194"/>
                <a:gd name="connsiteY5" fmla="*/ 361666 h 361666"/>
                <a:gd name="connsiteX0" fmla="*/ 0 w 7206255"/>
                <a:gd name="connsiteY0" fmla="*/ 0 h 354605"/>
                <a:gd name="connsiteX1" fmla="*/ 675564 w 7206255"/>
                <a:gd name="connsiteY1" fmla="*/ 0 h 354605"/>
                <a:gd name="connsiteX2" fmla="*/ 1774209 w 7206255"/>
                <a:gd name="connsiteY2" fmla="*/ 0 h 354605"/>
                <a:gd name="connsiteX3" fmla="*/ 2961564 w 7206255"/>
                <a:gd name="connsiteY3" fmla="*/ 27296 h 354605"/>
                <a:gd name="connsiteX4" fmla="*/ 5766179 w 7206255"/>
                <a:gd name="connsiteY4" fmla="*/ 204717 h 354605"/>
                <a:gd name="connsiteX5" fmla="*/ 7206255 w 7206255"/>
                <a:gd name="connsiteY5" fmla="*/ 354605 h 354605"/>
                <a:gd name="connsiteX0" fmla="*/ 0 w 7216847"/>
                <a:gd name="connsiteY0" fmla="*/ 0 h 354605"/>
                <a:gd name="connsiteX1" fmla="*/ 675564 w 7216847"/>
                <a:gd name="connsiteY1" fmla="*/ 0 h 354605"/>
                <a:gd name="connsiteX2" fmla="*/ 1774209 w 7216847"/>
                <a:gd name="connsiteY2" fmla="*/ 0 h 354605"/>
                <a:gd name="connsiteX3" fmla="*/ 2961564 w 7216847"/>
                <a:gd name="connsiteY3" fmla="*/ 27296 h 354605"/>
                <a:gd name="connsiteX4" fmla="*/ 5766179 w 7216847"/>
                <a:gd name="connsiteY4" fmla="*/ 204717 h 354605"/>
                <a:gd name="connsiteX5" fmla="*/ 7216847 w 7216847"/>
                <a:gd name="connsiteY5" fmla="*/ 354605 h 354605"/>
                <a:gd name="connsiteX0" fmla="*/ 0 w 7701342"/>
                <a:gd name="connsiteY0" fmla="*/ 6824 h 354605"/>
                <a:gd name="connsiteX1" fmla="*/ 1160059 w 7701342"/>
                <a:gd name="connsiteY1" fmla="*/ 0 h 354605"/>
                <a:gd name="connsiteX2" fmla="*/ 2258704 w 7701342"/>
                <a:gd name="connsiteY2" fmla="*/ 0 h 354605"/>
                <a:gd name="connsiteX3" fmla="*/ 3446059 w 7701342"/>
                <a:gd name="connsiteY3" fmla="*/ 27296 h 354605"/>
                <a:gd name="connsiteX4" fmla="*/ 6250674 w 7701342"/>
                <a:gd name="connsiteY4" fmla="*/ 204717 h 354605"/>
                <a:gd name="connsiteX5" fmla="*/ 7701342 w 7701342"/>
                <a:gd name="connsiteY5" fmla="*/ 354605 h 354605"/>
                <a:gd name="connsiteX0" fmla="*/ 0 w 7189551"/>
                <a:gd name="connsiteY0" fmla="*/ 6824 h 293190"/>
                <a:gd name="connsiteX1" fmla="*/ 1160059 w 7189551"/>
                <a:gd name="connsiteY1" fmla="*/ 0 h 293190"/>
                <a:gd name="connsiteX2" fmla="*/ 2258704 w 7189551"/>
                <a:gd name="connsiteY2" fmla="*/ 0 h 293190"/>
                <a:gd name="connsiteX3" fmla="*/ 3446059 w 7189551"/>
                <a:gd name="connsiteY3" fmla="*/ 27296 h 293190"/>
                <a:gd name="connsiteX4" fmla="*/ 6250674 w 7189551"/>
                <a:gd name="connsiteY4" fmla="*/ 204717 h 293190"/>
                <a:gd name="connsiteX5" fmla="*/ 7189551 w 7189551"/>
                <a:gd name="connsiteY5" fmla="*/ 293190 h 2931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189551" h="293190">
                  <a:moveTo>
                    <a:pt x="0" y="6824"/>
                  </a:moveTo>
                  <a:lnTo>
                    <a:pt x="1160059" y="0"/>
                  </a:lnTo>
                  <a:lnTo>
                    <a:pt x="2258704" y="0"/>
                  </a:lnTo>
                  <a:lnTo>
                    <a:pt x="3446059" y="27296"/>
                  </a:lnTo>
                  <a:cubicBezTo>
                    <a:pt x="4111387" y="61415"/>
                    <a:pt x="5626759" y="160401"/>
                    <a:pt x="6250674" y="204717"/>
                  </a:cubicBezTo>
                  <a:cubicBezTo>
                    <a:pt x="6874589" y="249033"/>
                    <a:pt x="6647052" y="227225"/>
                    <a:pt x="7189551" y="293190"/>
                  </a:cubicBezTo>
                </a:path>
              </a:pathLst>
            </a:custGeom>
            <a:noFill/>
            <a:ln w="41275">
              <a:solidFill>
                <a:schemeClr val="accent1"/>
              </a:solidFill>
              <a:headEnd type="triangle"/>
              <a:tailEnd type="non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8" name="Freeform: Shape 527">
              <a:extLst>
                <a:ext uri="{FF2B5EF4-FFF2-40B4-BE49-F238E27FC236}">
                  <a16:creationId xmlns:a16="http://schemas.microsoft.com/office/drawing/2014/main" id="{F4F1FA47-32D1-710D-0D43-B1B6EFE9C1E5}"/>
                </a:ext>
              </a:extLst>
            </p:cNvPr>
            <p:cNvSpPr/>
            <p:nvPr/>
          </p:nvSpPr>
          <p:spPr>
            <a:xfrm>
              <a:off x="2125465" y="5305825"/>
              <a:ext cx="7338489" cy="310605"/>
            </a:xfrm>
            <a:custGeom>
              <a:avLst/>
              <a:gdLst>
                <a:gd name="connsiteX0" fmla="*/ 0 w 8734567"/>
                <a:gd name="connsiteY0" fmla="*/ 13648 h 481657"/>
                <a:gd name="connsiteX1" fmla="*/ 1016758 w 8734567"/>
                <a:gd name="connsiteY1" fmla="*/ 13648 h 481657"/>
                <a:gd name="connsiteX2" fmla="*/ 1774209 w 8734567"/>
                <a:gd name="connsiteY2" fmla="*/ 13648 h 481657"/>
                <a:gd name="connsiteX3" fmla="*/ 2961564 w 8734567"/>
                <a:gd name="connsiteY3" fmla="*/ 40944 h 481657"/>
                <a:gd name="connsiteX4" fmla="*/ 5766179 w 8734567"/>
                <a:gd name="connsiteY4" fmla="*/ 218365 h 481657"/>
                <a:gd name="connsiteX5" fmla="*/ 7908877 w 8734567"/>
                <a:gd name="connsiteY5" fmla="*/ 477672 h 481657"/>
                <a:gd name="connsiteX6" fmla="*/ 8734567 w 8734567"/>
                <a:gd name="connsiteY6" fmla="*/ 0 h 481657"/>
                <a:gd name="connsiteX0" fmla="*/ 0 w 7908877"/>
                <a:gd name="connsiteY0" fmla="*/ 0 h 468009"/>
                <a:gd name="connsiteX1" fmla="*/ 1016758 w 7908877"/>
                <a:gd name="connsiteY1" fmla="*/ 0 h 468009"/>
                <a:gd name="connsiteX2" fmla="*/ 1774209 w 7908877"/>
                <a:gd name="connsiteY2" fmla="*/ 0 h 468009"/>
                <a:gd name="connsiteX3" fmla="*/ 2961564 w 7908877"/>
                <a:gd name="connsiteY3" fmla="*/ 27296 h 468009"/>
                <a:gd name="connsiteX4" fmla="*/ 5766179 w 7908877"/>
                <a:gd name="connsiteY4" fmla="*/ 204717 h 468009"/>
                <a:gd name="connsiteX5" fmla="*/ 7908877 w 7908877"/>
                <a:gd name="connsiteY5" fmla="*/ 464024 h 468009"/>
                <a:gd name="connsiteX0" fmla="*/ 0 w 7908877"/>
                <a:gd name="connsiteY0" fmla="*/ 0 h 464024"/>
                <a:gd name="connsiteX1" fmla="*/ 1016758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908877"/>
                <a:gd name="connsiteY0" fmla="*/ 0 h 464024"/>
                <a:gd name="connsiteX1" fmla="*/ 675564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417558"/>
                <a:gd name="connsiteY0" fmla="*/ 0 h 395785"/>
                <a:gd name="connsiteX1" fmla="*/ 675564 w 7417558"/>
                <a:gd name="connsiteY1" fmla="*/ 0 h 395785"/>
                <a:gd name="connsiteX2" fmla="*/ 1774209 w 7417558"/>
                <a:gd name="connsiteY2" fmla="*/ 0 h 395785"/>
                <a:gd name="connsiteX3" fmla="*/ 2961564 w 7417558"/>
                <a:gd name="connsiteY3" fmla="*/ 27296 h 395785"/>
                <a:gd name="connsiteX4" fmla="*/ 5766179 w 7417558"/>
                <a:gd name="connsiteY4" fmla="*/ 204717 h 395785"/>
                <a:gd name="connsiteX5" fmla="*/ 7417558 w 7417558"/>
                <a:gd name="connsiteY5" fmla="*/ 395785 h 395785"/>
                <a:gd name="connsiteX0" fmla="*/ 0 w 7417558"/>
                <a:gd name="connsiteY0" fmla="*/ 0 h 395785"/>
                <a:gd name="connsiteX1" fmla="*/ 675564 w 7417558"/>
                <a:gd name="connsiteY1" fmla="*/ 0 h 395785"/>
                <a:gd name="connsiteX2" fmla="*/ 1774209 w 7417558"/>
                <a:gd name="connsiteY2" fmla="*/ 0 h 395785"/>
                <a:gd name="connsiteX3" fmla="*/ 2961564 w 7417558"/>
                <a:gd name="connsiteY3" fmla="*/ 27296 h 395785"/>
                <a:gd name="connsiteX4" fmla="*/ 5766179 w 7417558"/>
                <a:gd name="connsiteY4" fmla="*/ 204717 h 395785"/>
                <a:gd name="connsiteX5" fmla="*/ 7417558 w 7417558"/>
                <a:gd name="connsiteY5" fmla="*/ 395785 h 395785"/>
                <a:gd name="connsiteX0" fmla="*/ 0 w 7399905"/>
                <a:gd name="connsiteY0" fmla="*/ 0 h 399315"/>
                <a:gd name="connsiteX1" fmla="*/ 675564 w 7399905"/>
                <a:gd name="connsiteY1" fmla="*/ 0 h 399315"/>
                <a:gd name="connsiteX2" fmla="*/ 1774209 w 7399905"/>
                <a:gd name="connsiteY2" fmla="*/ 0 h 399315"/>
                <a:gd name="connsiteX3" fmla="*/ 2961564 w 7399905"/>
                <a:gd name="connsiteY3" fmla="*/ 27296 h 399315"/>
                <a:gd name="connsiteX4" fmla="*/ 5766179 w 7399905"/>
                <a:gd name="connsiteY4" fmla="*/ 204717 h 399315"/>
                <a:gd name="connsiteX5" fmla="*/ 7399905 w 7399905"/>
                <a:gd name="connsiteY5" fmla="*/ 399315 h 399315"/>
                <a:gd name="connsiteX0" fmla="*/ 0 w 7877576"/>
                <a:gd name="connsiteY0" fmla="*/ 0 h 399315"/>
                <a:gd name="connsiteX1" fmla="*/ 1153235 w 7877576"/>
                <a:gd name="connsiteY1" fmla="*/ 0 h 399315"/>
                <a:gd name="connsiteX2" fmla="*/ 2251880 w 7877576"/>
                <a:gd name="connsiteY2" fmla="*/ 0 h 399315"/>
                <a:gd name="connsiteX3" fmla="*/ 3439235 w 7877576"/>
                <a:gd name="connsiteY3" fmla="*/ 27296 h 399315"/>
                <a:gd name="connsiteX4" fmla="*/ 6243850 w 7877576"/>
                <a:gd name="connsiteY4" fmla="*/ 204717 h 399315"/>
                <a:gd name="connsiteX5" fmla="*/ 7877576 w 7877576"/>
                <a:gd name="connsiteY5" fmla="*/ 399315 h 399315"/>
                <a:gd name="connsiteX0" fmla="*/ 0 w 7338489"/>
                <a:gd name="connsiteY0" fmla="*/ 0 h 310605"/>
                <a:gd name="connsiteX1" fmla="*/ 1153235 w 7338489"/>
                <a:gd name="connsiteY1" fmla="*/ 0 h 310605"/>
                <a:gd name="connsiteX2" fmla="*/ 2251880 w 7338489"/>
                <a:gd name="connsiteY2" fmla="*/ 0 h 310605"/>
                <a:gd name="connsiteX3" fmla="*/ 3439235 w 7338489"/>
                <a:gd name="connsiteY3" fmla="*/ 27296 h 310605"/>
                <a:gd name="connsiteX4" fmla="*/ 6243850 w 7338489"/>
                <a:gd name="connsiteY4" fmla="*/ 204717 h 310605"/>
                <a:gd name="connsiteX5" fmla="*/ 7338489 w 7338489"/>
                <a:gd name="connsiteY5" fmla="*/ 310605 h 310605"/>
                <a:gd name="connsiteX0" fmla="*/ 0 w 7338489"/>
                <a:gd name="connsiteY0" fmla="*/ 0 h 310605"/>
                <a:gd name="connsiteX1" fmla="*/ 1153235 w 7338489"/>
                <a:gd name="connsiteY1" fmla="*/ 0 h 310605"/>
                <a:gd name="connsiteX2" fmla="*/ 2251880 w 7338489"/>
                <a:gd name="connsiteY2" fmla="*/ 0 h 310605"/>
                <a:gd name="connsiteX3" fmla="*/ 3439235 w 7338489"/>
                <a:gd name="connsiteY3" fmla="*/ 27296 h 310605"/>
                <a:gd name="connsiteX4" fmla="*/ 6243850 w 7338489"/>
                <a:gd name="connsiteY4" fmla="*/ 204717 h 310605"/>
                <a:gd name="connsiteX5" fmla="*/ 7338489 w 7338489"/>
                <a:gd name="connsiteY5" fmla="*/ 310605 h 310605"/>
                <a:gd name="connsiteX0" fmla="*/ 0 w 7338489"/>
                <a:gd name="connsiteY0" fmla="*/ 0 h 310605"/>
                <a:gd name="connsiteX1" fmla="*/ 1153235 w 7338489"/>
                <a:gd name="connsiteY1" fmla="*/ 0 h 310605"/>
                <a:gd name="connsiteX2" fmla="*/ 2251880 w 7338489"/>
                <a:gd name="connsiteY2" fmla="*/ 0 h 310605"/>
                <a:gd name="connsiteX3" fmla="*/ 3439235 w 7338489"/>
                <a:gd name="connsiteY3" fmla="*/ 27296 h 310605"/>
                <a:gd name="connsiteX4" fmla="*/ 6243850 w 7338489"/>
                <a:gd name="connsiteY4" fmla="*/ 204717 h 310605"/>
                <a:gd name="connsiteX5" fmla="*/ 7338489 w 7338489"/>
                <a:gd name="connsiteY5" fmla="*/ 310605 h 3106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338489" h="310605">
                  <a:moveTo>
                    <a:pt x="0" y="0"/>
                  </a:moveTo>
                  <a:lnTo>
                    <a:pt x="1153235" y="0"/>
                  </a:lnTo>
                  <a:lnTo>
                    <a:pt x="2251880" y="0"/>
                  </a:lnTo>
                  <a:lnTo>
                    <a:pt x="3439235" y="27296"/>
                  </a:lnTo>
                  <a:cubicBezTo>
                    <a:pt x="4104563" y="61415"/>
                    <a:pt x="5798691" y="157499"/>
                    <a:pt x="6243850" y="204717"/>
                  </a:cubicBezTo>
                  <a:cubicBezTo>
                    <a:pt x="6689009" y="251935"/>
                    <a:pt x="6700456" y="230992"/>
                    <a:pt x="7338489" y="310605"/>
                  </a:cubicBezTo>
                </a:path>
              </a:pathLst>
            </a:custGeom>
            <a:noFill/>
            <a:ln w="41275"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9" name="Freeform: Shape 528">
              <a:extLst>
                <a:ext uri="{FF2B5EF4-FFF2-40B4-BE49-F238E27FC236}">
                  <a16:creationId xmlns:a16="http://schemas.microsoft.com/office/drawing/2014/main" id="{5C70D1BD-1529-41C6-835F-5431C6947155}"/>
                </a:ext>
              </a:extLst>
            </p:cNvPr>
            <p:cNvSpPr/>
            <p:nvPr/>
          </p:nvSpPr>
          <p:spPr>
            <a:xfrm>
              <a:off x="2125465" y="4272568"/>
              <a:ext cx="7513092" cy="361666"/>
            </a:xfrm>
            <a:custGeom>
              <a:avLst/>
              <a:gdLst>
                <a:gd name="connsiteX0" fmla="*/ 0 w 8734567"/>
                <a:gd name="connsiteY0" fmla="*/ 13648 h 481657"/>
                <a:gd name="connsiteX1" fmla="*/ 1016758 w 8734567"/>
                <a:gd name="connsiteY1" fmla="*/ 13648 h 481657"/>
                <a:gd name="connsiteX2" fmla="*/ 1774209 w 8734567"/>
                <a:gd name="connsiteY2" fmla="*/ 13648 h 481657"/>
                <a:gd name="connsiteX3" fmla="*/ 2961564 w 8734567"/>
                <a:gd name="connsiteY3" fmla="*/ 40944 h 481657"/>
                <a:gd name="connsiteX4" fmla="*/ 5766179 w 8734567"/>
                <a:gd name="connsiteY4" fmla="*/ 218365 h 481657"/>
                <a:gd name="connsiteX5" fmla="*/ 7908877 w 8734567"/>
                <a:gd name="connsiteY5" fmla="*/ 477672 h 481657"/>
                <a:gd name="connsiteX6" fmla="*/ 8734567 w 8734567"/>
                <a:gd name="connsiteY6" fmla="*/ 0 h 481657"/>
                <a:gd name="connsiteX0" fmla="*/ 0 w 7908877"/>
                <a:gd name="connsiteY0" fmla="*/ 0 h 468009"/>
                <a:gd name="connsiteX1" fmla="*/ 1016758 w 7908877"/>
                <a:gd name="connsiteY1" fmla="*/ 0 h 468009"/>
                <a:gd name="connsiteX2" fmla="*/ 1774209 w 7908877"/>
                <a:gd name="connsiteY2" fmla="*/ 0 h 468009"/>
                <a:gd name="connsiteX3" fmla="*/ 2961564 w 7908877"/>
                <a:gd name="connsiteY3" fmla="*/ 27296 h 468009"/>
                <a:gd name="connsiteX4" fmla="*/ 5766179 w 7908877"/>
                <a:gd name="connsiteY4" fmla="*/ 204717 h 468009"/>
                <a:gd name="connsiteX5" fmla="*/ 7908877 w 7908877"/>
                <a:gd name="connsiteY5" fmla="*/ 464024 h 468009"/>
                <a:gd name="connsiteX0" fmla="*/ 0 w 7908877"/>
                <a:gd name="connsiteY0" fmla="*/ 0 h 464024"/>
                <a:gd name="connsiteX1" fmla="*/ 1016758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908877"/>
                <a:gd name="connsiteY0" fmla="*/ 0 h 464024"/>
                <a:gd name="connsiteX1" fmla="*/ 675564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594979"/>
                <a:gd name="connsiteY0" fmla="*/ 0 h 416256"/>
                <a:gd name="connsiteX1" fmla="*/ 675564 w 7594979"/>
                <a:gd name="connsiteY1" fmla="*/ 0 h 416256"/>
                <a:gd name="connsiteX2" fmla="*/ 1774209 w 7594979"/>
                <a:gd name="connsiteY2" fmla="*/ 0 h 416256"/>
                <a:gd name="connsiteX3" fmla="*/ 2961564 w 7594979"/>
                <a:gd name="connsiteY3" fmla="*/ 27296 h 416256"/>
                <a:gd name="connsiteX4" fmla="*/ 5766179 w 7594979"/>
                <a:gd name="connsiteY4" fmla="*/ 204717 h 416256"/>
                <a:gd name="connsiteX5" fmla="*/ 7594979 w 7594979"/>
                <a:gd name="connsiteY5" fmla="*/ 416256 h 416256"/>
                <a:gd name="connsiteX0" fmla="*/ 0 w 7594979"/>
                <a:gd name="connsiteY0" fmla="*/ 0 h 416256"/>
                <a:gd name="connsiteX1" fmla="*/ 675564 w 7594979"/>
                <a:gd name="connsiteY1" fmla="*/ 0 h 416256"/>
                <a:gd name="connsiteX2" fmla="*/ 1774209 w 7594979"/>
                <a:gd name="connsiteY2" fmla="*/ 0 h 416256"/>
                <a:gd name="connsiteX3" fmla="*/ 2961564 w 7594979"/>
                <a:gd name="connsiteY3" fmla="*/ 27296 h 416256"/>
                <a:gd name="connsiteX4" fmla="*/ 5766179 w 7594979"/>
                <a:gd name="connsiteY4" fmla="*/ 204717 h 416256"/>
                <a:gd name="connsiteX5" fmla="*/ 7594979 w 7594979"/>
                <a:gd name="connsiteY5" fmla="*/ 416256 h 416256"/>
                <a:gd name="connsiteX0" fmla="*/ 0 w 8018059"/>
                <a:gd name="connsiteY0" fmla="*/ 0 h 423080"/>
                <a:gd name="connsiteX1" fmla="*/ 1098644 w 8018059"/>
                <a:gd name="connsiteY1" fmla="*/ 6824 h 423080"/>
                <a:gd name="connsiteX2" fmla="*/ 2197289 w 8018059"/>
                <a:gd name="connsiteY2" fmla="*/ 6824 h 423080"/>
                <a:gd name="connsiteX3" fmla="*/ 3384644 w 8018059"/>
                <a:gd name="connsiteY3" fmla="*/ 34120 h 423080"/>
                <a:gd name="connsiteX4" fmla="*/ 6189259 w 8018059"/>
                <a:gd name="connsiteY4" fmla="*/ 211541 h 423080"/>
                <a:gd name="connsiteX5" fmla="*/ 8018059 w 8018059"/>
                <a:gd name="connsiteY5" fmla="*/ 423080 h 423080"/>
                <a:gd name="connsiteX0" fmla="*/ 0 w 7513092"/>
                <a:gd name="connsiteY0" fmla="*/ 0 h 361666"/>
                <a:gd name="connsiteX1" fmla="*/ 1098644 w 7513092"/>
                <a:gd name="connsiteY1" fmla="*/ 6824 h 361666"/>
                <a:gd name="connsiteX2" fmla="*/ 2197289 w 7513092"/>
                <a:gd name="connsiteY2" fmla="*/ 6824 h 361666"/>
                <a:gd name="connsiteX3" fmla="*/ 3384644 w 7513092"/>
                <a:gd name="connsiteY3" fmla="*/ 34120 h 361666"/>
                <a:gd name="connsiteX4" fmla="*/ 6189259 w 7513092"/>
                <a:gd name="connsiteY4" fmla="*/ 211541 h 361666"/>
                <a:gd name="connsiteX5" fmla="*/ 7513092 w 7513092"/>
                <a:gd name="connsiteY5" fmla="*/ 361666 h 361666"/>
                <a:gd name="connsiteX0" fmla="*/ 0 w 7513092"/>
                <a:gd name="connsiteY0" fmla="*/ 0 h 361666"/>
                <a:gd name="connsiteX1" fmla="*/ 1098644 w 7513092"/>
                <a:gd name="connsiteY1" fmla="*/ 6824 h 361666"/>
                <a:gd name="connsiteX2" fmla="*/ 2197289 w 7513092"/>
                <a:gd name="connsiteY2" fmla="*/ 6824 h 361666"/>
                <a:gd name="connsiteX3" fmla="*/ 3384644 w 7513092"/>
                <a:gd name="connsiteY3" fmla="*/ 34120 h 361666"/>
                <a:gd name="connsiteX4" fmla="*/ 6189259 w 7513092"/>
                <a:gd name="connsiteY4" fmla="*/ 211541 h 361666"/>
                <a:gd name="connsiteX5" fmla="*/ 7513092 w 7513092"/>
                <a:gd name="connsiteY5" fmla="*/ 361666 h 3616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513092" h="361666">
                  <a:moveTo>
                    <a:pt x="0" y="0"/>
                  </a:moveTo>
                  <a:lnTo>
                    <a:pt x="1098644" y="6824"/>
                  </a:lnTo>
                  <a:lnTo>
                    <a:pt x="2197289" y="6824"/>
                  </a:lnTo>
                  <a:lnTo>
                    <a:pt x="3384644" y="34120"/>
                  </a:lnTo>
                  <a:cubicBezTo>
                    <a:pt x="4049972" y="68239"/>
                    <a:pt x="5501184" y="156950"/>
                    <a:pt x="6189259" y="211541"/>
                  </a:cubicBezTo>
                  <a:cubicBezTo>
                    <a:pt x="6877334" y="266132"/>
                    <a:pt x="6936474" y="282054"/>
                    <a:pt x="7513092" y="361666"/>
                  </a:cubicBezTo>
                </a:path>
              </a:pathLst>
            </a:custGeom>
            <a:noFill/>
            <a:ln w="41275"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0" name="Freeform: Shape 529">
              <a:extLst>
                <a:ext uri="{FF2B5EF4-FFF2-40B4-BE49-F238E27FC236}">
                  <a16:creationId xmlns:a16="http://schemas.microsoft.com/office/drawing/2014/main" id="{40BA3B2F-45A3-5A86-DAC6-930DB665BF0B}"/>
                </a:ext>
              </a:extLst>
            </p:cNvPr>
            <p:cNvSpPr/>
            <p:nvPr/>
          </p:nvSpPr>
          <p:spPr>
            <a:xfrm>
              <a:off x="2125465" y="3181669"/>
              <a:ext cx="7683948" cy="402367"/>
            </a:xfrm>
            <a:custGeom>
              <a:avLst/>
              <a:gdLst>
                <a:gd name="connsiteX0" fmla="*/ 0 w 8734567"/>
                <a:gd name="connsiteY0" fmla="*/ 13648 h 481657"/>
                <a:gd name="connsiteX1" fmla="*/ 1016758 w 8734567"/>
                <a:gd name="connsiteY1" fmla="*/ 13648 h 481657"/>
                <a:gd name="connsiteX2" fmla="*/ 1774209 w 8734567"/>
                <a:gd name="connsiteY2" fmla="*/ 13648 h 481657"/>
                <a:gd name="connsiteX3" fmla="*/ 2961564 w 8734567"/>
                <a:gd name="connsiteY3" fmla="*/ 40944 h 481657"/>
                <a:gd name="connsiteX4" fmla="*/ 5766179 w 8734567"/>
                <a:gd name="connsiteY4" fmla="*/ 218365 h 481657"/>
                <a:gd name="connsiteX5" fmla="*/ 7908877 w 8734567"/>
                <a:gd name="connsiteY5" fmla="*/ 477672 h 481657"/>
                <a:gd name="connsiteX6" fmla="*/ 8734567 w 8734567"/>
                <a:gd name="connsiteY6" fmla="*/ 0 h 481657"/>
                <a:gd name="connsiteX0" fmla="*/ 0 w 7908877"/>
                <a:gd name="connsiteY0" fmla="*/ 0 h 468009"/>
                <a:gd name="connsiteX1" fmla="*/ 1016758 w 7908877"/>
                <a:gd name="connsiteY1" fmla="*/ 0 h 468009"/>
                <a:gd name="connsiteX2" fmla="*/ 1774209 w 7908877"/>
                <a:gd name="connsiteY2" fmla="*/ 0 h 468009"/>
                <a:gd name="connsiteX3" fmla="*/ 2961564 w 7908877"/>
                <a:gd name="connsiteY3" fmla="*/ 27296 h 468009"/>
                <a:gd name="connsiteX4" fmla="*/ 5766179 w 7908877"/>
                <a:gd name="connsiteY4" fmla="*/ 204717 h 468009"/>
                <a:gd name="connsiteX5" fmla="*/ 7908877 w 7908877"/>
                <a:gd name="connsiteY5" fmla="*/ 464024 h 468009"/>
                <a:gd name="connsiteX0" fmla="*/ 0 w 7908877"/>
                <a:gd name="connsiteY0" fmla="*/ 0 h 464024"/>
                <a:gd name="connsiteX1" fmla="*/ 1016758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908877"/>
                <a:gd name="connsiteY0" fmla="*/ 0 h 464024"/>
                <a:gd name="connsiteX1" fmla="*/ 675564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751928"/>
                <a:gd name="connsiteY0" fmla="*/ 0 h 423081"/>
                <a:gd name="connsiteX1" fmla="*/ 675564 w 7751928"/>
                <a:gd name="connsiteY1" fmla="*/ 0 h 423081"/>
                <a:gd name="connsiteX2" fmla="*/ 1774209 w 7751928"/>
                <a:gd name="connsiteY2" fmla="*/ 0 h 423081"/>
                <a:gd name="connsiteX3" fmla="*/ 2961564 w 7751928"/>
                <a:gd name="connsiteY3" fmla="*/ 27296 h 423081"/>
                <a:gd name="connsiteX4" fmla="*/ 5766179 w 7751928"/>
                <a:gd name="connsiteY4" fmla="*/ 204717 h 423081"/>
                <a:gd name="connsiteX5" fmla="*/ 7751928 w 7751928"/>
                <a:gd name="connsiteY5" fmla="*/ 423081 h 423081"/>
                <a:gd name="connsiteX0" fmla="*/ 0 w 7751928"/>
                <a:gd name="connsiteY0" fmla="*/ 0 h 423081"/>
                <a:gd name="connsiteX1" fmla="*/ 675564 w 7751928"/>
                <a:gd name="connsiteY1" fmla="*/ 0 h 423081"/>
                <a:gd name="connsiteX2" fmla="*/ 1774209 w 7751928"/>
                <a:gd name="connsiteY2" fmla="*/ 0 h 423081"/>
                <a:gd name="connsiteX3" fmla="*/ 2961564 w 7751928"/>
                <a:gd name="connsiteY3" fmla="*/ 27296 h 423081"/>
                <a:gd name="connsiteX4" fmla="*/ 5766179 w 7751928"/>
                <a:gd name="connsiteY4" fmla="*/ 204717 h 423081"/>
                <a:gd name="connsiteX5" fmla="*/ 7751928 w 7751928"/>
                <a:gd name="connsiteY5" fmla="*/ 423081 h 423081"/>
                <a:gd name="connsiteX0" fmla="*/ 0 w 7744867"/>
                <a:gd name="connsiteY0" fmla="*/ 0 h 419551"/>
                <a:gd name="connsiteX1" fmla="*/ 675564 w 7744867"/>
                <a:gd name="connsiteY1" fmla="*/ 0 h 419551"/>
                <a:gd name="connsiteX2" fmla="*/ 1774209 w 7744867"/>
                <a:gd name="connsiteY2" fmla="*/ 0 h 419551"/>
                <a:gd name="connsiteX3" fmla="*/ 2961564 w 7744867"/>
                <a:gd name="connsiteY3" fmla="*/ 27296 h 419551"/>
                <a:gd name="connsiteX4" fmla="*/ 5766179 w 7744867"/>
                <a:gd name="connsiteY4" fmla="*/ 204717 h 419551"/>
                <a:gd name="connsiteX5" fmla="*/ 7744867 w 7744867"/>
                <a:gd name="connsiteY5" fmla="*/ 419551 h 419551"/>
                <a:gd name="connsiteX0" fmla="*/ 0 w 8052438"/>
                <a:gd name="connsiteY0" fmla="*/ 0 h 456958"/>
                <a:gd name="connsiteX1" fmla="*/ 675564 w 8052438"/>
                <a:gd name="connsiteY1" fmla="*/ 0 h 456958"/>
                <a:gd name="connsiteX2" fmla="*/ 1774209 w 8052438"/>
                <a:gd name="connsiteY2" fmla="*/ 0 h 456958"/>
                <a:gd name="connsiteX3" fmla="*/ 2961564 w 8052438"/>
                <a:gd name="connsiteY3" fmla="*/ 27296 h 456958"/>
                <a:gd name="connsiteX4" fmla="*/ 5766179 w 8052438"/>
                <a:gd name="connsiteY4" fmla="*/ 204717 h 456958"/>
                <a:gd name="connsiteX5" fmla="*/ 8052438 w 8052438"/>
                <a:gd name="connsiteY5" fmla="*/ 456958 h 456958"/>
                <a:gd name="connsiteX0" fmla="*/ 0 w 8052438"/>
                <a:gd name="connsiteY0" fmla="*/ 0 h 456958"/>
                <a:gd name="connsiteX1" fmla="*/ 675564 w 8052438"/>
                <a:gd name="connsiteY1" fmla="*/ 0 h 456958"/>
                <a:gd name="connsiteX2" fmla="*/ 1774209 w 8052438"/>
                <a:gd name="connsiteY2" fmla="*/ 0 h 456958"/>
                <a:gd name="connsiteX3" fmla="*/ 2961564 w 8052438"/>
                <a:gd name="connsiteY3" fmla="*/ 27296 h 456958"/>
                <a:gd name="connsiteX4" fmla="*/ 5766179 w 8052438"/>
                <a:gd name="connsiteY4" fmla="*/ 204717 h 456958"/>
                <a:gd name="connsiteX5" fmla="*/ 8052438 w 8052438"/>
                <a:gd name="connsiteY5" fmla="*/ 456958 h 456958"/>
                <a:gd name="connsiteX0" fmla="*/ 0 w 8195739"/>
                <a:gd name="connsiteY0" fmla="*/ 0 h 456958"/>
                <a:gd name="connsiteX1" fmla="*/ 818865 w 8195739"/>
                <a:gd name="connsiteY1" fmla="*/ 0 h 456958"/>
                <a:gd name="connsiteX2" fmla="*/ 1917510 w 8195739"/>
                <a:gd name="connsiteY2" fmla="*/ 0 h 456958"/>
                <a:gd name="connsiteX3" fmla="*/ 3104865 w 8195739"/>
                <a:gd name="connsiteY3" fmla="*/ 27296 h 456958"/>
                <a:gd name="connsiteX4" fmla="*/ 5909480 w 8195739"/>
                <a:gd name="connsiteY4" fmla="*/ 204717 h 456958"/>
                <a:gd name="connsiteX5" fmla="*/ 8195739 w 8195739"/>
                <a:gd name="connsiteY5" fmla="*/ 456958 h 456958"/>
                <a:gd name="connsiteX0" fmla="*/ 0 w 7840897"/>
                <a:gd name="connsiteY0" fmla="*/ 0 h 416014"/>
                <a:gd name="connsiteX1" fmla="*/ 818865 w 7840897"/>
                <a:gd name="connsiteY1" fmla="*/ 0 h 416014"/>
                <a:gd name="connsiteX2" fmla="*/ 1917510 w 7840897"/>
                <a:gd name="connsiteY2" fmla="*/ 0 h 416014"/>
                <a:gd name="connsiteX3" fmla="*/ 3104865 w 7840897"/>
                <a:gd name="connsiteY3" fmla="*/ 27296 h 416014"/>
                <a:gd name="connsiteX4" fmla="*/ 5909480 w 7840897"/>
                <a:gd name="connsiteY4" fmla="*/ 204717 h 416014"/>
                <a:gd name="connsiteX5" fmla="*/ 7840897 w 7840897"/>
                <a:gd name="connsiteY5" fmla="*/ 416014 h 416014"/>
                <a:gd name="connsiteX0" fmla="*/ 0 w 7677124"/>
                <a:gd name="connsiteY0" fmla="*/ 0 h 402367"/>
                <a:gd name="connsiteX1" fmla="*/ 818865 w 7677124"/>
                <a:gd name="connsiteY1" fmla="*/ 0 h 402367"/>
                <a:gd name="connsiteX2" fmla="*/ 1917510 w 7677124"/>
                <a:gd name="connsiteY2" fmla="*/ 0 h 402367"/>
                <a:gd name="connsiteX3" fmla="*/ 3104865 w 7677124"/>
                <a:gd name="connsiteY3" fmla="*/ 27296 h 402367"/>
                <a:gd name="connsiteX4" fmla="*/ 5909480 w 7677124"/>
                <a:gd name="connsiteY4" fmla="*/ 204717 h 402367"/>
                <a:gd name="connsiteX5" fmla="*/ 7677124 w 7677124"/>
                <a:gd name="connsiteY5" fmla="*/ 402367 h 402367"/>
                <a:gd name="connsiteX0" fmla="*/ 0 w 7683948"/>
                <a:gd name="connsiteY0" fmla="*/ 6824 h 402367"/>
                <a:gd name="connsiteX1" fmla="*/ 825689 w 7683948"/>
                <a:gd name="connsiteY1" fmla="*/ 0 h 402367"/>
                <a:gd name="connsiteX2" fmla="*/ 1924334 w 7683948"/>
                <a:gd name="connsiteY2" fmla="*/ 0 h 402367"/>
                <a:gd name="connsiteX3" fmla="*/ 3111689 w 7683948"/>
                <a:gd name="connsiteY3" fmla="*/ 27296 h 402367"/>
                <a:gd name="connsiteX4" fmla="*/ 5916304 w 7683948"/>
                <a:gd name="connsiteY4" fmla="*/ 204717 h 402367"/>
                <a:gd name="connsiteX5" fmla="*/ 7683948 w 7683948"/>
                <a:gd name="connsiteY5" fmla="*/ 402367 h 4023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683948" h="402367">
                  <a:moveTo>
                    <a:pt x="0" y="6824"/>
                  </a:moveTo>
                  <a:lnTo>
                    <a:pt x="825689" y="0"/>
                  </a:lnTo>
                  <a:lnTo>
                    <a:pt x="1924334" y="0"/>
                  </a:lnTo>
                  <a:lnTo>
                    <a:pt x="3111689" y="27296"/>
                  </a:lnTo>
                  <a:cubicBezTo>
                    <a:pt x="3777017" y="61415"/>
                    <a:pt x="5154261" y="142205"/>
                    <a:pt x="5916304" y="204717"/>
                  </a:cubicBezTo>
                  <a:cubicBezTo>
                    <a:pt x="6678347" y="267229"/>
                    <a:pt x="7189217" y="343227"/>
                    <a:pt x="7683948" y="402367"/>
                  </a:cubicBezTo>
                </a:path>
              </a:pathLst>
            </a:custGeom>
            <a:noFill/>
            <a:ln w="41275" cmpd="sng"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531" name="Straight Connector 530">
              <a:extLst>
                <a:ext uri="{FF2B5EF4-FFF2-40B4-BE49-F238E27FC236}">
                  <a16:creationId xmlns:a16="http://schemas.microsoft.com/office/drawing/2014/main" id="{D1C3C6D3-D57E-C3CE-DE63-412D1D6637A9}"/>
                </a:ext>
              </a:extLst>
            </p:cNvPr>
            <p:cNvCxnSpPr>
              <a:cxnSpLocks/>
              <a:endCxn id="527" idx="0"/>
            </p:cNvCxnSpPr>
            <p:nvPr/>
          </p:nvCxnSpPr>
          <p:spPr>
            <a:xfrm>
              <a:off x="2125465" y="2098832"/>
              <a:ext cx="0" cy="4151303"/>
            </a:xfrm>
            <a:prstGeom prst="line">
              <a:avLst/>
            </a:prstGeom>
            <a:ln w="41275">
              <a:solidFill>
                <a:schemeClr val="accent1"/>
              </a:solidFill>
              <a:head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2" name="Freeform: Shape 531">
              <a:extLst>
                <a:ext uri="{FF2B5EF4-FFF2-40B4-BE49-F238E27FC236}">
                  <a16:creationId xmlns:a16="http://schemas.microsoft.com/office/drawing/2014/main" id="{A81B57EF-752D-F97D-93B8-F73D73BD23AF}"/>
                </a:ext>
              </a:extLst>
            </p:cNvPr>
            <p:cNvSpPr/>
            <p:nvPr/>
          </p:nvSpPr>
          <p:spPr>
            <a:xfrm>
              <a:off x="2125465" y="2022773"/>
              <a:ext cx="7895488" cy="429662"/>
            </a:xfrm>
            <a:custGeom>
              <a:avLst/>
              <a:gdLst>
                <a:gd name="connsiteX0" fmla="*/ 0 w 8734567"/>
                <a:gd name="connsiteY0" fmla="*/ 13648 h 481657"/>
                <a:gd name="connsiteX1" fmla="*/ 1016758 w 8734567"/>
                <a:gd name="connsiteY1" fmla="*/ 13648 h 481657"/>
                <a:gd name="connsiteX2" fmla="*/ 1774209 w 8734567"/>
                <a:gd name="connsiteY2" fmla="*/ 13648 h 481657"/>
                <a:gd name="connsiteX3" fmla="*/ 2961564 w 8734567"/>
                <a:gd name="connsiteY3" fmla="*/ 40944 h 481657"/>
                <a:gd name="connsiteX4" fmla="*/ 5766179 w 8734567"/>
                <a:gd name="connsiteY4" fmla="*/ 218365 h 481657"/>
                <a:gd name="connsiteX5" fmla="*/ 7908877 w 8734567"/>
                <a:gd name="connsiteY5" fmla="*/ 477672 h 481657"/>
                <a:gd name="connsiteX6" fmla="*/ 8734567 w 8734567"/>
                <a:gd name="connsiteY6" fmla="*/ 0 h 481657"/>
                <a:gd name="connsiteX0" fmla="*/ 0 w 7908877"/>
                <a:gd name="connsiteY0" fmla="*/ 0 h 468009"/>
                <a:gd name="connsiteX1" fmla="*/ 1016758 w 7908877"/>
                <a:gd name="connsiteY1" fmla="*/ 0 h 468009"/>
                <a:gd name="connsiteX2" fmla="*/ 1774209 w 7908877"/>
                <a:gd name="connsiteY2" fmla="*/ 0 h 468009"/>
                <a:gd name="connsiteX3" fmla="*/ 2961564 w 7908877"/>
                <a:gd name="connsiteY3" fmla="*/ 27296 h 468009"/>
                <a:gd name="connsiteX4" fmla="*/ 5766179 w 7908877"/>
                <a:gd name="connsiteY4" fmla="*/ 204717 h 468009"/>
                <a:gd name="connsiteX5" fmla="*/ 7908877 w 7908877"/>
                <a:gd name="connsiteY5" fmla="*/ 464024 h 468009"/>
                <a:gd name="connsiteX0" fmla="*/ 0 w 7908877"/>
                <a:gd name="connsiteY0" fmla="*/ 0 h 464024"/>
                <a:gd name="connsiteX1" fmla="*/ 1016758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908877"/>
                <a:gd name="connsiteY0" fmla="*/ 0 h 464024"/>
                <a:gd name="connsiteX1" fmla="*/ 675564 w 7908877"/>
                <a:gd name="connsiteY1" fmla="*/ 0 h 464024"/>
                <a:gd name="connsiteX2" fmla="*/ 1774209 w 7908877"/>
                <a:gd name="connsiteY2" fmla="*/ 0 h 464024"/>
                <a:gd name="connsiteX3" fmla="*/ 2961564 w 7908877"/>
                <a:gd name="connsiteY3" fmla="*/ 27296 h 464024"/>
                <a:gd name="connsiteX4" fmla="*/ 5766179 w 7908877"/>
                <a:gd name="connsiteY4" fmla="*/ 204717 h 464024"/>
                <a:gd name="connsiteX5" fmla="*/ 7908877 w 7908877"/>
                <a:gd name="connsiteY5" fmla="*/ 464024 h 464024"/>
                <a:gd name="connsiteX0" fmla="*/ 0 w 7751928"/>
                <a:gd name="connsiteY0" fmla="*/ 0 h 423081"/>
                <a:gd name="connsiteX1" fmla="*/ 675564 w 7751928"/>
                <a:gd name="connsiteY1" fmla="*/ 0 h 423081"/>
                <a:gd name="connsiteX2" fmla="*/ 1774209 w 7751928"/>
                <a:gd name="connsiteY2" fmla="*/ 0 h 423081"/>
                <a:gd name="connsiteX3" fmla="*/ 2961564 w 7751928"/>
                <a:gd name="connsiteY3" fmla="*/ 27296 h 423081"/>
                <a:gd name="connsiteX4" fmla="*/ 5766179 w 7751928"/>
                <a:gd name="connsiteY4" fmla="*/ 204717 h 423081"/>
                <a:gd name="connsiteX5" fmla="*/ 7751928 w 7751928"/>
                <a:gd name="connsiteY5" fmla="*/ 423081 h 423081"/>
                <a:gd name="connsiteX0" fmla="*/ 0 w 7751928"/>
                <a:gd name="connsiteY0" fmla="*/ 0 h 423081"/>
                <a:gd name="connsiteX1" fmla="*/ 675564 w 7751928"/>
                <a:gd name="connsiteY1" fmla="*/ 0 h 423081"/>
                <a:gd name="connsiteX2" fmla="*/ 1774209 w 7751928"/>
                <a:gd name="connsiteY2" fmla="*/ 0 h 423081"/>
                <a:gd name="connsiteX3" fmla="*/ 2961564 w 7751928"/>
                <a:gd name="connsiteY3" fmla="*/ 27296 h 423081"/>
                <a:gd name="connsiteX4" fmla="*/ 5766179 w 7751928"/>
                <a:gd name="connsiteY4" fmla="*/ 204717 h 423081"/>
                <a:gd name="connsiteX5" fmla="*/ 7751928 w 7751928"/>
                <a:gd name="connsiteY5" fmla="*/ 423081 h 423081"/>
                <a:gd name="connsiteX0" fmla="*/ 0 w 7744867"/>
                <a:gd name="connsiteY0" fmla="*/ 0 h 419551"/>
                <a:gd name="connsiteX1" fmla="*/ 675564 w 7744867"/>
                <a:gd name="connsiteY1" fmla="*/ 0 h 419551"/>
                <a:gd name="connsiteX2" fmla="*/ 1774209 w 7744867"/>
                <a:gd name="connsiteY2" fmla="*/ 0 h 419551"/>
                <a:gd name="connsiteX3" fmla="*/ 2961564 w 7744867"/>
                <a:gd name="connsiteY3" fmla="*/ 27296 h 419551"/>
                <a:gd name="connsiteX4" fmla="*/ 5766179 w 7744867"/>
                <a:gd name="connsiteY4" fmla="*/ 204717 h 419551"/>
                <a:gd name="connsiteX5" fmla="*/ 7744867 w 7744867"/>
                <a:gd name="connsiteY5" fmla="*/ 419551 h 419551"/>
                <a:gd name="connsiteX0" fmla="*/ 0 w 8052438"/>
                <a:gd name="connsiteY0" fmla="*/ 0 h 456958"/>
                <a:gd name="connsiteX1" fmla="*/ 675564 w 8052438"/>
                <a:gd name="connsiteY1" fmla="*/ 0 h 456958"/>
                <a:gd name="connsiteX2" fmla="*/ 1774209 w 8052438"/>
                <a:gd name="connsiteY2" fmla="*/ 0 h 456958"/>
                <a:gd name="connsiteX3" fmla="*/ 2961564 w 8052438"/>
                <a:gd name="connsiteY3" fmla="*/ 27296 h 456958"/>
                <a:gd name="connsiteX4" fmla="*/ 5766179 w 8052438"/>
                <a:gd name="connsiteY4" fmla="*/ 204717 h 456958"/>
                <a:gd name="connsiteX5" fmla="*/ 8052438 w 8052438"/>
                <a:gd name="connsiteY5" fmla="*/ 456958 h 456958"/>
                <a:gd name="connsiteX0" fmla="*/ 0 w 8052438"/>
                <a:gd name="connsiteY0" fmla="*/ 0 h 456958"/>
                <a:gd name="connsiteX1" fmla="*/ 675564 w 8052438"/>
                <a:gd name="connsiteY1" fmla="*/ 0 h 456958"/>
                <a:gd name="connsiteX2" fmla="*/ 1774209 w 8052438"/>
                <a:gd name="connsiteY2" fmla="*/ 0 h 456958"/>
                <a:gd name="connsiteX3" fmla="*/ 2961564 w 8052438"/>
                <a:gd name="connsiteY3" fmla="*/ 27296 h 456958"/>
                <a:gd name="connsiteX4" fmla="*/ 5766179 w 8052438"/>
                <a:gd name="connsiteY4" fmla="*/ 204717 h 456958"/>
                <a:gd name="connsiteX5" fmla="*/ 8052438 w 8052438"/>
                <a:gd name="connsiteY5" fmla="*/ 456958 h 456958"/>
                <a:gd name="connsiteX0" fmla="*/ 0 w 8195739"/>
                <a:gd name="connsiteY0" fmla="*/ 0 h 456958"/>
                <a:gd name="connsiteX1" fmla="*/ 818865 w 8195739"/>
                <a:gd name="connsiteY1" fmla="*/ 0 h 456958"/>
                <a:gd name="connsiteX2" fmla="*/ 1917510 w 8195739"/>
                <a:gd name="connsiteY2" fmla="*/ 0 h 456958"/>
                <a:gd name="connsiteX3" fmla="*/ 3104865 w 8195739"/>
                <a:gd name="connsiteY3" fmla="*/ 27296 h 456958"/>
                <a:gd name="connsiteX4" fmla="*/ 5909480 w 8195739"/>
                <a:gd name="connsiteY4" fmla="*/ 204717 h 456958"/>
                <a:gd name="connsiteX5" fmla="*/ 8195739 w 8195739"/>
                <a:gd name="connsiteY5" fmla="*/ 456958 h 456958"/>
                <a:gd name="connsiteX0" fmla="*/ 0 w 7840897"/>
                <a:gd name="connsiteY0" fmla="*/ 0 h 416014"/>
                <a:gd name="connsiteX1" fmla="*/ 818865 w 7840897"/>
                <a:gd name="connsiteY1" fmla="*/ 0 h 416014"/>
                <a:gd name="connsiteX2" fmla="*/ 1917510 w 7840897"/>
                <a:gd name="connsiteY2" fmla="*/ 0 h 416014"/>
                <a:gd name="connsiteX3" fmla="*/ 3104865 w 7840897"/>
                <a:gd name="connsiteY3" fmla="*/ 27296 h 416014"/>
                <a:gd name="connsiteX4" fmla="*/ 5909480 w 7840897"/>
                <a:gd name="connsiteY4" fmla="*/ 204717 h 416014"/>
                <a:gd name="connsiteX5" fmla="*/ 7840897 w 7840897"/>
                <a:gd name="connsiteY5" fmla="*/ 416014 h 416014"/>
                <a:gd name="connsiteX0" fmla="*/ 0 w 7677124"/>
                <a:gd name="connsiteY0" fmla="*/ 0 h 402367"/>
                <a:gd name="connsiteX1" fmla="*/ 818865 w 7677124"/>
                <a:gd name="connsiteY1" fmla="*/ 0 h 402367"/>
                <a:gd name="connsiteX2" fmla="*/ 1917510 w 7677124"/>
                <a:gd name="connsiteY2" fmla="*/ 0 h 402367"/>
                <a:gd name="connsiteX3" fmla="*/ 3104865 w 7677124"/>
                <a:gd name="connsiteY3" fmla="*/ 27296 h 402367"/>
                <a:gd name="connsiteX4" fmla="*/ 5909480 w 7677124"/>
                <a:gd name="connsiteY4" fmla="*/ 204717 h 402367"/>
                <a:gd name="connsiteX5" fmla="*/ 7677124 w 7677124"/>
                <a:gd name="connsiteY5" fmla="*/ 402367 h 402367"/>
                <a:gd name="connsiteX0" fmla="*/ 0 w 7683948"/>
                <a:gd name="connsiteY0" fmla="*/ 6824 h 402367"/>
                <a:gd name="connsiteX1" fmla="*/ 825689 w 7683948"/>
                <a:gd name="connsiteY1" fmla="*/ 0 h 402367"/>
                <a:gd name="connsiteX2" fmla="*/ 1924334 w 7683948"/>
                <a:gd name="connsiteY2" fmla="*/ 0 h 402367"/>
                <a:gd name="connsiteX3" fmla="*/ 3111689 w 7683948"/>
                <a:gd name="connsiteY3" fmla="*/ 27296 h 402367"/>
                <a:gd name="connsiteX4" fmla="*/ 5916304 w 7683948"/>
                <a:gd name="connsiteY4" fmla="*/ 204717 h 402367"/>
                <a:gd name="connsiteX5" fmla="*/ 7683948 w 7683948"/>
                <a:gd name="connsiteY5" fmla="*/ 402367 h 402367"/>
                <a:gd name="connsiteX0" fmla="*/ 0 w 7929608"/>
                <a:gd name="connsiteY0" fmla="*/ 6824 h 429662"/>
                <a:gd name="connsiteX1" fmla="*/ 825689 w 7929608"/>
                <a:gd name="connsiteY1" fmla="*/ 0 h 429662"/>
                <a:gd name="connsiteX2" fmla="*/ 1924334 w 7929608"/>
                <a:gd name="connsiteY2" fmla="*/ 0 h 429662"/>
                <a:gd name="connsiteX3" fmla="*/ 3111689 w 7929608"/>
                <a:gd name="connsiteY3" fmla="*/ 27296 h 429662"/>
                <a:gd name="connsiteX4" fmla="*/ 5916304 w 7929608"/>
                <a:gd name="connsiteY4" fmla="*/ 204717 h 429662"/>
                <a:gd name="connsiteX5" fmla="*/ 7929608 w 7929608"/>
                <a:gd name="connsiteY5" fmla="*/ 429662 h 429662"/>
                <a:gd name="connsiteX0" fmla="*/ 0 w 7895488"/>
                <a:gd name="connsiteY0" fmla="*/ 6824 h 429662"/>
                <a:gd name="connsiteX1" fmla="*/ 791569 w 7895488"/>
                <a:gd name="connsiteY1" fmla="*/ 0 h 429662"/>
                <a:gd name="connsiteX2" fmla="*/ 1890214 w 7895488"/>
                <a:gd name="connsiteY2" fmla="*/ 0 h 429662"/>
                <a:gd name="connsiteX3" fmla="*/ 3077569 w 7895488"/>
                <a:gd name="connsiteY3" fmla="*/ 27296 h 429662"/>
                <a:gd name="connsiteX4" fmla="*/ 5882184 w 7895488"/>
                <a:gd name="connsiteY4" fmla="*/ 204717 h 429662"/>
                <a:gd name="connsiteX5" fmla="*/ 7895488 w 7895488"/>
                <a:gd name="connsiteY5" fmla="*/ 429662 h 4296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895488" h="429662">
                  <a:moveTo>
                    <a:pt x="0" y="6824"/>
                  </a:moveTo>
                  <a:lnTo>
                    <a:pt x="791569" y="0"/>
                  </a:lnTo>
                  <a:lnTo>
                    <a:pt x="1890214" y="0"/>
                  </a:lnTo>
                  <a:lnTo>
                    <a:pt x="3077569" y="27296"/>
                  </a:lnTo>
                  <a:cubicBezTo>
                    <a:pt x="3742897" y="61415"/>
                    <a:pt x="5079198" y="137656"/>
                    <a:pt x="5882184" y="204717"/>
                  </a:cubicBezTo>
                  <a:cubicBezTo>
                    <a:pt x="6685170" y="271778"/>
                    <a:pt x="7400757" y="370522"/>
                    <a:pt x="7895488" y="429662"/>
                  </a:cubicBezTo>
                </a:path>
              </a:pathLst>
            </a:custGeom>
            <a:noFill/>
            <a:ln w="41275" cmpd="sng">
              <a:solidFill>
                <a:schemeClr val="accent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533" name="Group 532">
              <a:extLst>
                <a:ext uri="{FF2B5EF4-FFF2-40B4-BE49-F238E27FC236}">
                  <a16:creationId xmlns:a16="http://schemas.microsoft.com/office/drawing/2014/main" id="{9F3988A6-BAAC-CDEA-296A-11F5ACD3396B}"/>
                </a:ext>
              </a:extLst>
            </p:cNvPr>
            <p:cNvGrpSpPr/>
            <p:nvPr/>
          </p:nvGrpSpPr>
          <p:grpSpPr>
            <a:xfrm>
              <a:off x="2342031" y="2098832"/>
              <a:ext cx="138772" cy="3395361"/>
              <a:chOff x="2342031" y="2098832"/>
              <a:chExt cx="138772" cy="3395361"/>
            </a:xfrm>
          </p:grpSpPr>
          <p:pic>
            <p:nvPicPr>
              <p:cNvPr id="593" name="Graphic 592" descr="Water">
                <a:extLst>
                  <a:ext uri="{FF2B5EF4-FFF2-40B4-BE49-F238E27FC236}">
                    <a16:creationId xmlns:a16="http://schemas.microsoft.com/office/drawing/2014/main" id="{6DA89BC4-FE71-0FB0-B88A-E31CEF514C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342031" y="20988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4" name="Graphic 593" descr="Water">
                <a:extLst>
                  <a:ext uri="{FF2B5EF4-FFF2-40B4-BE49-F238E27FC236}">
                    <a16:creationId xmlns:a16="http://schemas.microsoft.com/office/drawing/2014/main" id="{04A8B5FF-3B7E-2E82-B606-8B8245CFDB2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342031" y="32440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5" name="Graphic 594" descr="Water">
                <a:extLst>
                  <a:ext uri="{FF2B5EF4-FFF2-40B4-BE49-F238E27FC236}">
                    <a16:creationId xmlns:a16="http://schemas.microsoft.com/office/drawing/2014/main" id="{09F0AF28-E705-A983-2B2A-A25DD3DA4E3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342031" y="43295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6" name="Graphic 595" descr="Water">
                <a:extLst>
                  <a:ext uri="{FF2B5EF4-FFF2-40B4-BE49-F238E27FC236}">
                    <a16:creationId xmlns:a16="http://schemas.microsoft.com/office/drawing/2014/main" id="{94A0901C-0829-245E-BFEF-89F5AF24692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342031" y="53554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4" name="Group 533">
              <a:extLst>
                <a:ext uri="{FF2B5EF4-FFF2-40B4-BE49-F238E27FC236}">
                  <a16:creationId xmlns:a16="http://schemas.microsoft.com/office/drawing/2014/main" id="{58D8A3E4-49A6-EBF6-4AAA-82C0AFEC9F1F}"/>
                </a:ext>
              </a:extLst>
            </p:cNvPr>
            <p:cNvGrpSpPr/>
            <p:nvPr/>
          </p:nvGrpSpPr>
          <p:grpSpPr>
            <a:xfrm>
              <a:off x="3313684" y="2102070"/>
              <a:ext cx="138772" cy="3395361"/>
              <a:chOff x="3155851" y="2102070"/>
              <a:chExt cx="138772" cy="3395361"/>
            </a:xfrm>
          </p:grpSpPr>
          <p:pic>
            <p:nvPicPr>
              <p:cNvPr id="589" name="Graphic 588" descr="Water">
                <a:extLst>
                  <a:ext uri="{FF2B5EF4-FFF2-40B4-BE49-F238E27FC236}">
                    <a16:creationId xmlns:a16="http://schemas.microsoft.com/office/drawing/2014/main" id="{4D72AB25-EE13-6D45-8D41-9984333F688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3155851" y="210207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0" name="Graphic 589" descr="Water">
                <a:extLst>
                  <a:ext uri="{FF2B5EF4-FFF2-40B4-BE49-F238E27FC236}">
                    <a16:creationId xmlns:a16="http://schemas.microsoft.com/office/drawing/2014/main" id="{C21C2D39-B2C4-A025-1A02-F6CF0375EF2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3155851" y="3247318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1" name="Graphic 590" descr="Water">
                <a:extLst>
                  <a:ext uri="{FF2B5EF4-FFF2-40B4-BE49-F238E27FC236}">
                    <a16:creationId xmlns:a16="http://schemas.microsoft.com/office/drawing/2014/main" id="{181B9A90-0EE5-91D5-BAFE-B7761C3A29B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3155851" y="4332759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92" name="Graphic 591" descr="Water">
                <a:extLst>
                  <a:ext uri="{FF2B5EF4-FFF2-40B4-BE49-F238E27FC236}">
                    <a16:creationId xmlns:a16="http://schemas.microsoft.com/office/drawing/2014/main" id="{4FB419CA-4171-A8C6-474C-95A2970C2B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3155851" y="5358659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5" name="Group 534">
              <a:extLst>
                <a:ext uri="{FF2B5EF4-FFF2-40B4-BE49-F238E27FC236}">
                  <a16:creationId xmlns:a16="http://schemas.microsoft.com/office/drawing/2014/main" id="{B3E7F921-12E6-8219-6926-63CC37F5CEC9}"/>
                </a:ext>
              </a:extLst>
            </p:cNvPr>
            <p:cNvGrpSpPr/>
            <p:nvPr/>
          </p:nvGrpSpPr>
          <p:grpSpPr>
            <a:xfrm>
              <a:off x="4285337" y="2114789"/>
              <a:ext cx="138772" cy="3395361"/>
              <a:chOff x="2494431" y="2251232"/>
              <a:chExt cx="138772" cy="3395361"/>
            </a:xfrm>
          </p:grpSpPr>
          <p:pic>
            <p:nvPicPr>
              <p:cNvPr id="579" name="Graphic 578" descr="Water">
                <a:extLst>
                  <a:ext uri="{FF2B5EF4-FFF2-40B4-BE49-F238E27FC236}">
                    <a16:creationId xmlns:a16="http://schemas.microsoft.com/office/drawing/2014/main" id="{4C451493-6074-0F08-AC35-97737337C2C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80" name="Graphic 579" descr="Water">
                <a:extLst>
                  <a:ext uri="{FF2B5EF4-FFF2-40B4-BE49-F238E27FC236}">
                    <a16:creationId xmlns:a16="http://schemas.microsoft.com/office/drawing/2014/main" id="{257ED9E1-71E5-3C23-F843-8F38E68769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82" name="Graphic 581" descr="Water">
                <a:extLst>
                  <a:ext uri="{FF2B5EF4-FFF2-40B4-BE49-F238E27FC236}">
                    <a16:creationId xmlns:a16="http://schemas.microsoft.com/office/drawing/2014/main" id="{EFEB0D7E-B2D8-8649-D88E-1C4142EF8E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88" name="Graphic 587" descr="Water">
                <a:extLst>
                  <a:ext uri="{FF2B5EF4-FFF2-40B4-BE49-F238E27FC236}">
                    <a16:creationId xmlns:a16="http://schemas.microsoft.com/office/drawing/2014/main" id="{B7E11199-56BF-1CCB-DC6F-29993B3292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6" name="Group 535">
              <a:extLst>
                <a:ext uri="{FF2B5EF4-FFF2-40B4-BE49-F238E27FC236}">
                  <a16:creationId xmlns:a16="http://schemas.microsoft.com/office/drawing/2014/main" id="{8386B907-6ACA-AAA3-D9ED-2018D81728D9}"/>
                </a:ext>
              </a:extLst>
            </p:cNvPr>
            <p:cNvGrpSpPr/>
            <p:nvPr/>
          </p:nvGrpSpPr>
          <p:grpSpPr>
            <a:xfrm>
              <a:off x="5256990" y="2168218"/>
              <a:ext cx="138772" cy="3395361"/>
              <a:chOff x="2494431" y="2251232"/>
              <a:chExt cx="138772" cy="3395361"/>
            </a:xfrm>
          </p:grpSpPr>
          <p:pic>
            <p:nvPicPr>
              <p:cNvPr id="575" name="Graphic 574" descr="Water">
                <a:extLst>
                  <a:ext uri="{FF2B5EF4-FFF2-40B4-BE49-F238E27FC236}">
                    <a16:creationId xmlns:a16="http://schemas.microsoft.com/office/drawing/2014/main" id="{587A1554-DA78-4260-6D56-92EC5D32E09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76" name="Graphic 575" descr="Water">
                <a:extLst>
                  <a:ext uri="{FF2B5EF4-FFF2-40B4-BE49-F238E27FC236}">
                    <a16:creationId xmlns:a16="http://schemas.microsoft.com/office/drawing/2014/main" id="{CE1D30ED-2C27-A4ED-00F4-2921E4DF2A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77" name="Graphic 576" descr="Water">
                <a:extLst>
                  <a:ext uri="{FF2B5EF4-FFF2-40B4-BE49-F238E27FC236}">
                    <a16:creationId xmlns:a16="http://schemas.microsoft.com/office/drawing/2014/main" id="{BC8CD7F2-FFD7-88A4-666C-C6176AD1AE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78" name="Graphic 577" descr="Water">
                <a:extLst>
                  <a:ext uri="{FF2B5EF4-FFF2-40B4-BE49-F238E27FC236}">
                    <a16:creationId xmlns:a16="http://schemas.microsoft.com/office/drawing/2014/main" id="{691EB8E2-A6AF-FEA5-DFEC-7A4BC8C5642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7" name="Group 536">
              <a:extLst>
                <a:ext uri="{FF2B5EF4-FFF2-40B4-BE49-F238E27FC236}">
                  <a16:creationId xmlns:a16="http://schemas.microsoft.com/office/drawing/2014/main" id="{C1BA441B-9419-ABB0-54DB-9A9AC967A551}"/>
                </a:ext>
              </a:extLst>
            </p:cNvPr>
            <p:cNvGrpSpPr/>
            <p:nvPr/>
          </p:nvGrpSpPr>
          <p:grpSpPr>
            <a:xfrm>
              <a:off x="6228643" y="2230621"/>
              <a:ext cx="138772" cy="3395361"/>
              <a:chOff x="2494431" y="2251232"/>
              <a:chExt cx="138772" cy="3395361"/>
            </a:xfrm>
          </p:grpSpPr>
          <p:pic>
            <p:nvPicPr>
              <p:cNvPr id="567" name="Graphic 566" descr="Water">
                <a:extLst>
                  <a:ext uri="{FF2B5EF4-FFF2-40B4-BE49-F238E27FC236}">
                    <a16:creationId xmlns:a16="http://schemas.microsoft.com/office/drawing/2014/main" id="{89D9F3FC-A6C5-5033-CD11-8A784D335D2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68" name="Graphic 567" descr="Water">
                <a:extLst>
                  <a:ext uri="{FF2B5EF4-FFF2-40B4-BE49-F238E27FC236}">
                    <a16:creationId xmlns:a16="http://schemas.microsoft.com/office/drawing/2014/main" id="{5054E63A-A8D0-4E90-3121-ACE9FA6B647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69" name="Graphic 568" descr="Water">
                <a:extLst>
                  <a:ext uri="{FF2B5EF4-FFF2-40B4-BE49-F238E27FC236}">
                    <a16:creationId xmlns:a16="http://schemas.microsoft.com/office/drawing/2014/main" id="{6FD83BAF-A059-B895-D482-72C6B6EB749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74" name="Graphic 573" descr="Water">
                <a:extLst>
                  <a:ext uri="{FF2B5EF4-FFF2-40B4-BE49-F238E27FC236}">
                    <a16:creationId xmlns:a16="http://schemas.microsoft.com/office/drawing/2014/main" id="{8BB05B85-2994-179C-E4FA-6EC4EA28937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8" name="Group 537">
              <a:extLst>
                <a:ext uri="{FF2B5EF4-FFF2-40B4-BE49-F238E27FC236}">
                  <a16:creationId xmlns:a16="http://schemas.microsoft.com/office/drawing/2014/main" id="{6160CCDD-2F3F-36AF-07DF-342B2D90B79E}"/>
                </a:ext>
              </a:extLst>
            </p:cNvPr>
            <p:cNvGrpSpPr/>
            <p:nvPr/>
          </p:nvGrpSpPr>
          <p:grpSpPr>
            <a:xfrm>
              <a:off x="7200296" y="2260263"/>
              <a:ext cx="138772" cy="3395361"/>
              <a:chOff x="2494431" y="2251232"/>
              <a:chExt cx="138772" cy="3395361"/>
            </a:xfrm>
          </p:grpSpPr>
          <p:pic>
            <p:nvPicPr>
              <p:cNvPr id="549" name="Graphic 548" descr="Water">
                <a:extLst>
                  <a:ext uri="{FF2B5EF4-FFF2-40B4-BE49-F238E27FC236}">
                    <a16:creationId xmlns:a16="http://schemas.microsoft.com/office/drawing/2014/main" id="{AC5EED25-DE07-A397-66BC-6F4850E152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64" name="Graphic 563" descr="Water">
                <a:extLst>
                  <a:ext uri="{FF2B5EF4-FFF2-40B4-BE49-F238E27FC236}">
                    <a16:creationId xmlns:a16="http://schemas.microsoft.com/office/drawing/2014/main" id="{7B4805FB-81A7-C45D-E694-77BDC260185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65" name="Graphic 564" descr="Water">
                <a:extLst>
                  <a:ext uri="{FF2B5EF4-FFF2-40B4-BE49-F238E27FC236}">
                    <a16:creationId xmlns:a16="http://schemas.microsoft.com/office/drawing/2014/main" id="{2CC8CE53-940A-3E0F-EFD4-3407826F87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66" name="Graphic 565" descr="Water">
                <a:extLst>
                  <a:ext uri="{FF2B5EF4-FFF2-40B4-BE49-F238E27FC236}">
                    <a16:creationId xmlns:a16="http://schemas.microsoft.com/office/drawing/2014/main" id="{10A3E0D8-DE3B-DDD3-D5E3-92856F182B6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39" name="Group 538">
              <a:extLst>
                <a:ext uri="{FF2B5EF4-FFF2-40B4-BE49-F238E27FC236}">
                  <a16:creationId xmlns:a16="http://schemas.microsoft.com/office/drawing/2014/main" id="{B22947EE-9FB6-5075-A2E9-91188011E18A}"/>
                </a:ext>
              </a:extLst>
            </p:cNvPr>
            <p:cNvGrpSpPr/>
            <p:nvPr/>
          </p:nvGrpSpPr>
          <p:grpSpPr>
            <a:xfrm>
              <a:off x="8171949" y="2329649"/>
              <a:ext cx="138772" cy="3395361"/>
              <a:chOff x="2494431" y="2251232"/>
              <a:chExt cx="138772" cy="3395361"/>
            </a:xfrm>
          </p:grpSpPr>
          <p:pic>
            <p:nvPicPr>
              <p:cNvPr id="545" name="Graphic 544" descr="Water">
                <a:extLst>
                  <a:ext uri="{FF2B5EF4-FFF2-40B4-BE49-F238E27FC236}">
                    <a16:creationId xmlns:a16="http://schemas.microsoft.com/office/drawing/2014/main" id="{6E11B368-BA1A-C20B-3195-25D04DDF94F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6" name="Graphic 545" descr="Water">
                <a:extLst>
                  <a:ext uri="{FF2B5EF4-FFF2-40B4-BE49-F238E27FC236}">
                    <a16:creationId xmlns:a16="http://schemas.microsoft.com/office/drawing/2014/main" id="{D4F0D9DB-6CE6-14EA-E12C-2BBD2678B39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7" name="Graphic 546" descr="Water">
                <a:extLst>
                  <a:ext uri="{FF2B5EF4-FFF2-40B4-BE49-F238E27FC236}">
                    <a16:creationId xmlns:a16="http://schemas.microsoft.com/office/drawing/2014/main" id="{2A9F2D85-D498-DA4E-EB16-8E31CE4F4A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8" name="Graphic 547" descr="Water">
                <a:extLst>
                  <a:ext uri="{FF2B5EF4-FFF2-40B4-BE49-F238E27FC236}">
                    <a16:creationId xmlns:a16="http://schemas.microsoft.com/office/drawing/2014/main" id="{2257EF92-4A0F-95D9-DDE4-B8672EA3F94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  <p:grpSp>
          <p:nvGrpSpPr>
            <p:cNvPr id="540" name="Group 539">
              <a:extLst>
                <a:ext uri="{FF2B5EF4-FFF2-40B4-BE49-F238E27FC236}">
                  <a16:creationId xmlns:a16="http://schemas.microsoft.com/office/drawing/2014/main" id="{CC1DDC91-AA02-A051-CE59-C57ED962B085}"/>
                </a:ext>
              </a:extLst>
            </p:cNvPr>
            <p:cNvGrpSpPr/>
            <p:nvPr/>
          </p:nvGrpSpPr>
          <p:grpSpPr>
            <a:xfrm>
              <a:off x="9143602" y="2433814"/>
              <a:ext cx="138772" cy="3395361"/>
              <a:chOff x="2494431" y="2251232"/>
              <a:chExt cx="138772" cy="3395361"/>
            </a:xfrm>
          </p:grpSpPr>
          <p:pic>
            <p:nvPicPr>
              <p:cNvPr id="541" name="Graphic 540" descr="Water">
                <a:extLst>
                  <a:ext uri="{FF2B5EF4-FFF2-40B4-BE49-F238E27FC236}">
                    <a16:creationId xmlns:a16="http://schemas.microsoft.com/office/drawing/2014/main" id="{9FC9D892-A093-05A5-9BBE-CCD5D9A7E84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2251232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2" name="Graphic 541" descr="Water">
                <a:extLst>
                  <a:ext uri="{FF2B5EF4-FFF2-40B4-BE49-F238E27FC236}">
                    <a16:creationId xmlns:a16="http://schemas.microsoft.com/office/drawing/2014/main" id="{440FE6E9-D278-D99E-E32F-C6B5D89F3B4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3396480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3" name="Graphic 542" descr="Water">
                <a:extLst>
                  <a:ext uri="{FF2B5EF4-FFF2-40B4-BE49-F238E27FC236}">
                    <a16:creationId xmlns:a16="http://schemas.microsoft.com/office/drawing/2014/main" id="{FC38802D-EEAD-4B55-01FA-8FDE2E3DD6C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4481921"/>
                <a:ext cx="138772" cy="138772"/>
              </a:xfrm>
              <a:prstGeom prst="rect">
                <a:avLst/>
              </a:prstGeom>
            </p:spPr>
          </p:pic>
          <p:pic>
            <p:nvPicPr>
              <p:cNvPr id="544" name="Graphic 543" descr="Water">
                <a:extLst>
                  <a:ext uri="{FF2B5EF4-FFF2-40B4-BE49-F238E27FC236}">
                    <a16:creationId xmlns:a16="http://schemas.microsoft.com/office/drawing/2014/main" id="{A2495010-EC4A-51CE-76D3-96BED87DA4A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p:blipFill>
            <p:spPr>
              <a:xfrm>
                <a:off x="2494431" y="5507821"/>
                <a:ext cx="138772" cy="138772"/>
              </a:xfrm>
              <a:prstGeom prst="rect">
                <a:avLst/>
              </a:prstGeom>
            </p:spPr>
          </p:pic>
        </p:grpSp>
      </p:grpSp>
      <p:sp>
        <p:nvSpPr>
          <p:cNvPr id="633" name="Freeform: Shape 632">
            <a:extLst>
              <a:ext uri="{FF2B5EF4-FFF2-40B4-BE49-F238E27FC236}">
                <a16:creationId xmlns:a16="http://schemas.microsoft.com/office/drawing/2014/main" id="{B362AB68-966B-53F9-D4A7-D1B0807FF249}"/>
              </a:ext>
            </a:extLst>
          </p:cNvPr>
          <p:cNvSpPr/>
          <p:nvPr/>
        </p:nvSpPr>
        <p:spPr>
          <a:xfrm>
            <a:off x="0" y="1662718"/>
            <a:ext cx="12191999" cy="2255537"/>
          </a:xfrm>
          <a:custGeom>
            <a:avLst/>
            <a:gdLst>
              <a:gd name="connsiteX0" fmla="*/ 3588323 w 12191999"/>
              <a:gd name="connsiteY0" fmla="*/ 0 h 3736865"/>
              <a:gd name="connsiteX1" fmla="*/ 11865574 w 12191999"/>
              <a:gd name="connsiteY1" fmla="*/ 689258 h 3736865"/>
              <a:gd name="connsiteX2" fmla="*/ 12191999 w 12191999"/>
              <a:gd name="connsiteY2" fmla="*/ 758074 h 3736865"/>
              <a:gd name="connsiteX3" fmla="*/ 12191999 w 12191999"/>
              <a:gd name="connsiteY3" fmla="*/ 3736865 h 3736865"/>
              <a:gd name="connsiteX4" fmla="*/ 12191998 w 12191999"/>
              <a:gd name="connsiteY4" fmla="*/ 3736865 h 3736865"/>
              <a:gd name="connsiteX5" fmla="*/ 12191998 w 12191999"/>
              <a:gd name="connsiteY5" fmla="*/ 2255537 h 3736865"/>
              <a:gd name="connsiteX6" fmla="*/ 0 w 12191999"/>
              <a:gd name="connsiteY6" fmla="*/ 2255537 h 3736865"/>
              <a:gd name="connsiteX7" fmla="*/ 0 w 12191999"/>
              <a:gd name="connsiteY7" fmla="*/ 118928 h 3736865"/>
              <a:gd name="connsiteX8" fmla="*/ 965820 w 12191999"/>
              <a:gd name="connsiteY8" fmla="*/ 61324 h 3736865"/>
              <a:gd name="connsiteX9" fmla="*/ 3588323 w 12191999"/>
              <a:gd name="connsiteY9" fmla="*/ 0 h 3736865"/>
              <a:gd name="connsiteX0" fmla="*/ 3588323 w 12191999"/>
              <a:gd name="connsiteY0" fmla="*/ 0 h 3736865"/>
              <a:gd name="connsiteX1" fmla="*/ 11865574 w 12191999"/>
              <a:gd name="connsiteY1" fmla="*/ 689258 h 3736865"/>
              <a:gd name="connsiteX2" fmla="*/ 12191999 w 12191999"/>
              <a:gd name="connsiteY2" fmla="*/ 758074 h 3736865"/>
              <a:gd name="connsiteX3" fmla="*/ 12191999 w 12191999"/>
              <a:gd name="connsiteY3" fmla="*/ 3736865 h 3736865"/>
              <a:gd name="connsiteX4" fmla="*/ 12191998 w 12191999"/>
              <a:gd name="connsiteY4" fmla="*/ 2255537 h 3736865"/>
              <a:gd name="connsiteX5" fmla="*/ 0 w 12191999"/>
              <a:gd name="connsiteY5" fmla="*/ 2255537 h 3736865"/>
              <a:gd name="connsiteX6" fmla="*/ 0 w 12191999"/>
              <a:gd name="connsiteY6" fmla="*/ 118928 h 3736865"/>
              <a:gd name="connsiteX7" fmla="*/ 965820 w 12191999"/>
              <a:gd name="connsiteY7" fmla="*/ 61324 h 3736865"/>
              <a:gd name="connsiteX8" fmla="*/ 3588323 w 12191999"/>
              <a:gd name="connsiteY8" fmla="*/ 0 h 3736865"/>
              <a:gd name="connsiteX0" fmla="*/ 3588323 w 12191999"/>
              <a:gd name="connsiteY0" fmla="*/ 0 h 2255537"/>
              <a:gd name="connsiteX1" fmla="*/ 11865574 w 12191999"/>
              <a:gd name="connsiteY1" fmla="*/ 689258 h 2255537"/>
              <a:gd name="connsiteX2" fmla="*/ 12191999 w 12191999"/>
              <a:gd name="connsiteY2" fmla="*/ 758074 h 2255537"/>
              <a:gd name="connsiteX3" fmla="*/ 12191998 w 12191999"/>
              <a:gd name="connsiteY3" fmla="*/ 2255537 h 2255537"/>
              <a:gd name="connsiteX4" fmla="*/ 0 w 12191999"/>
              <a:gd name="connsiteY4" fmla="*/ 2255537 h 2255537"/>
              <a:gd name="connsiteX5" fmla="*/ 0 w 12191999"/>
              <a:gd name="connsiteY5" fmla="*/ 118928 h 2255537"/>
              <a:gd name="connsiteX6" fmla="*/ 965820 w 12191999"/>
              <a:gd name="connsiteY6" fmla="*/ 61324 h 2255537"/>
              <a:gd name="connsiteX7" fmla="*/ 3588323 w 12191999"/>
              <a:gd name="connsiteY7" fmla="*/ 0 h 22555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1999" h="2255537">
                <a:moveTo>
                  <a:pt x="3588323" y="0"/>
                </a:moveTo>
                <a:cubicBezTo>
                  <a:pt x="6732498" y="0"/>
                  <a:pt x="9616222" y="258664"/>
                  <a:pt x="11865574" y="689258"/>
                </a:cubicBezTo>
                <a:lnTo>
                  <a:pt x="12191999" y="758074"/>
                </a:lnTo>
                <a:cubicBezTo>
                  <a:pt x="12191999" y="1257228"/>
                  <a:pt x="12191998" y="1756383"/>
                  <a:pt x="12191998" y="2255537"/>
                </a:cubicBezTo>
                <a:lnTo>
                  <a:pt x="0" y="2255537"/>
                </a:lnTo>
                <a:lnTo>
                  <a:pt x="0" y="118928"/>
                </a:lnTo>
                <a:lnTo>
                  <a:pt x="965820" y="61324"/>
                </a:lnTo>
                <a:cubicBezTo>
                  <a:pt x="1812912" y="21116"/>
                  <a:pt x="2689986" y="0"/>
                  <a:pt x="3588323" y="0"/>
                </a:cubicBezTo>
                <a:close/>
              </a:path>
            </a:pathLst>
          </a:cu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grpSp>
        <p:nvGrpSpPr>
          <p:cNvPr id="474" name="Group 473">
            <a:extLst>
              <a:ext uri="{FF2B5EF4-FFF2-40B4-BE49-F238E27FC236}">
                <a16:creationId xmlns:a16="http://schemas.microsoft.com/office/drawing/2014/main" id="{D5A67CFB-A2C4-087C-64FD-0619CBEE74C3}"/>
              </a:ext>
            </a:extLst>
          </p:cNvPr>
          <p:cNvGrpSpPr/>
          <p:nvPr/>
        </p:nvGrpSpPr>
        <p:grpSpPr>
          <a:xfrm>
            <a:off x="2776719" y="4434886"/>
            <a:ext cx="249223" cy="235110"/>
            <a:chOff x="9647047" y="2611243"/>
            <a:chExt cx="249223" cy="235110"/>
          </a:xfrm>
        </p:grpSpPr>
        <p:sp>
          <p:nvSpPr>
            <p:cNvPr id="475" name="Freeform: Shape 474">
              <a:extLst>
                <a:ext uri="{FF2B5EF4-FFF2-40B4-BE49-F238E27FC236}">
                  <a16:creationId xmlns:a16="http://schemas.microsoft.com/office/drawing/2014/main" id="{2B7508BB-7AA8-7C8F-11F9-1FEC29BC5D48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76" name="TextBox 475">
              <a:extLst>
                <a:ext uri="{FF2B5EF4-FFF2-40B4-BE49-F238E27FC236}">
                  <a16:creationId xmlns:a16="http://schemas.microsoft.com/office/drawing/2014/main" id="{2DEDB23B-9732-3E8F-1E6E-7B4E8B052031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477" name="TextBox 476">
              <a:extLst>
                <a:ext uri="{FF2B5EF4-FFF2-40B4-BE49-F238E27FC236}">
                  <a16:creationId xmlns:a16="http://schemas.microsoft.com/office/drawing/2014/main" id="{0CE7B1F1-5E0E-34F9-3B2E-F96A0F84AB75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482" name="Group 481">
            <a:extLst>
              <a:ext uri="{FF2B5EF4-FFF2-40B4-BE49-F238E27FC236}">
                <a16:creationId xmlns:a16="http://schemas.microsoft.com/office/drawing/2014/main" id="{2C600BFC-C405-D4CF-35D9-EB902B7CDF55}"/>
              </a:ext>
            </a:extLst>
          </p:cNvPr>
          <p:cNvGrpSpPr/>
          <p:nvPr/>
        </p:nvGrpSpPr>
        <p:grpSpPr>
          <a:xfrm>
            <a:off x="4618349" y="4441723"/>
            <a:ext cx="249223" cy="235110"/>
            <a:chOff x="9647047" y="2611243"/>
            <a:chExt cx="249223" cy="235110"/>
          </a:xfrm>
        </p:grpSpPr>
        <p:sp>
          <p:nvSpPr>
            <p:cNvPr id="483" name="Freeform: Shape 482">
              <a:extLst>
                <a:ext uri="{FF2B5EF4-FFF2-40B4-BE49-F238E27FC236}">
                  <a16:creationId xmlns:a16="http://schemas.microsoft.com/office/drawing/2014/main" id="{9EACD89A-DD28-486A-A47D-D021D7BE7CF6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84" name="TextBox 483">
              <a:extLst>
                <a:ext uri="{FF2B5EF4-FFF2-40B4-BE49-F238E27FC236}">
                  <a16:creationId xmlns:a16="http://schemas.microsoft.com/office/drawing/2014/main" id="{29C0C94C-B2ED-69FB-8606-68645AE2F119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485" name="TextBox 484">
              <a:extLst>
                <a:ext uri="{FF2B5EF4-FFF2-40B4-BE49-F238E27FC236}">
                  <a16:creationId xmlns:a16="http://schemas.microsoft.com/office/drawing/2014/main" id="{2665ACAB-55B6-9CA7-AF22-F3945E00CF3D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490" name="Group 489">
            <a:extLst>
              <a:ext uri="{FF2B5EF4-FFF2-40B4-BE49-F238E27FC236}">
                <a16:creationId xmlns:a16="http://schemas.microsoft.com/office/drawing/2014/main" id="{7C746A2F-D6FE-5A52-FE05-886FE4C0B665}"/>
              </a:ext>
            </a:extLst>
          </p:cNvPr>
          <p:cNvGrpSpPr/>
          <p:nvPr/>
        </p:nvGrpSpPr>
        <p:grpSpPr>
          <a:xfrm>
            <a:off x="6410628" y="4521057"/>
            <a:ext cx="249223" cy="235110"/>
            <a:chOff x="9647047" y="2611243"/>
            <a:chExt cx="249223" cy="235110"/>
          </a:xfrm>
        </p:grpSpPr>
        <p:sp>
          <p:nvSpPr>
            <p:cNvPr id="491" name="Freeform: Shape 490">
              <a:extLst>
                <a:ext uri="{FF2B5EF4-FFF2-40B4-BE49-F238E27FC236}">
                  <a16:creationId xmlns:a16="http://schemas.microsoft.com/office/drawing/2014/main" id="{C0E5898C-5D2A-0472-D87A-CC741CF7D801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492" name="TextBox 491">
              <a:extLst>
                <a:ext uri="{FF2B5EF4-FFF2-40B4-BE49-F238E27FC236}">
                  <a16:creationId xmlns:a16="http://schemas.microsoft.com/office/drawing/2014/main" id="{CCE7F05E-D044-8D38-409C-A81DEDCE863C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493" name="TextBox 492">
              <a:extLst>
                <a:ext uri="{FF2B5EF4-FFF2-40B4-BE49-F238E27FC236}">
                  <a16:creationId xmlns:a16="http://schemas.microsoft.com/office/drawing/2014/main" id="{D517AA7A-3095-7DEF-5114-73D6D47F8946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grpSp>
        <p:nvGrpSpPr>
          <p:cNvPr id="498" name="Group 497">
            <a:extLst>
              <a:ext uri="{FF2B5EF4-FFF2-40B4-BE49-F238E27FC236}">
                <a16:creationId xmlns:a16="http://schemas.microsoft.com/office/drawing/2014/main" id="{9CECD7EC-41E3-8049-62DF-2A167E79FE0E}"/>
              </a:ext>
            </a:extLst>
          </p:cNvPr>
          <p:cNvGrpSpPr/>
          <p:nvPr/>
        </p:nvGrpSpPr>
        <p:grpSpPr>
          <a:xfrm>
            <a:off x="8609224" y="4703020"/>
            <a:ext cx="249223" cy="235110"/>
            <a:chOff x="9647047" y="2611243"/>
            <a:chExt cx="249223" cy="235110"/>
          </a:xfrm>
        </p:grpSpPr>
        <p:sp>
          <p:nvSpPr>
            <p:cNvPr id="499" name="Freeform: Shape 498">
              <a:extLst>
                <a:ext uri="{FF2B5EF4-FFF2-40B4-BE49-F238E27FC236}">
                  <a16:creationId xmlns:a16="http://schemas.microsoft.com/office/drawing/2014/main" id="{FA4602C8-86A3-2123-D785-3361C36BCEDA}"/>
                </a:ext>
              </a:extLst>
            </p:cNvPr>
            <p:cNvSpPr/>
            <p:nvPr/>
          </p:nvSpPr>
          <p:spPr>
            <a:xfrm flipH="1" flipV="1">
              <a:off x="9666328" y="2611243"/>
              <a:ext cx="229942" cy="235110"/>
            </a:xfrm>
            <a:custGeom>
              <a:avLst/>
              <a:gdLst>
                <a:gd name="connsiteX0" fmla="*/ 990614 w 2504049"/>
                <a:gd name="connsiteY0" fmla="*/ 534572 h 2560320"/>
                <a:gd name="connsiteX1" fmla="*/ 1513437 w 2504049"/>
                <a:gd name="connsiteY1" fmla="*/ 534572 h 2560320"/>
                <a:gd name="connsiteX2" fmla="*/ 1252025 w 2504049"/>
                <a:gd name="connsiteY2" fmla="*/ 0 h 2560320"/>
                <a:gd name="connsiteX3" fmla="*/ 742961 w 2504049"/>
                <a:gd name="connsiteY3" fmla="*/ 1041009 h 2560320"/>
                <a:gd name="connsiteX4" fmla="*/ 1761090 w 2504049"/>
                <a:gd name="connsiteY4" fmla="*/ 1041009 h 2560320"/>
                <a:gd name="connsiteX5" fmla="*/ 1620065 w 2504049"/>
                <a:gd name="connsiteY5" fmla="*/ 752621 h 2560320"/>
                <a:gd name="connsiteX6" fmla="*/ 883986 w 2504049"/>
                <a:gd name="connsiteY6" fmla="*/ 752621 h 2560320"/>
                <a:gd name="connsiteX7" fmla="*/ 495308 w 2504049"/>
                <a:gd name="connsiteY7" fmla="*/ 1547446 h 2560320"/>
                <a:gd name="connsiteX8" fmla="*/ 2008743 w 2504049"/>
                <a:gd name="connsiteY8" fmla="*/ 1547446 h 2560320"/>
                <a:gd name="connsiteX9" fmla="*/ 1867718 w 2504049"/>
                <a:gd name="connsiteY9" fmla="*/ 1259058 h 2560320"/>
                <a:gd name="connsiteX10" fmla="*/ 636333 w 2504049"/>
                <a:gd name="connsiteY10" fmla="*/ 1259058 h 2560320"/>
                <a:gd name="connsiteX11" fmla="*/ 247654 w 2504049"/>
                <a:gd name="connsiteY11" fmla="*/ 2053883 h 2560320"/>
                <a:gd name="connsiteX12" fmla="*/ 2256396 w 2504049"/>
                <a:gd name="connsiteY12" fmla="*/ 2053883 h 2560320"/>
                <a:gd name="connsiteX13" fmla="*/ 2115371 w 2504049"/>
                <a:gd name="connsiteY13" fmla="*/ 1765495 h 2560320"/>
                <a:gd name="connsiteX14" fmla="*/ 388679 w 2504049"/>
                <a:gd name="connsiteY14" fmla="*/ 1765495 h 2560320"/>
                <a:gd name="connsiteX15" fmla="*/ 0 w 2504049"/>
                <a:gd name="connsiteY15" fmla="*/ 2560320 h 2560320"/>
                <a:gd name="connsiteX16" fmla="*/ 2504049 w 2504049"/>
                <a:gd name="connsiteY16" fmla="*/ 2560320 h 2560320"/>
                <a:gd name="connsiteX17" fmla="*/ 2363024 w 2504049"/>
                <a:gd name="connsiteY17" fmla="*/ 2271932 h 2560320"/>
                <a:gd name="connsiteX18" fmla="*/ 141025 w 2504049"/>
                <a:gd name="connsiteY18" fmla="*/ 2271932 h 25603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2504049" h="2560320">
                  <a:moveTo>
                    <a:pt x="990614" y="534572"/>
                  </a:moveTo>
                  <a:lnTo>
                    <a:pt x="1513437" y="534572"/>
                  </a:lnTo>
                  <a:lnTo>
                    <a:pt x="1252025" y="0"/>
                  </a:lnTo>
                  <a:close/>
                  <a:moveTo>
                    <a:pt x="742961" y="1041009"/>
                  </a:moveTo>
                  <a:lnTo>
                    <a:pt x="1761090" y="1041009"/>
                  </a:lnTo>
                  <a:lnTo>
                    <a:pt x="1620065" y="752621"/>
                  </a:lnTo>
                  <a:lnTo>
                    <a:pt x="883986" y="752621"/>
                  </a:lnTo>
                  <a:close/>
                  <a:moveTo>
                    <a:pt x="495308" y="1547446"/>
                  </a:moveTo>
                  <a:lnTo>
                    <a:pt x="2008743" y="1547446"/>
                  </a:lnTo>
                  <a:lnTo>
                    <a:pt x="1867718" y="1259058"/>
                  </a:lnTo>
                  <a:lnTo>
                    <a:pt x="636333" y="1259058"/>
                  </a:lnTo>
                  <a:close/>
                  <a:moveTo>
                    <a:pt x="247654" y="2053883"/>
                  </a:moveTo>
                  <a:lnTo>
                    <a:pt x="2256396" y="2053883"/>
                  </a:lnTo>
                  <a:lnTo>
                    <a:pt x="2115371" y="1765495"/>
                  </a:lnTo>
                  <a:lnTo>
                    <a:pt x="388679" y="1765495"/>
                  </a:lnTo>
                  <a:close/>
                  <a:moveTo>
                    <a:pt x="0" y="2560320"/>
                  </a:moveTo>
                  <a:lnTo>
                    <a:pt x="2504049" y="2560320"/>
                  </a:lnTo>
                  <a:lnTo>
                    <a:pt x="2363024" y="2271932"/>
                  </a:lnTo>
                  <a:lnTo>
                    <a:pt x="141025" y="2271932"/>
                  </a:lnTo>
                  <a:close/>
                </a:path>
              </a:pathLst>
            </a:cu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500" name="TextBox 499">
              <a:extLst>
                <a:ext uri="{FF2B5EF4-FFF2-40B4-BE49-F238E27FC236}">
                  <a16:creationId xmlns:a16="http://schemas.microsoft.com/office/drawing/2014/main" id="{971E6CC3-1CD6-8177-D98A-2DF0048BB6D7}"/>
                </a:ext>
              </a:extLst>
            </p:cNvPr>
            <p:cNvSpPr txBox="1"/>
            <p:nvPr/>
          </p:nvSpPr>
          <p:spPr>
            <a:xfrm flipH="1">
              <a:off x="984891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  <p:sp>
          <p:nvSpPr>
            <p:cNvPr id="501" name="TextBox 500">
              <a:extLst>
                <a:ext uri="{FF2B5EF4-FFF2-40B4-BE49-F238E27FC236}">
                  <a16:creationId xmlns:a16="http://schemas.microsoft.com/office/drawing/2014/main" id="{8F4B4760-2B73-6B72-C811-78FD40F7600E}"/>
                </a:ext>
              </a:extLst>
            </p:cNvPr>
            <p:cNvSpPr txBox="1"/>
            <p:nvPr/>
          </p:nvSpPr>
          <p:spPr>
            <a:xfrm flipH="1">
              <a:off x="9647047" y="2743027"/>
              <a:ext cx="18866" cy="42897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</a:t>
              </a:r>
            </a:p>
          </p:txBody>
        </p:sp>
      </p:grpSp>
      <p:sp>
        <p:nvSpPr>
          <p:cNvPr id="8" name="Rectangle 7">
            <a:extLst>
              <a:ext uri="{FF2B5EF4-FFF2-40B4-BE49-F238E27FC236}">
                <a16:creationId xmlns:a16="http://schemas.microsoft.com/office/drawing/2014/main" id="{56716203-92CE-0C43-49E2-6466AF5691E6}"/>
              </a:ext>
            </a:extLst>
          </p:cNvPr>
          <p:cNvSpPr/>
          <p:nvPr/>
        </p:nvSpPr>
        <p:spPr>
          <a:xfrm>
            <a:off x="0" y="3916287"/>
            <a:ext cx="12192000" cy="1481328"/>
          </a:xfrm>
          <a:prstGeom prst="rect">
            <a:avLst/>
          </a:prstGeom>
          <a:solidFill>
            <a:schemeClr val="accent6">
              <a:lumMod val="60000"/>
              <a:lumOff val="4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6276020-F0E9-87D8-924D-F9CB1A7EC33B}"/>
              </a:ext>
            </a:extLst>
          </p:cNvPr>
          <p:cNvSpPr/>
          <p:nvPr/>
        </p:nvSpPr>
        <p:spPr>
          <a:xfrm>
            <a:off x="0" y="5376672"/>
            <a:ext cx="12192000" cy="1481328"/>
          </a:xfrm>
          <a:prstGeom prst="rect">
            <a:avLst/>
          </a:prstGeom>
          <a:solidFill>
            <a:srgbClr val="BF9D49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FBD36FB4-EF03-A6CA-EFE2-956FE09CE4E8}"/>
              </a:ext>
            </a:extLst>
          </p:cNvPr>
          <p:cNvGrpSpPr/>
          <p:nvPr/>
        </p:nvGrpSpPr>
        <p:grpSpPr>
          <a:xfrm>
            <a:off x="10591991" y="2368181"/>
            <a:ext cx="1401936" cy="2531294"/>
            <a:chOff x="4359675" y="1431475"/>
            <a:chExt cx="1401936" cy="3995051"/>
          </a:xfrm>
        </p:grpSpPr>
        <p:sp>
          <p:nvSpPr>
            <p:cNvPr id="11" name="Rectangle: Rounded Corners 10">
              <a:extLst>
                <a:ext uri="{FF2B5EF4-FFF2-40B4-BE49-F238E27FC236}">
                  <a16:creationId xmlns:a16="http://schemas.microsoft.com/office/drawing/2014/main" id="{A2AD4ACE-B68E-04AC-948B-F837084A1994}"/>
                </a:ext>
              </a:extLst>
            </p:cNvPr>
            <p:cNvSpPr/>
            <p:nvPr/>
          </p:nvSpPr>
          <p:spPr>
            <a:xfrm rot="596595">
              <a:off x="4359675" y="1431475"/>
              <a:ext cx="1401936" cy="3995051"/>
            </a:xfrm>
            <a:prstGeom prst="roundRect">
              <a:avLst/>
            </a:prstGeom>
            <a:gradFill flip="none" rotWithShape="1">
              <a:gsLst>
                <a:gs pos="13000">
                  <a:schemeClr val="accent5">
                    <a:lumMod val="89000"/>
                  </a:schemeClr>
                </a:gs>
                <a:gs pos="53000">
                  <a:schemeClr val="accent5">
                    <a:lumMod val="89000"/>
                  </a:schemeClr>
                </a:gs>
                <a:gs pos="77000">
                  <a:schemeClr val="accent5">
                    <a:lumMod val="75000"/>
                  </a:schemeClr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53D329C9-1154-CE99-8E5D-8F22E9CC992D}"/>
                </a:ext>
              </a:extLst>
            </p:cNvPr>
            <p:cNvSpPr/>
            <p:nvPr/>
          </p:nvSpPr>
          <p:spPr>
            <a:xfrm>
              <a:off x="4824068" y="2259725"/>
              <a:ext cx="320658" cy="502066"/>
            </a:xfrm>
            <a:custGeom>
              <a:avLst/>
              <a:gdLst>
                <a:gd name="connsiteX0" fmla="*/ 641141 w 1098295"/>
                <a:gd name="connsiteY0" fmla="*/ 241156 h 1489457"/>
                <a:gd name="connsiteX1" fmla="*/ 336341 w 1098295"/>
                <a:gd name="connsiteY1" fmla="*/ 472384 h 1489457"/>
                <a:gd name="connsiteX2" fmla="*/ 336341 w 1098295"/>
                <a:gd name="connsiteY2" fmla="*/ 987390 h 1489457"/>
                <a:gd name="connsiteX3" fmla="*/ 10 w 1098295"/>
                <a:gd name="connsiteY3" fmla="*/ 1418315 h 1489457"/>
                <a:gd name="connsiteX4" fmla="*/ 325830 w 1098295"/>
                <a:gd name="connsiteY4" fmla="*/ 1460356 h 1489457"/>
                <a:gd name="connsiteX5" fmla="*/ 609610 w 1098295"/>
                <a:gd name="connsiteY5" fmla="*/ 1124025 h 1489457"/>
                <a:gd name="connsiteX6" fmla="*/ 767265 w 1098295"/>
                <a:gd name="connsiteY6" fmla="*/ 955859 h 1489457"/>
                <a:gd name="connsiteX7" fmla="*/ 945941 w 1098295"/>
                <a:gd name="connsiteY7" fmla="*/ 535446 h 1489457"/>
                <a:gd name="connsiteX8" fmla="*/ 1061554 w 1098295"/>
                <a:gd name="connsiteY8" fmla="*/ 325239 h 1489457"/>
                <a:gd name="connsiteX9" fmla="*/ 1093085 w 1098295"/>
                <a:gd name="connsiteY9" fmla="*/ 136053 h 1489457"/>
                <a:gd name="connsiteX10" fmla="*/ 966961 w 1098295"/>
                <a:gd name="connsiteY10" fmla="*/ 20439 h 1489457"/>
                <a:gd name="connsiteX11" fmla="*/ 830327 w 1098295"/>
                <a:gd name="connsiteY11" fmla="*/ 9928 h 1489457"/>
                <a:gd name="connsiteX12" fmla="*/ 714713 w 1098295"/>
                <a:gd name="connsiteY12" fmla="*/ 125542 h 1489457"/>
                <a:gd name="connsiteX13" fmla="*/ 641141 w 1098295"/>
                <a:gd name="connsiteY13" fmla="*/ 241156 h 1489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098295" h="1489457">
                  <a:moveTo>
                    <a:pt x="641141" y="241156"/>
                  </a:moveTo>
                  <a:cubicBezTo>
                    <a:pt x="578079" y="298963"/>
                    <a:pt x="387141" y="348012"/>
                    <a:pt x="336341" y="472384"/>
                  </a:cubicBezTo>
                  <a:cubicBezTo>
                    <a:pt x="285541" y="596756"/>
                    <a:pt x="392396" y="829735"/>
                    <a:pt x="336341" y="987390"/>
                  </a:cubicBezTo>
                  <a:cubicBezTo>
                    <a:pt x="280286" y="1145045"/>
                    <a:pt x="1762" y="1339487"/>
                    <a:pt x="10" y="1418315"/>
                  </a:cubicBezTo>
                  <a:cubicBezTo>
                    <a:pt x="-1742" y="1497143"/>
                    <a:pt x="224230" y="1509404"/>
                    <a:pt x="325830" y="1460356"/>
                  </a:cubicBezTo>
                  <a:cubicBezTo>
                    <a:pt x="427430" y="1411308"/>
                    <a:pt x="536037" y="1208108"/>
                    <a:pt x="609610" y="1124025"/>
                  </a:cubicBezTo>
                  <a:cubicBezTo>
                    <a:pt x="683183" y="1039942"/>
                    <a:pt x="711210" y="1053956"/>
                    <a:pt x="767265" y="955859"/>
                  </a:cubicBezTo>
                  <a:cubicBezTo>
                    <a:pt x="823320" y="857762"/>
                    <a:pt x="896893" y="640549"/>
                    <a:pt x="945941" y="535446"/>
                  </a:cubicBezTo>
                  <a:cubicBezTo>
                    <a:pt x="994989" y="430343"/>
                    <a:pt x="1037030" y="391804"/>
                    <a:pt x="1061554" y="325239"/>
                  </a:cubicBezTo>
                  <a:cubicBezTo>
                    <a:pt x="1086078" y="258674"/>
                    <a:pt x="1108851" y="186853"/>
                    <a:pt x="1093085" y="136053"/>
                  </a:cubicBezTo>
                  <a:cubicBezTo>
                    <a:pt x="1077319" y="85253"/>
                    <a:pt x="1010754" y="41460"/>
                    <a:pt x="966961" y="20439"/>
                  </a:cubicBezTo>
                  <a:cubicBezTo>
                    <a:pt x="923168" y="-582"/>
                    <a:pt x="872368" y="-7589"/>
                    <a:pt x="830327" y="9928"/>
                  </a:cubicBezTo>
                  <a:cubicBezTo>
                    <a:pt x="788286" y="27445"/>
                    <a:pt x="739237" y="83501"/>
                    <a:pt x="714713" y="125542"/>
                  </a:cubicBezTo>
                  <a:cubicBezTo>
                    <a:pt x="690189" y="167583"/>
                    <a:pt x="704203" y="183349"/>
                    <a:pt x="641141" y="241156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87ED8EA-03D1-1604-426F-0C5B30FD8498}"/>
                </a:ext>
              </a:extLst>
            </p:cNvPr>
            <p:cNvSpPr/>
            <p:nvPr/>
          </p:nvSpPr>
          <p:spPr>
            <a:xfrm>
              <a:off x="4906969" y="4144565"/>
              <a:ext cx="475514" cy="482167"/>
            </a:xfrm>
            <a:custGeom>
              <a:avLst/>
              <a:gdLst>
                <a:gd name="connsiteX0" fmla="*/ 138045 w 475514"/>
                <a:gd name="connsiteY0" fmla="*/ 38553 h 482167"/>
                <a:gd name="connsiteX1" fmla="*/ 306210 w 475514"/>
                <a:gd name="connsiteY1" fmla="*/ 101615 h 482167"/>
                <a:gd name="connsiteX2" fmla="*/ 411314 w 475514"/>
                <a:gd name="connsiteY2" fmla="*/ 238249 h 482167"/>
                <a:gd name="connsiteX3" fmla="*/ 474376 w 475514"/>
                <a:gd name="connsiteY3" fmla="*/ 395905 h 482167"/>
                <a:gd name="connsiteX4" fmla="*/ 358762 w 475514"/>
                <a:gd name="connsiteY4" fmla="*/ 469477 h 482167"/>
                <a:gd name="connsiteX5" fmla="*/ 253658 w 475514"/>
                <a:gd name="connsiteY5" fmla="*/ 469477 h 482167"/>
                <a:gd name="connsiteX6" fmla="*/ 222127 w 475514"/>
                <a:gd name="connsiteY6" fmla="*/ 343353 h 482167"/>
                <a:gd name="connsiteX7" fmla="*/ 64472 w 475514"/>
                <a:gd name="connsiteY7" fmla="*/ 322332 h 482167"/>
                <a:gd name="connsiteX8" fmla="*/ 1410 w 475514"/>
                <a:gd name="connsiteY8" fmla="*/ 322332 h 482167"/>
                <a:gd name="connsiteX9" fmla="*/ 22431 w 475514"/>
                <a:gd name="connsiteY9" fmla="*/ 206718 h 482167"/>
                <a:gd name="connsiteX10" fmla="*/ 43452 w 475514"/>
                <a:gd name="connsiteY10" fmla="*/ 7022 h 482167"/>
                <a:gd name="connsiteX11" fmla="*/ 138045 w 475514"/>
                <a:gd name="connsiteY11" fmla="*/ 38553 h 4821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475514" h="482167">
                  <a:moveTo>
                    <a:pt x="138045" y="38553"/>
                  </a:moveTo>
                  <a:cubicBezTo>
                    <a:pt x="181838" y="54318"/>
                    <a:pt x="260665" y="68332"/>
                    <a:pt x="306210" y="101615"/>
                  </a:cubicBezTo>
                  <a:cubicBezTo>
                    <a:pt x="351755" y="134898"/>
                    <a:pt x="383286" y="189201"/>
                    <a:pt x="411314" y="238249"/>
                  </a:cubicBezTo>
                  <a:cubicBezTo>
                    <a:pt x="439342" y="287297"/>
                    <a:pt x="483135" y="357367"/>
                    <a:pt x="474376" y="395905"/>
                  </a:cubicBezTo>
                  <a:cubicBezTo>
                    <a:pt x="465617" y="434443"/>
                    <a:pt x="395548" y="457215"/>
                    <a:pt x="358762" y="469477"/>
                  </a:cubicBezTo>
                  <a:cubicBezTo>
                    <a:pt x="321976" y="481739"/>
                    <a:pt x="276430" y="490498"/>
                    <a:pt x="253658" y="469477"/>
                  </a:cubicBezTo>
                  <a:cubicBezTo>
                    <a:pt x="230886" y="448456"/>
                    <a:pt x="253658" y="367877"/>
                    <a:pt x="222127" y="343353"/>
                  </a:cubicBezTo>
                  <a:cubicBezTo>
                    <a:pt x="190596" y="318829"/>
                    <a:pt x="101258" y="325835"/>
                    <a:pt x="64472" y="322332"/>
                  </a:cubicBezTo>
                  <a:cubicBezTo>
                    <a:pt x="27686" y="318829"/>
                    <a:pt x="8417" y="341601"/>
                    <a:pt x="1410" y="322332"/>
                  </a:cubicBezTo>
                  <a:cubicBezTo>
                    <a:pt x="-5597" y="303063"/>
                    <a:pt x="15424" y="259270"/>
                    <a:pt x="22431" y="206718"/>
                  </a:cubicBezTo>
                  <a:cubicBezTo>
                    <a:pt x="29438" y="154166"/>
                    <a:pt x="22431" y="29794"/>
                    <a:pt x="43452" y="7022"/>
                  </a:cubicBezTo>
                  <a:cubicBezTo>
                    <a:pt x="64473" y="-15750"/>
                    <a:pt x="94252" y="22788"/>
                    <a:pt x="138045" y="38553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4FE1BB67-08AA-E922-4F3A-A6DF92155917}"/>
                </a:ext>
              </a:extLst>
            </p:cNvPr>
            <p:cNvSpPr/>
            <p:nvPr/>
          </p:nvSpPr>
          <p:spPr>
            <a:xfrm>
              <a:off x="5433215" y="3028075"/>
              <a:ext cx="84935" cy="250188"/>
            </a:xfrm>
            <a:custGeom>
              <a:avLst/>
              <a:gdLst>
                <a:gd name="connsiteX0" fmla="*/ 129385 w 163487"/>
                <a:gd name="connsiteY0" fmla="*/ 3872 h 361135"/>
                <a:gd name="connsiteX1" fmla="*/ 84935 w 163487"/>
                <a:gd name="connsiteY1" fmla="*/ 29272 h 361135"/>
                <a:gd name="connsiteX2" fmla="*/ 2385 w 163487"/>
                <a:gd name="connsiteY2" fmla="*/ 232472 h 361135"/>
                <a:gd name="connsiteX3" fmla="*/ 27785 w 163487"/>
                <a:gd name="connsiteY3" fmla="*/ 353122 h 361135"/>
                <a:gd name="connsiteX4" fmla="*/ 84935 w 163487"/>
                <a:gd name="connsiteY4" fmla="*/ 340422 h 361135"/>
                <a:gd name="connsiteX5" fmla="*/ 129385 w 163487"/>
                <a:gd name="connsiteY5" fmla="*/ 264222 h 361135"/>
                <a:gd name="connsiteX6" fmla="*/ 161135 w 163487"/>
                <a:gd name="connsiteY6" fmla="*/ 207072 h 361135"/>
                <a:gd name="connsiteX7" fmla="*/ 161135 w 163487"/>
                <a:gd name="connsiteY7" fmla="*/ 162622 h 361135"/>
                <a:gd name="connsiteX8" fmla="*/ 148435 w 163487"/>
                <a:gd name="connsiteY8" fmla="*/ 137222 h 361135"/>
                <a:gd name="connsiteX9" fmla="*/ 135735 w 163487"/>
                <a:gd name="connsiteY9" fmla="*/ 92772 h 361135"/>
                <a:gd name="connsiteX10" fmla="*/ 135735 w 163487"/>
                <a:gd name="connsiteY10" fmla="*/ 54672 h 361135"/>
                <a:gd name="connsiteX11" fmla="*/ 129385 w 163487"/>
                <a:gd name="connsiteY11" fmla="*/ 3872 h 361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3487" h="361135">
                  <a:moveTo>
                    <a:pt x="129385" y="3872"/>
                  </a:moveTo>
                  <a:cubicBezTo>
                    <a:pt x="120918" y="-361"/>
                    <a:pt x="106102" y="-8828"/>
                    <a:pt x="84935" y="29272"/>
                  </a:cubicBezTo>
                  <a:cubicBezTo>
                    <a:pt x="63768" y="67372"/>
                    <a:pt x="11910" y="178497"/>
                    <a:pt x="2385" y="232472"/>
                  </a:cubicBezTo>
                  <a:cubicBezTo>
                    <a:pt x="-7140" y="286447"/>
                    <a:pt x="14027" y="335130"/>
                    <a:pt x="27785" y="353122"/>
                  </a:cubicBezTo>
                  <a:cubicBezTo>
                    <a:pt x="41543" y="371114"/>
                    <a:pt x="68002" y="355239"/>
                    <a:pt x="84935" y="340422"/>
                  </a:cubicBezTo>
                  <a:cubicBezTo>
                    <a:pt x="101868" y="325605"/>
                    <a:pt x="116685" y="286447"/>
                    <a:pt x="129385" y="264222"/>
                  </a:cubicBezTo>
                  <a:cubicBezTo>
                    <a:pt x="142085" y="241997"/>
                    <a:pt x="155843" y="224005"/>
                    <a:pt x="161135" y="207072"/>
                  </a:cubicBezTo>
                  <a:cubicBezTo>
                    <a:pt x="166427" y="190139"/>
                    <a:pt x="161135" y="162622"/>
                    <a:pt x="161135" y="162622"/>
                  </a:cubicBezTo>
                  <a:cubicBezTo>
                    <a:pt x="159018" y="150980"/>
                    <a:pt x="152668" y="148864"/>
                    <a:pt x="148435" y="137222"/>
                  </a:cubicBezTo>
                  <a:cubicBezTo>
                    <a:pt x="144202" y="125580"/>
                    <a:pt x="137852" y="106530"/>
                    <a:pt x="135735" y="92772"/>
                  </a:cubicBezTo>
                  <a:cubicBezTo>
                    <a:pt x="133618" y="79014"/>
                    <a:pt x="131502" y="68430"/>
                    <a:pt x="135735" y="54672"/>
                  </a:cubicBezTo>
                  <a:cubicBezTo>
                    <a:pt x="139968" y="40914"/>
                    <a:pt x="137852" y="8105"/>
                    <a:pt x="129385" y="3872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BB773D54-95A0-1730-D994-439F0CF31225}"/>
                </a:ext>
              </a:extLst>
            </p:cNvPr>
            <p:cNvSpPr/>
            <p:nvPr/>
          </p:nvSpPr>
          <p:spPr>
            <a:xfrm>
              <a:off x="4758712" y="3068683"/>
              <a:ext cx="193306" cy="846226"/>
            </a:xfrm>
            <a:custGeom>
              <a:avLst/>
              <a:gdLst>
                <a:gd name="connsiteX0" fmla="*/ 190500 w 193306"/>
                <a:gd name="connsiteY0" fmla="*/ 11 h 846226"/>
                <a:gd name="connsiteX1" fmla="*/ 107950 w 193306"/>
                <a:gd name="connsiteY1" fmla="*/ 95261 h 846226"/>
                <a:gd name="connsiteX2" fmla="*/ 95250 w 193306"/>
                <a:gd name="connsiteY2" fmla="*/ 247661 h 846226"/>
                <a:gd name="connsiteX3" fmla="*/ 95250 w 193306"/>
                <a:gd name="connsiteY3" fmla="*/ 400061 h 846226"/>
                <a:gd name="connsiteX4" fmla="*/ 44450 w 193306"/>
                <a:gd name="connsiteY4" fmla="*/ 476261 h 846226"/>
                <a:gd name="connsiteX5" fmla="*/ 12700 w 193306"/>
                <a:gd name="connsiteY5" fmla="*/ 622311 h 846226"/>
                <a:gd name="connsiteX6" fmla="*/ 0 w 193306"/>
                <a:gd name="connsiteY6" fmla="*/ 762011 h 846226"/>
                <a:gd name="connsiteX7" fmla="*/ 12700 w 193306"/>
                <a:gd name="connsiteY7" fmla="*/ 838211 h 846226"/>
                <a:gd name="connsiteX8" fmla="*/ 25400 w 193306"/>
                <a:gd name="connsiteY8" fmla="*/ 838211 h 846226"/>
                <a:gd name="connsiteX9" fmla="*/ 88900 w 193306"/>
                <a:gd name="connsiteY9" fmla="*/ 787411 h 846226"/>
                <a:gd name="connsiteX10" fmla="*/ 114300 w 193306"/>
                <a:gd name="connsiteY10" fmla="*/ 641361 h 846226"/>
                <a:gd name="connsiteX11" fmla="*/ 165100 w 193306"/>
                <a:gd name="connsiteY11" fmla="*/ 495311 h 846226"/>
                <a:gd name="connsiteX12" fmla="*/ 171450 w 193306"/>
                <a:gd name="connsiteY12" fmla="*/ 412761 h 846226"/>
                <a:gd name="connsiteX13" fmla="*/ 152400 w 193306"/>
                <a:gd name="connsiteY13" fmla="*/ 330211 h 846226"/>
                <a:gd name="connsiteX14" fmla="*/ 146050 w 193306"/>
                <a:gd name="connsiteY14" fmla="*/ 266711 h 846226"/>
                <a:gd name="connsiteX15" fmla="*/ 139700 w 193306"/>
                <a:gd name="connsiteY15" fmla="*/ 196861 h 846226"/>
                <a:gd name="connsiteX16" fmla="*/ 139700 w 193306"/>
                <a:gd name="connsiteY16" fmla="*/ 152411 h 846226"/>
                <a:gd name="connsiteX17" fmla="*/ 171450 w 193306"/>
                <a:gd name="connsiteY17" fmla="*/ 88911 h 846226"/>
                <a:gd name="connsiteX18" fmla="*/ 190500 w 193306"/>
                <a:gd name="connsiteY18" fmla="*/ 11 h 8462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93306" h="846226">
                  <a:moveTo>
                    <a:pt x="190500" y="11"/>
                  </a:moveTo>
                  <a:cubicBezTo>
                    <a:pt x="179917" y="1069"/>
                    <a:pt x="123825" y="53986"/>
                    <a:pt x="107950" y="95261"/>
                  </a:cubicBezTo>
                  <a:cubicBezTo>
                    <a:pt x="92075" y="136536"/>
                    <a:pt x="97367" y="196861"/>
                    <a:pt x="95250" y="247661"/>
                  </a:cubicBezTo>
                  <a:cubicBezTo>
                    <a:pt x="93133" y="298461"/>
                    <a:pt x="103717" y="361961"/>
                    <a:pt x="95250" y="400061"/>
                  </a:cubicBezTo>
                  <a:cubicBezTo>
                    <a:pt x="86783" y="438161"/>
                    <a:pt x="58208" y="439219"/>
                    <a:pt x="44450" y="476261"/>
                  </a:cubicBezTo>
                  <a:cubicBezTo>
                    <a:pt x="30692" y="513303"/>
                    <a:pt x="20108" y="574686"/>
                    <a:pt x="12700" y="622311"/>
                  </a:cubicBezTo>
                  <a:cubicBezTo>
                    <a:pt x="5292" y="669936"/>
                    <a:pt x="0" y="726028"/>
                    <a:pt x="0" y="762011"/>
                  </a:cubicBezTo>
                  <a:cubicBezTo>
                    <a:pt x="0" y="797994"/>
                    <a:pt x="12700" y="838211"/>
                    <a:pt x="12700" y="838211"/>
                  </a:cubicBezTo>
                  <a:cubicBezTo>
                    <a:pt x="16933" y="850911"/>
                    <a:pt x="12700" y="846678"/>
                    <a:pt x="25400" y="838211"/>
                  </a:cubicBezTo>
                  <a:cubicBezTo>
                    <a:pt x="38100" y="829744"/>
                    <a:pt x="74083" y="820219"/>
                    <a:pt x="88900" y="787411"/>
                  </a:cubicBezTo>
                  <a:cubicBezTo>
                    <a:pt x="103717" y="754603"/>
                    <a:pt x="101600" y="690044"/>
                    <a:pt x="114300" y="641361"/>
                  </a:cubicBezTo>
                  <a:cubicBezTo>
                    <a:pt x="127000" y="592678"/>
                    <a:pt x="155575" y="533411"/>
                    <a:pt x="165100" y="495311"/>
                  </a:cubicBezTo>
                  <a:cubicBezTo>
                    <a:pt x="174625" y="457211"/>
                    <a:pt x="173567" y="440278"/>
                    <a:pt x="171450" y="412761"/>
                  </a:cubicBezTo>
                  <a:cubicBezTo>
                    <a:pt x="169333" y="385244"/>
                    <a:pt x="156633" y="354553"/>
                    <a:pt x="152400" y="330211"/>
                  </a:cubicBezTo>
                  <a:cubicBezTo>
                    <a:pt x="148167" y="305869"/>
                    <a:pt x="146050" y="266711"/>
                    <a:pt x="146050" y="266711"/>
                  </a:cubicBezTo>
                  <a:cubicBezTo>
                    <a:pt x="143933" y="244486"/>
                    <a:pt x="140758" y="215911"/>
                    <a:pt x="139700" y="196861"/>
                  </a:cubicBezTo>
                  <a:cubicBezTo>
                    <a:pt x="138642" y="177811"/>
                    <a:pt x="134408" y="170403"/>
                    <a:pt x="139700" y="152411"/>
                  </a:cubicBezTo>
                  <a:cubicBezTo>
                    <a:pt x="144992" y="134419"/>
                    <a:pt x="164042" y="106903"/>
                    <a:pt x="171450" y="88911"/>
                  </a:cubicBezTo>
                  <a:cubicBezTo>
                    <a:pt x="178858" y="70919"/>
                    <a:pt x="201083" y="-1047"/>
                    <a:pt x="190500" y="11"/>
                  </a:cubicBezTo>
                  <a:close/>
                </a:path>
              </a:pathLst>
            </a:custGeom>
            <a:solidFill>
              <a:schemeClr val="accent1">
                <a:lumMod val="20000"/>
                <a:lumOff val="80000"/>
                <a:alpha val="2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AEEE594-9068-03D9-AD5B-B3CC6C2F9D59}"/>
              </a:ext>
            </a:extLst>
          </p:cNvPr>
          <p:cNvGrpSpPr/>
          <p:nvPr/>
        </p:nvGrpSpPr>
        <p:grpSpPr>
          <a:xfrm>
            <a:off x="10617835" y="79171"/>
            <a:ext cx="1485900" cy="1485900"/>
            <a:chOff x="10048142" y="1375446"/>
            <a:chExt cx="1485900" cy="1485900"/>
          </a:xfrm>
        </p:grpSpPr>
        <p:sp>
          <p:nvSpPr>
            <p:cNvPr id="40" name="Star: 24 Points 39">
              <a:extLst>
                <a:ext uri="{FF2B5EF4-FFF2-40B4-BE49-F238E27FC236}">
                  <a16:creationId xmlns:a16="http://schemas.microsoft.com/office/drawing/2014/main" id="{9025FD47-A7BC-25FB-67A1-EB6696CCBDE3}"/>
                </a:ext>
              </a:extLst>
            </p:cNvPr>
            <p:cNvSpPr/>
            <p:nvPr/>
          </p:nvSpPr>
          <p:spPr>
            <a:xfrm>
              <a:off x="10048142" y="1375446"/>
              <a:ext cx="1485900" cy="1485900"/>
            </a:xfrm>
            <a:prstGeom prst="star24">
              <a:avLst/>
            </a:prstGeom>
            <a:solidFill>
              <a:srgbClr val="FFFF00"/>
            </a:solidFill>
            <a:ln>
              <a:noFill/>
            </a:ln>
            <a:effectLst>
              <a:glow rad="139700">
                <a:schemeClr val="accent4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5CDFD729-0B7D-3218-6902-75CD7C863445}"/>
                </a:ext>
              </a:extLst>
            </p:cNvPr>
            <p:cNvSpPr/>
            <p:nvPr/>
          </p:nvSpPr>
          <p:spPr>
            <a:xfrm>
              <a:off x="10417785" y="1732817"/>
              <a:ext cx="746614" cy="746614"/>
            </a:xfrm>
            <a:prstGeom prst="ellipse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E883A1B0-E55F-5646-3E08-66BF0961D000}"/>
              </a:ext>
            </a:extLst>
          </p:cNvPr>
          <p:cNvSpPr txBox="1"/>
          <p:nvPr/>
        </p:nvSpPr>
        <p:spPr>
          <a:xfrm>
            <a:off x="4012564" y="68474"/>
            <a:ext cx="41668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Terra</a:t>
            </a:r>
            <a:r>
              <a:rPr lang="en-US" sz="3600" b="1" dirty="0"/>
              <a:t> </a:t>
            </a:r>
            <a:r>
              <a:rPr lang="en-US" sz="3600" b="1" dirty="0">
                <a:solidFill>
                  <a:schemeClr val="accent6">
                    <a:lumMod val="75000"/>
                  </a:schemeClr>
                </a:solidFill>
              </a:rPr>
              <a:t>Nexus</a:t>
            </a:r>
          </a:p>
          <a:p>
            <a:pPr algn="ctr"/>
            <a:r>
              <a:rPr lang="en-US" b="1" dirty="0">
                <a:solidFill>
                  <a:schemeClr val="bg2">
                    <a:lumMod val="50000"/>
                  </a:schemeClr>
                </a:solidFill>
              </a:rPr>
              <a:t>by</a:t>
            </a:r>
            <a:r>
              <a:rPr lang="en-US" b="1" dirty="0"/>
              <a:t> </a:t>
            </a:r>
            <a:r>
              <a:rPr lang="en-US" sz="2400" b="1" dirty="0">
                <a:solidFill>
                  <a:schemeClr val="accent5">
                    <a:lumMod val="75000"/>
                  </a:schemeClr>
                </a:solidFill>
              </a:rPr>
              <a:t>Sien, Inc.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059172CC-650A-76BB-E730-3F71C01CBF2A}"/>
              </a:ext>
            </a:extLst>
          </p:cNvPr>
          <p:cNvGrpSpPr/>
          <p:nvPr/>
        </p:nvGrpSpPr>
        <p:grpSpPr>
          <a:xfrm>
            <a:off x="7325235" y="1055619"/>
            <a:ext cx="854198" cy="451289"/>
            <a:chOff x="8299938" y="1899138"/>
            <a:chExt cx="1090247" cy="580293"/>
          </a:xfrm>
          <a:effectLst>
            <a:glow rad="139700">
              <a:schemeClr val="accent1">
                <a:satMod val="175000"/>
                <a:alpha val="40000"/>
              </a:schemeClr>
            </a:glow>
          </a:effectLst>
        </p:grpSpPr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03E1E0D5-A8F0-8ED0-F5F3-08D3560E78AF}"/>
                </a:ext>
              </a:extLst>
            </p:cNvPr>
            <p:cNvSpPr/>
            <p:nvPr/>
          </p:nvSpPr>
          <p:spPr>
            <a:xfrm>
              <a:off x="8554915" y="1899138"/>
              <a:ext cx="580293" cy="580293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Oval 44">
              <a:extLst>
                <a:ext uri="{FF2B5EF4-FFF2-40B4-BE49-F238E27FC236}">
                  <a16:creationId xmlns:a16="http://schemas.microsoft.com/office/drawing/2014/main" id="{34EBFD62-10A6-8480-C263-004F93C77B24}"/>
                </a:ext>
              </a:extLst>
            </p:cNvPr>
            <p:cNvSpPr/>
            <p:nvPr/>
          </p:nvSpPr>
          <p:spPr>
            <a:xfrm>
              <a:off x="8299938" y="2051538"/>
              <a:ext cx="457199" cy="427893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25945D6C-76C0-7556-E723-B6CFF0363543}"/>
                </a:ext>
              </a:extLst>
            </p:cNvPr>
            <p:cNvSpPr/>
            <p:nvPr/>
          </p:nvSpPr>
          <p:spPr>
            <a:xfrm>
              <a:off x="8858252" y="1987061"/>
              <a:ext cx="531933" cy="49237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B5C7FAD-5A27-DFBB-19BA-74FA2FFAB27F}"/>
                </a:ext>
              </a:extLst>
            </p:cNvPr>
            <p:cNvSpPr/>
            <p:nvPr/>
          </p:nvSpPr>
          <p:spPr>
            <a:xfrm>
              <a:off x="8528537" y="2189284"/>
              <a:ext cx="606671" cy="2901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48" name="Graphic 47" descr="Satellite dish">
            <a:extLst>
              <a:ext uri="{FF2B5EF4-FFF2-40B4-BE49-F238E27FC236}">
                <a16:creationId xmlns:a16="http://schemas.microsoft.com/office/drawing/2014/main" id="{B7CA4131-3C88-D7EB-6DCE-BD9FFD807E7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577096" y="1144639"/>
            <a:ext cx="598638" cy="598638"/>
          </a:xfrm>
          <a:prstGeom prst="rect">
            <a:avLst/>
          </a:prstGeom>
        </p:spPr>
      </p:pic>
      <p:grpSp>
        <p:nvGrpSpPr>
          <p:cNvPr id="49" name="Group 48">
            <a:extLst>
              <a:ext uri="{FF2B5EF4-FFF2-40B4-BE49-F238E27FC236}">
                <a16:creationId xmlns:a16="http://schemas.microsoft.com/office/drawing/2014/main" id="{16908664-8202-47F0-994A-B643A9B54666}"/>
              </a:ext>
            </a:extLst>
          </p:cNvPr>
          <p:cNvGrpSpPr/>
          <p:nvPr/>
        </p:nvGrpSpPr>
        <p:grpSpPr>
          <a:xfrm>
            <a:off x="2675130" y="175239"/>
            <a:ext cx="854199" cy="454654"/>
            <a:chOff x="1387673" y="322602"/>
            <a:chExt cx="854199" cy="454654"/>
          </a:xfrm>
        </p:grpSpPr>
        <p:grpSp>
          <p:nvGrpSpPr>
            <p:cNvPr id="50" name="Group 49">
              <a:extLst>
                <a:ext uri="{FF2B5EF4-FFF2-40B4-BE49-F238E27FC236}">
                  <a16:creationId xmlns:a16="http://schemas.microsoft.com/office/drawing/2014/main" id="{D34832DE-55C2-3B75-2060-0825107E4BAB}"/>
                </a:ext>
              </a:extLst>
            </p:cNvPr>
            <p:cNvGrpSpPr/>
            <p:nvPr/>
          </p:nvGrpSpPr>
          <p:grpSpPr>
            <a:xfrm>
              <a:off x="1387673" y="322602"/>
              <a:ext cx="854199" cy="454654"/>
              <a:chOff x="8299938" y="1899138"/>
              <a:chExt cx="1090247" cy="580293"/>
            </a:xfrm>
            <a:effectLst>
              <a:glow rad="139700">
                <a:schemeClr val="accent1">
                  <a:satMod val="175000"/>
                  <a:alpha val="40000"/>
                </a:schemeClr>
              </a:glow>
            </a:effectLst>
          </p:grpSpPr>
          <p:sp>
            <p:nvSpPr>
              <p:cNvPr id="52" name="Oval 51">
                <a:extLst>
                  <a:ext uri="{FF2B5EF4-FFF2-40B4-BE49-F238E27FC236}">
                    <a16:creationId xmlns:a16="http://schemas.microsoft.com/office/drawing/2014/main" id="{76E16E99-0E5D-BD8E-92A1-B11B490413F6}"/>
                  </a:ext>
                </a:extLst>
              </p:cNvPr>
              <p:cNvSpPr/>
              <p:nvPr/>
            </p:nvSpPr>
            <p:spPr>
              <a:xfrm>
                <a:off x="8554915" y="1899138"/>
                <a:ext cx="580293" cy="580293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3" name="Oval 52">
                <a:extLst>
                  <a:ext uri="{FF2B5EF4-FFF2-40B4-BE49-F238E27FC236}">
                    <a16:creationId xmlns:a16="http://schemas.microsoft.com/office/drawing/2014/main" id="{2AEC604E-98DB-F978-B6C3-7F8E508651EA}"/>
                  </a:ext>
                </a:extLst>
              </p:cNvPr>
              <p:cNvSpPr/>
              <p:nvPr/>
            </p:nvSpPr>
            <p:spPr>
              <a:xfrm>
                <a:off x="8299938" y="2051538"/>
                <a:ext cx="457199" cy="427893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4" name="Oval 53">
                <a:extLst>
                  <a:ext uri="{FF2B5EF4-FFF2-40B4-BE49-F238E27FC236}">
                    <a16:creationId xmlns:a16="http://schemas.microsoft.com/office/drawing/2014/main" id="{78F411E8-74EC-A34D-C5F2-ACC4EE793700}"/>
                  </a:ext>
                </a:extLst>
              </p:cNvPr>
              <p:cNvSpPr/>
              <p:nvPr/>
            </p:nvSpPr>
            <p:spPr>
              <a:xfrm>
                <a:off x="8858252" y="1987061"/>
                <a:ext cx="531933" cy="492370"/>
              </a:xfrm>
              <a:prstGeom prst="ellipse">
                <a:avLst/>
              </a:prstGeom>
              <a:ln>
                <a:solidFill>
                  <a:schemeClr val="bg1"/>
                </a:solidFill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5" name="Rectangle 54">
                <a:extLst>
                  <a:ext uri="{FF2B5EF4-FFF2-40B4-BE49-F238E27FC236}">
                    <a16:creationId xmlns:a16="http://schemas.microsoft.com/office/drawing/2014/main" id="{7C40AE69-CA04-88C5-060A-DD8DD2A1CD08}"/>
                  </a:ext>
                </a:extLst>
              </p:cNvPr>
              <p:cNvSpPr/>
              <p:nvPr/>
            </p:nvSpPr>
            <p:spPr>
              <a:xfrm>
                <a:off x="8528537" y="2189284"/>
                <a:ext cx="606671" cy="290147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D99155A7-B168-53A7-606E-227FE64E7D8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80457" y="464903"/>
              <a:ext cx="468630" cy="288036"/>
            </a:xfrm>
            <a:prstGeom prst="rect">
              <a:avLst/>
            </a:prstGeom>
          </p:spPr>
        </p:pic>
      </p:grpSp>
      <p:sp>
        <p:nvSpPr>
          <p:cNvPr id="117" name="TextBox 116">
            <a:extLst>
              <a:ext uri="{FF2B5EF4-FFF2-40B4-BE49-F238E27FC236}">
                <a16:creationId xmlns:a16="http://schemas.microsoft.com/office/drawing/2014/main" id="{582CEB1A-4B59-F427-A4C4-A222369054AA}"/>
              </a:ext>
            </a:extLst>
          </p:cNvPr>
          <p:cNvSpPr txBox="1"/>
          <p:nvPr/>
        </p:nvSpPr>
        <p:spPr>
          <a:xfrm>
            <a:off x="2962812" y="5919504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pic>
        <p:nvPicPr>
          <p:cNvPr id="124" name="Picture 123">
            <a:extLst>
              <a:ext uri="{FF2B5EF4-FFF2-40B4-BE49-F238E27FC236}">
                <a16:creationId xmlns:a16="http://schemas.microsoft.com/office/drawing/2014/main" id="{652916CE-EF7D-ACE6-99E6-0EFF9498DD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792798" y="6581643"/>
            <a:ext cx="100823" cy="228600"/>
          </a:xfrm>
          <a:prstGeom prst="rect">
            <a:avLst/>
          </a:prstGeom>
        </p:spPr>
      </p:pic>
      <p:grpSp>
        <p:nvGrpSpPr>
          <p:cNvPr id="347" name="Group 346">
            <a:extLst>
              <a:ext uri="{FF2B5EF4-FFF2-40B4-BE49-F238E27FC236}">
                <a16:creationId xmlns:a16="http://schemas.microsoft.com/office/drawing/2014/main" id="{BAF01451-7310-8EBF-0933-15001AB579AB}"/>
              </a:ext>
            </a:extLst>
          </p:cNvPr>
          <p:cNvGrpSpPr/>
          <p:nvPr/>
        </p:nvGrpSpPr>
        <p:grpSpPr>
          <a:xfrm>
            <a:off x="2512734" y="1799036"/>
            <a:ext cx="7377819" cy="713289"/>
            <a:chOff x="2512734" y="1799036"/>
            <a:chExt cx="7377819" cy="713289"/>
          </a:xfrm>
        </p:grpSpPr>
        <p:sp>
          <p:nvSpPr>
            <p:cNvPr id="125" name="Cloud 124">
              <a:extLst>
                <a:ext uri="{FF2B5EF4-FFF2-40B4-BE49-F238E27FC236}">
                  <a16:creationId xmlns:a16="http://schemas.microsoft.com/office/drawing/2014/main" id="{F4A27D66-3245-394E-926A-EB87BB4752EB}"/>
                </a:ext>
              </a:extLst>
            </p:cNvPr>
            <p:cNvSpPr/>
            <p:nvPr/>
          </p:nvSpPr>
          <p:spPr>
            <a:xfrm>
              <a:off x="2951907" y="1905301"/>
              <a:ext cx="188019" cy="199844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126" name="Group 125">
              <a:extLst>
                <a:ext uri="{FF2B5EF4-FFF2-40B4-BE49-F238E27FC236}">
                  <a16:creationId xmlns:a16="http://schemas.microsoft.com/office/drawing/2014/main" id="{24DDE0BB-C53C-49C4-59D2-95771157B254}"/>
                </a:ext>
              </a:extLst>
            </p:cNvPr>
            <p:cNvGrpSpPr/>
            <p:nvPr/>
          </p:nvGrpSpPr>
          <p:grpSpPr>
            <a:xfrm rot="208402">
              <a:off x="2512734" y="1799036"/>
              <a:ext cx="316295" cy="385079"/>
              <a:chOff x="5096627" y="5335787"/>
              <a:chExt cx="316295" cy="385079"/>
            </a:xfrm>
          </p:grpSpPr>
          <p:sp>
            <p:nvSpPr>
              <p:cNvPr id="127" name="Flowchart: Delay 126">
                <a:extLst>
                  <a:ext uri="{FF2B5EF4-FFF2-40B4-BE49-F238E27FC236}">
                    <a16:creationId xmlns:a16="http://schemas.microsoft.com/office/drawing/2014/main" id="{25105B68-F8C3-85D4-EB6E-EF2D536755C7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8" name="Flowchart: Delay 127">
                <a:extLst>
                  <a:ext uri="{FF2B5EF4-FFF2-40B4-BE49-F238E27FC236}">
                    <a16:creationId xmlns:a16="http://schemas.microsoft.com/office/drawing/2014/main" id="{FE2B949E-3A5D-6F6D-2BB5-8A5F641AF423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29" name="Flowchart: Delay 128">
                <a:extLst>
                  <a:ext uri="{FF2B5EF4-FFF2-40B4-BE49-F238E27FC236}">
                    <a16:creationId xmlns:a16="http://schemas.microsoft.com/office/drawing/2014/main" id="{135FF010-2F56-BACB-0238-BE9973EFCE54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0" name="Flowchart: Delay 129">
                <a:extLst>
                  <a:ext uri="{FF2B5EF4-FFF2-40B4-BE49-F238E27FC236}">
                    <a16:creationId xmlns:a16="http://schemas.microsoft.com/office/drawing/2014/main" id="{82CA3134-2E57-B1E5-530D-9CE54B6480D5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1" name="Flowchart: Delay 130">
                <a:extLst>
                  <a:ext uri="{FF2B5EF4-FFF2-40B4-BE49-F238E27FC236}">
                    <a16:creationId xmlns:a16="http://schemas.microsoft.com/office/drawing/2014/main" id="{1200FA68-D50D-80F6-E14A-3DC2A7250F45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2" name="Flowchart: Delay 131">
                <a:extLst>
                  <a:ext uri="{FF2B5EF4-FFF2-40B4-BE49-F238E27FC236}">
                    <a16:creationId xmlns:a16="http://schemas.microsoft.com/office/drawing/2014/main" id="{9A4EA9BB-A892-F823-A100-603F5F6DDA70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3" name="Flowchart: Delay 132">
                <a:extLst>
                  <a:ext uri="{FF2B5EF4-FFF2-40B4-BE49-F238E27FC236}">
                    <a16:creationId xmlns:a16="http://schemas.microsoft.com/office/drawing/2014/main" id="{701F3F14-06AD-850F-D82C-F6F8702E11DB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34" name="Oval 133">
                <a:extLst>
                  <a:ext uri="{FF2B5EF4-FFF2-40B4-BE49-F238E27FC236}">
                    <a16:creationId xmlns:a16="http://schemas.microsoft.com/office/drawing/2014/main" id="{2B0B5E92-A669-2F45-A9E9-F8E3E8890DA0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57" name="Cloud 256">
              <a:extLst>
                <a:ext uri="{FF2B5EF4-FFF2-40B4-BE49-F238E27FC236}">
                  <a16:creationId xmlns:a16="http://schemas.microsoft.com/office/drawing/2014/main" id="{92CFCF39-2E20-60D0-D77D-390933C9F48A}"/>
                </a:ext>
              </a:extLst>
            </p:cNvPr>
            <p:cNvSpPr/>
            <p:nvPr/>
          </p:nvSpPr>
          <p:spPr>
            <a:xfrm>
              <a:off x="3701977" y="1925773"/>
              <a:ext cx="188019" cy="199844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58" name="Group 257">
              <a:extLst>
                <a:ext uri="{FF2B5EF4-FFF2-40B4-BE49-F238E27FC236}">
                  <a16:creationId xmlns:a16="http://schemas.microsoft.com/office/drawing/2014/main" id="{E535DE22-9B62-8F08-C525-2496E595AC1A}"/>
                </a:ext>
              </a:extLst>
            </p:cNvPr>
            <p:cNvGrpSpPr/>
            <p:nvPr/>
          </p:nvGrpSpPr>
          <p:grpSpPr>
            <a:xfrm rot="208402">
              <a:off x="3262804" y="1799036"/>
              <a:ext cx="316295" cy="385079"/>
              <a:chOff x="5096627" y="5335787"/>
              <a:chExt cx="316295" cy="385079"/>
            </a:xfrm>
          </p:grpSpPr>
          <p:sp>
            <p:nvSpPr>
              <p:cNvPr id="259" name="Flowchart: Delay 258">
                <a:extLst>
                  <a:ext uri="{FF2B5EF4-FFF2-40B4-BE49-F238E27FC236}">
                    <a16:creationId xmlns:a16="http://schemas.microsoft.com/office/drawing/2014/main" id="{D4AC944F-4752-269E-CABF-07D66BA67281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0" name="Flowchart: Delay 259">
                <a:extLst>
                  <a:ext uri="{FF2B5EF4-FFF2-40B4-BE49-F238E27FC236}">
                    <a16:creationId xmlns:a16="http://schemas.microsoft.com/office/drawing/2014/main" id="{03DFDB33-D0AA-F3ED-AC33-824DA85B55D3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1" name="Flowchart: Delay 260">
                <a:extLst>
                  <a:ext uri="{FF2B5EF4-FFF2-40B4-BE49-F238E27FC236}">
                    <a16:creationId xmlns:a16="http://schemas.microsoft.com/office/drawing/2014/main" id="{FF3AFA67-F237-5364-918D-60A61878488E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2" name="Flowchart: Delay 261">
                <a:extLst>
                  <a:ext uri="{FF2B5EF4-FFF2-40B4-BE49-F238E27FC236}">
                    <a16:creationId xmlns:a16="http://schemas.microsoft.com/office/drawing/2014/main" id="{DFCDA5AD-8630-4DE3-F08E-C9D4E1B1C9B3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3" name="Flowchart: Delay 262">
                <a:extLst>
                  <a:ext uri="{FF2B5EF4-FFF2-40B4-BE49-F238E27FC236}">
                    <a16:creationId xmlns:a16="http://schemas.microsoft.com/office/drawing/2014/main" id="{55CFA00F-FDF3-A221-E476-3A2C89241E95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4" name="Flowchart: Delay 263">
                <a:extLst>
                  <a:ext uri="{FF2B5EF4-FFF2-40B4-BE49-F238E27FC236}">
                    <a16:creationId xmlns:a16="http://schemas.microsoft.com/office/drawing/2014/main" id="{F761E8A1-8119-818E-208B-1381F95B0B26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5" name="Flowchart: Delay 264">
                <a:extLst>
                  <a:ext uri="{FF2B5EF4-FFF2-40B4-BE49-F238E27FC236}">
                    <a16:creationId xmlns:a16="http://schemas.microsoft.com/office/drawing/2014/main" id="{06426A35-E25A-4347-B1F9-FA6ED9B7A87E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66" name="Oval 265">
                <a:extLst>
                  <a:ext uri="{FF2B5EF4-FFF2-40B4-BE49-F238E27FC236}">
                    <a16:creationId xmlns:a16="http://schemas.microsoft.com/office/drawing/2014/main" id="{4CBCC8ED-AD0A-F174-0206-52C761141BAD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67" name="Cloud 266">
              <a:extLst>
                <a:ext uri="{FF2B5EF4-FFF2-40B4-BE49-F238E27FC236}">
                  <a16:creationId xmlns:a16="http://schemas.microsoft.com/office/drawing/2014/main" id="{46E9526C-0537-8F1A-003C-4D6BF3AB533E}"/>
                </a:ext>
              </a:extLst>
            </p:cNvPr>
            <p:cNvSpPr/>
            <p:nvPr/>
          </p:nvSpPr>
          <p:spPr>
            <a:xfrm>
              <a:off x="4452047" y="1941681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68" name="Group 267">
              <a:extLst>
                <a:ext uri="{FF2B5EF4-FFF2-40B4-BE49-F238E27FC236}">
                  <a16:creationId xmlns:a16="http://schemas.microsoft.com/office/drawing/2014/main" id="{654A74A2-AEBA-4FF9-D643-939C875A83D1}"/>
                </a:ext>
              </a:extLst>
            </p:cNvPr>
            <p:cNvGrpSpPr/>
            <p:nvPr/>
          </p:nvGrpSpPr>
          <p:grpSpPr>
            <a:xfrm rot="208402">
              <a:off x="4012874" y="1799036"/>
              <a:ext cx="316295" cy="385079"/>
              <a:chOff x="5096627" y="5335787"/>
              <a:chExt cx="316295" cy="385079"/>
            </a:xfrm>
          </p:grpSpPr>
          <p:sp>
            <p:nvSpPr>
              <p:cNvPr id="269" name="Flowchart: Delay 268">
                <a:extLst>
                  <a:ext uri="{FF2B5EF4-FFF2-40B4-BE49-F238E27FC236}">
                    <a16:creationId xmlns:a16="http://schemas.microsoft.com/office/drawing/2014/main" id="{0750E816-8F69-339A-8F72-0C9C3D908595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0" name="Flowchart: Delay 269">
                <a:extLst>
                  <a:ext uri="{FF2B5EF4-FFF2-40B4-BE49-F238E27FC236}">
                    <a16:creationId xmlns:a16="http://schemas.microsoft.com/office/drawing/2014/main" id="{BBD0589C-1B88-81BA-894A-0EF4646F6A0E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1" name="Flowchart: Delay 270">
                <a:extLst>
                  <a:ext uri="{FF2B5EF4-FFF2-40B4-BE49-F238E27FC236}">
                    <a16:creationId xmlns:a16="http://schemas.microsoft.com/office/drawing/2014/main" id="{4FEABE10-A8F2-17C1-D328-70B35BD5EA2C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2" name="Flowchart: Delay 271">
                <a:extLst>
                  <a:ext uri="{FF2B5EF4-FFF2-40B4-BE49-F238E27FC236}">
                    <a16:creationId xmlns:a16="http://schemas.microsoft.com/office/drawing/2014/main" id="{703B0E67-C38A-0FEF-A52B-D889383CE781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3" name="Flowchart: Delay 272">
                <a:extLst>
                  <a:ext uri="{FF2B5EF4-FFF2-40B4-BE49-F238E27FC236}">
                    <a16:creationId xmlns:a16="http://schemas.microsoft.com/office/drawing/2014/main" id="{D192C937-996D-A3B9-5676-E69CEBBA469E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4" name="Flowchart: Delay 273">
                <a:extLst>
                  <a:ext uri="{FF2B5EF4-FFF2-40B4-BE49-F238E27FC236}">
                    <a16:creationId xmlns:a16="http://schemas.microsoft.com/office/drawing/2014/main" id="{7BD30522-2EB0-9362-A4E4-23DF7AA97D2D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5" name="Flowchart: Delay 274">
                <a:extLst>
                  <a:ext uri="{FF2B5EF4-FFF2-40B4-BE49-F238E27FC236}">
                    <a16:creationId xmlns:a16="http://schemas.microsoft.com/office/drawing/2014/main" id="{8BADB05D-3F33-9ABE-8552-451AE1C0F5B6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76" name="Oval 275">
                <a:extLst>
                  <a:ext uri="{FF2B5EF4-FFF2-40B4-BE49-F238E27FC236}">
                    <a16:creationId xmlns:a16="http://schemas.microsoft.com/office/drawing/2014/main" id="{9ED29575-A710-62B8-7C91-6872817300B8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77" name="Cloud 276">
              <a:extLst>
                <a:ext uri="{FF2B5EF4-FFF2-40B4-BE49-F238E27FC236}">
                  <a16:creationId xmlns:a16="http://schemas.microsoft.com/office/drawing/2014/main" id="{4F1AD551-7773-F383-1F4C-DC0CB19B9CA4}"/>
                </a:ext>
              </a:extLst>
            </p:cNvPr>
            <p:cNvSpPr/>
            <p:nvPr/>
          </p:nvSpPr>
          <p:spPr>
            <a:xfrm>
              <a:off x="5202117" y="196215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8" name="Group 277">
              <a:extLst>
                <a:ext uri="{FF2B5EF4-FFF2-40B4-BE49-F238E27FC236}">
                  <a16:creationId xmlns:a16="http://schemas.microsoft.com/office/drawing/2014/main" id="{F54677DB-0344-BCF0-2D90-FBCF795CAF5B}"/>
                </a:ext>
              </a:extLst>
            </p:cNvPr>
            <p:cNvGrpSpPr/>
            <p:nvPr/>
          </p:nvGrpSpPr>
          <p:grpSpPr>
            <a:xfrm rot="208402">
              <a:off x="4762944" y="1816539"/>
              <a:ext cx="316295" cy="350072"/>
              <a:chOff x="5096627" y="5335787"/>
              <a:chExt cx="316295" cy="385079"/>
            </a:xfrm>
          </p:grpSpPr>
          <p:sp>
            <p:nvSpPr>
              <p:cNvPr id="279" name="Flowchart: Delay 278">
                <a:extLst>
                  <a:ext uri="{FF2B5EF4-FFF2-40B4-BE49-F238E27FC236}">
                    <a16:creationId xmlns:a16="http://schemas.microsoft.com/office/drawing/2014/main" id="{A52D2A40-CFDF-EDFE-3843-89C886D59407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0" name="Flowchart: Delay 279">
                <a:extLst>
                  <a:ext uri="{FF2B5EF4-FFF2-40B4-BE49-F238E27FC236}">
                    <a16:creationId xmlns:a16="http://schemas.microsoft.com/office/drawing/2014/main" id="{4CF5BDC2-7938-7A00-C791-0CA8ACBF594F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1" name="Flowchart: Delay 280">
                <a:extLst>
                  <a:ext uri="{FF2B5EF4-FFF2-40B4-BE49-F238E27FC236}">
                    <a16:creationId xmlns:a16="http://schemas.microsoft.com/office/drawing/2014/main" id="{A300D1CC-9DE4-BCD9-57AE-176523B0A8D2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2" name="Flowchart: Delay 281">
                <a:extLst>
                  <a:ext uri="{FF2B5EF4-FFF2-40B4-BE49-F238E27FC236}">
                    <a16:creationId xmlns:a16="http://schemas.microsoft.com/office/drawing/2014/main" id="{C736FC40-F38E-5CC9-9C73-815C8C0874B3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3" name="Flowchart: Delay 282">
                <a:extLst>
                  <a:ext uri="{FF2B5EF4-FFF2-40B4-BE49-F238E27FC236}">
                    <a16:creationId xmlns:a16="http://schemas.microsoft.com/office/drawing/2014/main" id="{EB7B189A-0398-0742-E0BD-58126297CA24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4" name="Flowchart: Delay 283">
                <a:extLst>
                  <a:ext uri="{FF2B5EF4-FFF2-40B4-BE49-F238E27FC236}">
                    <a16:creationId xmlns:a16="http://schemas.microsoft.com/office/drawing/2014/main" id="{6B7A7AAD-FFF9-2CA6-BB69-F80DD25517D8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5" name="Flowchart: Delay 284">
                <a:extLst>
                  <a:ext uri="{FF2B5EF4-FFF2-40B4-BE49-F238E27FC236}">
                    <a16:creationId xmlns:a16="http://schemas.microsoft.com/office/drawing/2014/main" id="{8C8A7430-773E-CF6B-5822-5C14B21F22BA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86" name="Oval 285">
                <a:extLst>
                  <a:ext uri="{FF2B5EF4-FFF2-40B4-BE49-F238E27FC236}">
                    <a16:creationId xmlns:a16="http://schemas.microsoft.com/office/drawing/2014/main" id="{A6E1A241-4B8A-AB7A-9DF1-CF4BC48F74C4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87" name="Cloud 286">
              <a:extLst>
                <a:ext uri="{FF2B5EF4-FFF2-40B4-BE49-F238E27FC236}">
                  <a16:creationId xmlns:a16="http://schemas.microsoft.com/office/drawing/2014/main" id="{1DE34078-BF5E-7869-DE0E-3536355FE348}"/>
                </a:ext>
              </a:extLst>
            </p:cNvPr>
            <p:cNvSpPr/>
            <p:nvPr/>
          </p:nvSpPr>
          <p:spPr>
            <a:xfrm>
              <a:off x="5952187" y="2003097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88" name="Group 287">
              <a:extLst>
                <a:ext uri="{FF2B5EF4-FFF2-40B4-BE49-F238E27FC236}">
                  <a16:creationId xmlns:a16="http://schemas.microsoft.com/office/drawing/2014/main" id="{71E15184-980A-C801-4D1E-7D20E8A13C7B}"/>
                </a:ext>
              </a:extLst>
            </p:cNvPr>
            <p:cNvGrpSpPr/>
            <p:nvPr/>
          </p:nvGrpSpPr>
          <p:grpSpPr>
            <a:xfrm rot="208402">
              <a:off x="5513014" y="1850659"/>
              <a:ext cx="316295" cy="350072"/>
              <a:chOff x="5096627" y="5335787"/>
              <a:chExt cx="316295" cy="385079"/>
            </a:xfrm>
          </p:grpSpPr>
          <p:sp>
            <p:nvSpPr>
              <p:cNvPr id="289" name="Flowchart: Delay 288">
                <a:extLst>
                  <a:ext uri="{FF2B5EF4-FFF2-40B4-BE49-F238E27FC236}">
                    <a16:creationId xmlns:a16="http://schemas.microsoft.com/office/drawing/2014/main" id="{2B3F64A1-1B2F-20E4-E67A-3EF4D5E2E01C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0" name="Flowchart: Delay 289">
                <a:extLst>
                  <a:ext uri="{FF2B5EF4-FFF2-40B4-BE49-F238E27FC236}">
                    <a16:creationId xmlns:a16="http://schemas.microsoft.com/office/drawing/2014/main" id="{501DCC69-0F41-22C5-477A-89678057D3C5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1" name="Flowchart: Delay 290">
                <a:extLst>
                  <a:ext uri="{FF2B5EF4-FFF2-40B4-BE49-F238E27FC236}">
                    <a16:creationId xmlns:a16="http://schemas.microsoft.com/office/drawing/2014/main" id="{154A5A79-48EB-E979-95A7-9B770E7CDD7C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2" name="Flowchart: Delay 291">
                <a:extLst>
                  <a:ext uri="{FF2B5EF4-FFF2-40B4-BE49-F238E27FC236}">
                    <a16:creationId xmlns:a16="http://schemas.microsoft.com/office/drawing/2014/main" id="{64608B7C-59D5-8617-932F-0B37435F0A29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3" name="Flowchart: Delay 292">
                <a:extLst>
                  <a:ext uri="{FF2B5EF4-FFF2-40B4-BE49-F238E27FC236}">
                    <a16:creationId xmlns:a16="http://schemas.microsoft.com/office/drawing/2014/main" id="{0AAA28E1-339F-FED3-9076-CD3B5BEEAB27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4" name="Flowchart: Delay 293">
                <a:extLst>
                  <a:ext uri="{FF2B5EF4-FFF2-40B4-BE49-F238E27FC236}">
                    <a16:creationId xmlns:a16="http://schemas.microsoft.com/office/drawing/2014/main" id="{3D698594-FDC0-B26E-CDAB-2FCAAA4BEF92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5" name="Flowchart: Delay 294">
                <a:extLst>
                  <a:ext uri="{FF2B5EF4-FFF2-40B4-BE49-F238E27FC236}">
                    <a16:creationId xmlns:a16="http://schemas.microsoft.com/office/drawing/2014/main" id="{ED3D96A0-A49D-FDA9-F7DA-D9759AEA3D57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96" name="Oval 295">
                <a:extLst>
                  <a:ext uri="{FF2B5EF4-FFF2-40B4-BE49-F238E27FC236}">
                    <a16:creationId xmlns:a16="http://schemas.microsoft.com/office/drawing/2014/main" id="{525546BC-D006-51A5-ADEC-8C6C30917AFB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97" name="Cloud 296">
              <a:extLst>
                <a:ext uri="{FF2B5EF4-FFF2-40B4-BE49-F238E27FC236}">
                  <a16:creationId xmlns:a16="http://schemas.microsoft.com/office/drawing/2014/main" id="{30FEB476-6F57-A9B2-9406-7AFFDC8E8250}"/>
                </a:ext>
              </a:extLst>
            </p:cNvPr>
            <p:cNvSpPr/>
            <p:nvPr/>
          </p:nvSpPr>
          <p:spPr>
            <a:xfrm>
              <a:off x="6702257" y="2044041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98" name="Group 297">
              <a:extLst>
                <a:ext uri="{FF2B5EF4-FFF2-40B4-BE49-F238E27FC236}">
                  <a16:creationId xmlns:a16="http://schemas.microsoft.com/office/drawing/2014/main" id="{28584207-153E-AC2C-8A61-7B963F0039F1}"/>
                </a:ext>
              </a:extLst>
            </p:cNvPr>
            <p:cNvGrpSpPr/>
            <p:nvPr/>
          </p:nvGrpSpPr>
          <p:grpSpPr>
            <a:xfrm rot="208402">
              <a:off x="6263084" y="1871131"/>
              <a:ext cx="316295" cy="350072"/>
              <a:chOff x="5096627" y="5335787"/>
              <a:chExt cx="316295" cy="385079"/>
            </a:xfrm>
          </p:grpSpPr>
          <p:sp>
            <p:nvSpPr>
              <p:cNvPr id="299" name="Flowchart: Delay 298">
                <a:extLst>
                  <a:ext uri="{FF2B5EF4-FFF2-40B4-BE49-F238E27FC236}">
                    <a16:creationId xmlns:a16="http://schemas.microsoft.com/office/drawing/2014/main" id="{6B6891EF-3740-BF5E-4399-9D5C51A5BEC9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0" name="Flowchart: Delay 299">
                <a:extLst>
                  <a:ext uri="{FF2B5EF4-FFF2-40B4-BE49-F238E27FC236}">
                    <a16:creationId xmlns:a16="http://schemas.microsoft.com/office/drawing/2014/main" id="{A8ADCD20-BE63-320C-A631-BFC89AFCBE4A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1" name="Flowchart: Delay 300">
                <a:extLst>
                  <a:ext uri="{FF2B5EF4-FFF2-40B4-BE49-F238E27FC236}">
                    <a16:creationId xmlns:a16="http://schemas.microsoft.com/office/drawing/2014/main" id="{98839753-6A50-4105-9145-EB75343C85CB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2" name="Flowchart: Delay 301">
                <a:extLst>
                  <a:ext uri="{FF2B5EF4-FFF2-40B4-BE49-F238E27FC236}">
                    <a16:creationId xmlns:a16="http://schemas.microsoft.com/office/drawing/2014/main" id="{0DC6B094-36DB-EDCF-FB50-3B953DC33328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3" name="Flowchart: Delay 302">
                <a:extLst>
                  <a:ext uri="{FF2B5EF4-FFF2-40B4-BE49-F238E27FC236}">
                    <a16:creationId xmlns:a16="http://schemas.microsoft.com/office/drawing/2014/main" id="{59D357E9-3448-EA18-2C62-963291217E2E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4" name="Flowchart: Delay 303">
                <a:extLst>
                  <a:ext uri="{FF2B5EF4-FFF2-40B4-BE49-F238E27FC236}">
                    <a16:creationId xmlns:a16="http://schemas.microsoft.com/office/drawing/2014/main" id="{33FCB9A7-2FE5-6B15-6168-00BAB7B0A9A7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5" name="Flowchart: Delay 304">
                <a:extLst>
                  <a:ext uri="{FF2B5EF4-FFF2-40B4-BE49-F238E27FC236}">
                    <a16:creationId xmlns:a16="http://schemas.microsoft.com/office/drawing/2014/main" id="{FAE1376E-3F50-FF90-E4F0-2AC4BFA3156C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06" name="Oval 305">
                <a:extLst>
                  <a:ext uri="{FF2B5EF4-FFF2-40B4-BE49-F238E27FC236}">
                    <a16:creationId xmlns:a16="http://schemas.microsoft.com/office/drawing/2014/main" id="{8764AA72-D138-6396-3407-3F05C3E79981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07" name="Cloud 306">
              <a:extLst>
                <a:ext uri="{FF2B5EF4-FFF2-40B4-BE49-F238E27FC236}">
                  <a16:creationId xmlns:a16="http://schemas.microsoft.com/office/drawing/2014/main" id="{80FD3CB7-188B-A302-9B88-781CA8BCCD79}"/>
                </a:ext>
              </a:extLst>
            </p:cNvPr>
            <p:cNvSpPr/>
            <p:nvPr/>
          </p:nvSpPr>
          <p:spPr>
            <a:xfrm>
              <a:off x="7452327" y="209863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08" name="Group 307">
              <a:extLst>
                <a:ext uri="{FF2B5EF4-FFF2-40B4-BE49-F238E27FC236}">
                  <a16:creationId xmlns:a16="http://schemas.microsoft.com/office/drawing/2014/main" id="{DDFB18DB-5482-C977-AE67-B9ECC24F2FBE}"/>
                </a:ext>
              </a:extLst>
            </p:cNvPr>
            <p:cNvGrpSpPr/>
            <p:nvPr/>
          </p:nvGrpSpPr>
          <p:grpSpPr>
            <a:xfrm rot="208402">
              <a:off x="7013154" y="1918899"/>
              <a:ext cx="316295" cy="350072"/>
              <a:chOff x="5096627" y="5335787"/>
              <a:chExt cx="316295" cy="385079"/>
            </a:xfrm>
          </p:grpSpPr>
          <p:sp>
            <p:nvSpPr>
              <p:cNvPr id="309" name="Flowchart: Delay 308">
                <a:extLst>
                  <a:ext uri="{FF2B5EF4-FFF2-40B4-BE49-F238E27FC236}">
                    <a16:creationId xmlns:a16="http://schemas.microsoft.com/office/drawing/2014/main" id="{BAB3F74E-55EC-FE6A-750D-9BA9A6B1A24A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0" name="Flowchart: Delay 309">
                <a:extLst>
                  <a:ext uri="{FF2B5EF4-FFF2-40B4-BE49-F238E27FC236}">
                    <a16:creationId xmlns:a16="http://schemas.microsoft.com/office/drawing/2014/main" id="{46157298-7AEE-4911-27E0-1899226A314D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1" name="Flowchart: Delay 310">
                <a:extLst>
                  <a:ext uri="{FF2B5EF4-FFF2-40B4-BE49-F238E27FC236}">
                    <a16:creationId xmlns:a16="http://schemas.microsoft.com/office/drawing/2014/main" id="{059E5706-52F3-C3A2-CE8A-0E393E2086A8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2" name="Flowchart: Delay 311">
                <a:extLst>
                  <a:ext uri="{FF2B5EF4-FFF2-40B4-BE49-F238E27FC236}">
                    <a16:creationId xmlns:a16="http://schemas.microsoft.com/office/drawing/2014/main" id="{0F2A2BC1-C424-35E3-C054-6B694432828D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3" name="Flowchart: Delay 312">
                <a:extLst>
                  <a:ext uri="{FF2B5EF4-FFF2-40B4-BE49-F238E27FC236}">
                    <a16:creationId xmlns:a16="http://schemas.microsoft.com/office/drawing/2014/main" id="{FBDC6368-9831-F3BE-F777-346E15204E9F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4" name="Flowchart: Delay 313">
                <a:extLst>
                  <a:ext uri="{FF2B5EF4-FFF2-40B4-BE49-F238E27FC236}">
                    <a16:creationId xmlns:a16="http://schemas.microsoft.com/office/drawing/2014/main" id="{7E36A9E0-0AC8-8789-3DC4-11B4922CEB09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5" name="Flowchart: Delay 314">
                <a:extLst>
                  <a:ext uri="{FF2B5EF4-FFF2-40B4-BE49-F238E27FC236}">
                    <a16:creationId xmlns:a16="http://schemas.microsoft.com/office/drawing/2014/main" id="{E36C1769-56DB-4C55-DC96-67E674DC45EC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16" name="Oval 315">
                <a:extLst>
                  <a:ext uri="{FF2B5EF4-FFF2-40B4-BE49-F238E27FC236}">
                    <a16:creationId xmlns:a16="http://schemas.microsoft.com/office/drawing/2014/main" id="{8220DC35-67FA-D54F-B897-11785712AACB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17" name="Cloud 316">
              <a:extLst>
                <a:ext uri="{FF2B5EF4-FFF2-40B4-BE49-F238E27FC236}">
                  <a16:creationId xmlns:a16="http://schemas.microsoft.com/office/drawing/2014/main" id="{A7A8117B-63B4-63B9-895A-DA46B4EFBCFA}"/>
                </a:ext>
              </a:extLst>
            </p:cNvPr>
            <p:cNvSpPr/>
            <p:nvPr/>
          </p:nvSpPr>
          <p:spPr>
            <a:xfrm>
              <a:off x="8202397" y="2160049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18" name="Group 317">
              <a:extLst>
                <a:ext uri="{FF2B5EF4-FFF2-40B4-BE49-F238E27FC236}">
                  <a16:creationId xmlns:a16="http://schemas.microsoft.com/office/drawing/2014/main" id="{98FDBCD8-03B7-94F3-287E-6D6C250B253D}"/>
                </a:ext>
              </a:extLst>
            </p:cNvPr>
            <p:cNvGrpSpPr/>
            <p:nvPr/>
          </p:nvGrpSpPr>
          <p:grpSpPr>
            <a:xfrm rot="208402">
              <a:off x="7763224" y="1993963"/>
              <a:ext cx="316295" cy="350072"/>
              <a:chOff x="5096627" y="5335787"/>
              <a:chExt cx="316295" cy="385079"/>
            </a:xfrm>
          </p:grpSpPr>
          <p:sp>
            <p:nvSpPr>
              <p:cNvPr id="319" name="Flowchart: Delay 318">
                <a:extLst>
                  <a:ext uri="{FF2B5EF4-FFF2-40B4-BE49-F238E27FC236}">
                    <a16:creationId xmlns:a16="http://schemas.microsoft.com/office/drawing/2014/main" id="{81920D98-F714-5E92-569D-A0D1F7D5AC58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0" name="Flowchart: Delay 319">
                <a:extLst>
                  <a:ext uri="{FF2B5EF4-FFF2-40B4-BE49-F238E27FC236}">
                    <a16:creationId xmlns:a16="http://schemas.microsoft.com/office/drawing/2014/main" id="{5CFE3C92-AE42-5926-D0CC-55C9B801C6FA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1" name="Flowchart: Delay 320">
                <a:extLst>
                  <a:ext uri="{FF2B5EF4-FFF2-40B4-BE49-F238E27FC236}">
                    <a16:creationId xmlns:a16="http://schemas.microsoft.com/office/drawing/2014/main" id="{28759DE1-E630-25C0-2872-4DE04B998BE9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2" name="Flowchart: Delay 321">
                <a:extLst>
                  <a:ext uri="{FF2B5EF4-FFF2-40B4-BE49-F238E27FC236}">
                    <a16:creationId xmlns:a16="http://schemas.microsoft.com/office/drawing/2014/main" id="{C3A45390-FBC3-1E3B-DC38-E107C939B43C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3" name="Flowchart: Delay 322">
                <a:extLst>
                  <a:ext uri="{FF2B5EF4-FFF2-40B4-BE49-F238E27FC236}">
                    <a16:creationId xmlns:a16="http://schemas.microsoft.com/office/drawing/2014/main" id="{BC6EA52A-5F84-5775-7795-DC970FDE626B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4" name="Flowchart: Delay 323">
                <a:extLst>
                  <a:ext uri="{FF2B5EF4-FFF2-40B4-BE49-F238E27FC236}">
                    <a16:creationId xmlns:a16="http://schemas.microsoft.com/office/drawing/2014/main" id="{652EB586-15BC-8D44-9BFA-46FE93434044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5" name="Flowchart: Delay 324">
                <a:extLst>
                  <a:ext uri="{FF2B5EF4-FFF2-40B4-BE49-F238E27FC236}">
                    <a16:creationId xmlns:a16="http://schemas.microsoft.com/office/drawing/2014/main" id="{BE3F89BC-9CA2-CF9C-AB8D-9D43E02612CE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26" name="Oval 325">
                <a:extLst>
                  <a:ext uri="{FF2B5EF4-FFF2-40B4-BE49-F238E27FC236}">
                    <a16:creationId xmlns:a16="http://schemas.microsoft.com/office/drawing/2014/main" id="{D6CF49F6-78C1-F389-0288-71749508F428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27" name="Cloud 326">
              <a:extLst>
                <a:ext uri="{FF2B5EF4-FFF2-40B4-BE49-F238E27FC236}">
                  <a16:creationId xmlns:a16="http://schemas.microsoft.com/office/drawing/2014/main" id="{CE4A5AAD-3827-2AFC-3925-91B6AC54BD6A}"/>
                </a:ext>
              </a:extLst>
            </p:cNvPr>
            <p:cNvSpPr/>
            <p:nvPr/>
          </p:nvSpPr>
          <p:spPr>
            <a:xfrm>
              <a:off x="8952467" y="223511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28" name="Group 327">
              <a:extLst>
                <a:ext uri="{FF2B5EF4-FFF2-40B4-BE49-F238E27FC236}">
                  <a16:creationId xmlns:a16="http://schemas.microsoft.com/office/drawing/2014/main" id="{FA98DF4E-F882-D9E8-D142-608118992E70}"/>
                </a:ext>
              </a:extLst>
            </p:cNvPr>
            <p:cNvGrpSpPr/>
            <p:nvPr/>
          </p:nvGrpSpPr>
          <p:grpSpPr>
            <a:xfrm rot="208402">
              <a:off x="8513294" y="2062203"/>
              <a:ext cx="316295" cy="350072"/>
              <a:chOff x="5096627" y="5335787"/>
              <a:chExt cx="316295" cy="385079"/>
            </a:xfrm>
          </p:grpSpPr>
          <p:sp>
            <p:nvSpPr>
              <p:cNvPr id="329" name="Flowchart: Delay 328">
                <a:extLst>
                  <a:ext uri="{FF2B5EF4-FFF2-40B4-BE49-F238E27FC236}">
                    <a16:creationId xmlns:a16="http://schemas.microsoft.com/office/drawing/2014/main" id="{F6009D3E-E9F8-C5BE-FF71-12AAB90A62A2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0" name="Flowchart: Delay 329">
                <a:extLst>
                  <a:ext uri="{FF2B5EF4-FFF2-40B4-BE49-F238E27FC236}">
                    <a16:creationId xmlns:a16="http://schemas.microsoft.com/office/drawing/2014/main" id="{D3AC05B8-6F2C-BB10-BB11-5AD71C864CAC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1" name="Flowchart: Delay 330">
                <a:extLst>
                  <a:ext uri="{FF2B5EF4-FFF2-40B4-BE49-F238E27FC236}">
                    <a16:creationId xmlns:a16="http://schemas.microsoft.com/office/drawing/2014/main" id="{0800B57F-5338-25CF-46F8-26EED7192907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2" name="Flowchart: Delay 331">
                <a:extLst>
                  <a:ext uri="{FF2B5EF4-FFF2-40B4-BE49-F238E27FC236}">
                    <a16:creationId xmlns:a16="http://schemas.microsoft.com/office/drawing/2014/main" id="{204D83E2-E5CD-CAAC-7907-4901EE6823E2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3" name="Flowchart: Delay 332">
                <a:extLst>
                  <a:ext uri="{FF2B5EF4-FFF2-40B4-BE49-F238E27FC236}">
                    <a16:creationId xmlns:a16="http://schemas.microsoft.com/office/drawing/2014/main" id="{89E4091B-4A68-FE6D-EBC2-47249F508703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4" name="Flowchart: Delay 333">
                <a:extLst>
                  <a:ext uri="{FF2B5EF4-FFF2-40B4-BE49-F238E27FC236}">
                    <a16:creationId xmlns:a16="http://schemas.microsoft.com/office/drawing/2014/main" id="{042A4A3C-9430-1C50-C6A0-013C72BFE25F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5" name="Flowchart: Delay 334">
                <a:extLst>
                  <a:ext uri="{FF2B5EF4-FFF2-40B4-BE49-F238E27FC236}">
                    <a16:creationId xmlns:a16="http://schemas.microsoft.com/office/drawing/2014/main" id="{46DBF2FB-DEC2-784B-2FB3-9B17D2128AF0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36" name="Oval 335">
                <a:extLst>
                  <a:ext uri="{FF2B5EF4-FFF2-40B4-BE49-F238E27FC236}">
                    <a16:creationId xmlns:a16="http://schemas.microsoft.com/office/drawing/2014/main" id="{B78D1E82-B23D-8964-A4DD-F62CF51E41EC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37" name="Cloud 336">
              <a:extLst>
                <a:ext uri="{FF2B5EF4-FFF2-40B4-BE49-F238E27FC236}">
                  <a16:creationId xmlns:a16="http://schemas.microsoft.com/office/drawing/2014/main" id="{BA56C878-1D10-FAA1-58DB-124D408722D0}"/>
                </a:ext>
              </a:extLst>
            </p:cNvPr>
            <p:cNvSpPr/>
            <p:nvPr/>
          </p:nvSpPr>
          <p:spPr>
            <a:xfrm>
              <a:off x="9702534" y="2330649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38" name="Group 337">
              <a:extLst>
                <a:ext uri="{FF2B5EF4-FFF2-40B4-BE49-F238E27FC236}">
                  <a16:creationId xmlns:a16="http://schemas.microsoft.com/office/drawing/2014/main" id="{7CCD2D4E-A882-46F4-D981-4A9BD5061D55}"/>
                </a:ext>
              </a:extLst>
            </p:cNvPr>
            <p:cNvGrpSpPr/>
            <p:nvPr/>
          </p:nvGrpSpPr>
          <p:grpSpPr>
            <a:xfrm rot="208402">
              <a:off x="9263364" y="2150915"/>
              <a:ext cx="316295" cy="350072"/>
              <a:chOff x="5096627" y="5335787"/>
              <a:chExt cx="316295" cy="385079"/>
            </a:xfrm>
          </p:grpSpPr>
          <p:sp>
            <p:nvSpPr>
              <p:cNvPr id="339" name="Flowchart: Delay 338">
                <a:extLst>
                  <a:ext uri="{FF2B5EF4-FFF2-40B4-BE49-F238E27FC236}">
                    <a16:creationId xmlns:a16="http://schemas.microsoft.com/office/drawing/2014/main" id="{9B7C47F6-365F-53BF-BF45-9647C4AD814C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0" name="Flowchart: Delay 339">
                <a:extLst>
                  <a:ext uri="{FF2B5EF4-FFF2-40B4-BE49-F238E27FC236}">
                    <a16:creationId xmlns:a16="http://schemas.microsoft.com/office/drawing/2014/main" id="{2E48C14E-16C7-6E85-0EAF-6BA4A05FF05E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1" name="Flowchart: Delay 340">
                <a:extLst>
                  <a:ext uri="{FF2B5EF4-FFF2-40B4-BE49-F238E27FC236}">
                    <a16:creationId xmlns:a16="http://schemas.microsoft.com/office/drawing/2014/main" id="{87883429-438B-EA50-DBF5-EF86D6EAFD68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2" name="Flowchart: Delay 341">
                <a:extLst>
                  <a:ext uri="{FF2B5EF4-FFF2-40B4-BE49-F238E27FC236}">
                    <a16:creationId xmlns:a16="http://schemas.microsoft.com/office/drawing/2014/main" id="{9088292B-C2BF-1B53-B7D8-BD9A62AAB564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3" name="Flowchart: Delay 342">
                <a:extLst>
                  <a:ext uri="{FF2B5EF4-FFF2-40B4-BE49-F238E27FC236}">
                    <a16:creationId xmlns:a16="http://schemas.microsoft.com/office/drawing/2014/main" id="{3247783D-563B-7F13-64EC-1FFA193E2DE3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4" name="Flowchart: Delay 343">
                <a:extLst>
                  <a:ext uri="{FF2B5EF4-FFF2-40B4-BE49-F238E27FC236}">
                    <a16:creationId xmlns:a16="http://schemas.microsoft.com/office/drawing/2014/main" id="{52D1CAD6-758E-DE7B-F0B6-7065E6D6DC3B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5" name="Flowchart: Delay 344">
                <a:extLst>
                  <a:ext uri="{FF2B5EF4-FFF2-40B4-BE49-F238E27FC236}">
                    <a16:creationId xmlns:a16="http://schemas.microsoft.com/office/drawing/2014/main" id="{4B5691B5-86A5-8F4F-8F91-4AFBB4E74288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46" name="Oval 345">
                <a:extLst>
                  <a:ext uri="{FF2B5EF4-FFF2-40B4-BE49-F238E27FC236}">
                    <a16:creationId xmlns:a16="http://schemas.microsoft.com/office/drawing/2014/main" id="{31C44278-C3BF-9A22-2894-DE84A6BC8E8D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sp>
        <p:nvSpPr>
          <p:cNvPr id="450" name="Cloud 449">
            <a:extLst>
              <a:ext uri="{FF2B5EF4-FFF2-40B4-BE49-F238E27FC236}">
                <a16:creationId xmlns:a16="http://schemas.microsoft.com/office/drawing/2014/main" id="{4B36C100-2C3C-8B77-F292-DB1C166B961A}"/>
              </a:ext>
            </a:extLst>
          </p:cNvPr>
          <p:cNvSpPr/>
          <p:nvPr/>
        </p:nvSpPr>
        <p:spPr>
          <a:xfrm>
            <a:off x="2791997" y="4138023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2" name="Cloud 451">
            <a:extLst>
              <a:ext uri="{FF2B5EF4-FFF2-40B4-BE49-F238E27FC236}">
                <a16:creationId xmlns:a16="http://schemas.microsoft.com/office/drawing/2014/main" id="{407D5EB8-0985-E3EA-1FD5-D91933AF882E}"/>
              </a:ext>
            </a:extLst>
          </p:cNvPr>
          <p:cNvSpPr/>
          <p:nvPr/>
        </p:nvSpPr>
        <p:spPr>
          <a:xfrm>
            <a:off x="3538303" y="4158495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4" name="Cloud 453">
            <a:extLst>
              <a:ext uri="{FF2B5EF4-FFF2-40B4-BE49-F238E27FC236}">
                <a16:creationId xmlns:a16="http://schemas.microsoft.com/office/drawing/2014/main" id="{555C5B3D-A701-F4E5-52DC-74F6E21331C5}"/>
              </a:ext>
            </a:extLst>
          </p:cNvPr>
          <p:cNvSpPr/>
          <p:nvPr/>
        </p:nvSpPr>
        <p:spPr>
          <a:xfrm>
            <a:off x="4284609" y="4174403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6" name="Cloud 455">
            <a:extLst>
              <a:ext uri="{FF2B5EF4-FFF2-40B4-BE49-F238E27FC236}">
                <a16:creationId xmlns:a16="http://schemas.microsoft.com/office/drawing/2014/main" id="{83886CF4-B579-AEDD-ABCC-8D14FC0EF20E}"/>
              </a:ext>
            </a:extLst>
          </p:cNvPr>
          <p:cNvSpPr/>
          <p:nvPr/>
        </p:nvSpPr>
        <p:spPr>
          <a:xfrm>
            <a:off x="5030915" y="4194875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8" name="Cloud 457">
            <a:extLst>
              <a:ext uri="{FF2B5EF4-FFF2-40B4-BE49-F238E27FC236}">
                <a16:creationId xmlns:a16="http://schemas.microsoft.com/office/drawing/2014/main" id="{94212A29-1342-27A3-F77C-0A676E6CEEC6}"/>
              </a:ext>
            </a:extLst>
          </p:cNvPr>
          <p:cNvSpPr/>
          <p:nvPr/>
        </p:nvSpPr>
        <p:spPr>
          <a:xfrm>
            <a:off x="5777221" y="4235819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0" name="Cloud 459">
            <a:extLst>
              <a:ext uri="{FF2B5EF4-FFF2-40B4-BE49-F238E27FC236}">
                <a16:creationId xmlns:a16="http://schemas.microsoft.com/office/drawing/2014/main" id="{F07A66A9-731F-1EBA-1F48-775C2EC56F1E}"/>
              </a:ext>
            </a:extLst>
          </p:cNvPr>
          <p:cNvSpPr/>
          <p:nvPr/>
        </p:nvSpPr>
        <p:spPr>
          <a:xfrm>
            <a:off x="6523527" y="4276763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2" name="Cloud 461">
            <a:extLst>
              <a:ext uri="{FF2B5EF4-FFF2-40B4-BE49-F238E27FC236}">
                <a16:creationId xmlns:a16="http://schemas.microsoft.com/office/drawing/2014/main" id="{97BF8CDE-C6EF-029B-C13E-290192DF26DA}"/>
              </a:ext>
            </a:extLst>
          </p:cNvPr>
          <p:cNvSpPr/>
          <p:nvPr/>
        </p:nvSpPr>
        <p:spPr>
          <a:xfrm>
            <a:off x="7269833" y="4331355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6" name="Cloud 465">
            <a:extLst>
              <a:ext uri="{FF2B5EF4-FFF2-40B4-BE49-F238E27FC236}">
                <a16:creationId xmlns:a16="http://schemas.microsoft.com/office/drawing/2014/main" id="{FDCEA769-C4D4-1582-72DC-D7913BE025FD}"/>
              </a:ext>
            </a:extLst>
          </p:cNvPr>
          <p:cNvSpPr/>
          <p:nvPr/>
        </p:nvSpPr>
        <p:spPr>
          <a:xfrm>
            <a:off x="8762445" y="4467835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8" name="Cloud 467">
            <a:extLst>
              <a:ext uri="{FF2B5EF4-FFF2-40B4-BE49-F238E27FC236}">
                <a16:creationId xmlns:a16="http://schemas.microsoft.com/office/drawing/2014/main" id="{E0BA0200-2548-2926-2750-18DA136413B4}"/>
              </a:ext>
            </a:extLst>
          </p:cNvPr>
          <p:cNvSpPr/>
          <p:nvPr/>
        </p:nvSpPr>
        <p:spPr>
          <a:xfrm>
            <a:off x="9508743" y="4563371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0" name="Cloud 549">
            <a:extLst>
              <a:ext uri="{FF2B5EF4-FFF2-40B4-BE49-F238E27FC236}">
                <a16:creationId xmlns:a16="http://schemas.microsoft.com/office/drawing/2014/main" id="{C650C5BF-46BC-F0FE-6B15-0C92C4CC4264}"/>
              </a:ext>
            </a:extLst>
          </p:cNvPr>
          <p:cNvSpPr/>
          <p:nvPr/>
        </p:nvSpPr>
        <p:spPr>
          <a:xfrm>
            <a:off x="2418844" y="4147683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1" name="Cloud 550">
            <a:extLst>
              <a:ext uri="{FF2B5EF4-FFF2-40B4-BE49-F238E27FC236}">
                <a16:creationId xmlns:a16="http://schemas.microsoft.com/office/drawing/2014/main" id="{57C445B9-3EE1-CF3E-CABD-50EEC32048A0}"/>
              </a:ext>
            </a:extLst>
          </p:cNvPr>
          <p:cNvSpPr/>
          <p:nvPr/>
        </p:nvSpPr>
        <p:spPr>
          <a:xfrm>
            <a:off x="3165150" y="4154314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2" name="Cloud 551">
            <a:extLst>
              <a:ext uri="{FF2B5EF4-FFF2-40B4-BE49-F238E27FC236}">
                <a16:creationId xmlns:a16="http://schemas.microsoft.com/office/drawing/2014/main" id="{413DE7DF-1FEF-C46C-EF5D-4AE1FECEC1CA}"/>
              </a:ext>
            </a:extLst>
          </p:cNvPr>
          <p:cNvSpPr/>
          <p:nvPr/>
        </p:nvSpPr>
        <p:spPr>
          <a:xfrm>
            <a:off x="3911456" y="4179539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3" name="Cloud 552">
            <a:extLst>
              <a:ext uri="{FF2B5EF4-FFF2-40B4-BE49-F238E27FC236}">
                <a16:creationId xmlns:a16="http://schemas.microsoft.com/office/drawing/2014/main" id="{19EF4F9F-61E7-E7E2-40A0-9AB7D7F653C4}"/>
              </a:ext>
            </a:extLst>
          </p:cNvPr>
          <p:cNvSpPr/>
          <p:nvPr/>
        </p:nvSpPr>
        <p:spPr>
          <a:xfrm>
            <a:off x="4657762" y="4181661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4" name="Cloud 553">
            <a:extLst>
              <a:ext uri="{FF2B5EF4-FFF2-40B4-BE49-F238E27FC236}">
                <a16:creationId xmlns:a16="http://schemas.microsoft.com/office/drawing/2014/main" id="{B4355D9C-722D-3349-49F8-E62DC69ABF19}"/>
              </a:ext>
            </a:extLst>
          </p:cNvPr>
          <p:cNvSpPr/>
          <p:nvPr/>
        </p:nvSpPr>
        <p:spPr>
          <a:xfrm>
            <a:off x="5404068" y="4206455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5" name="Cloud 554">
            <a:extLst>
              <a:ext uri="{FF2B5EF4-FFF2-40B4-BE49-F238E27FC236}">
                <a16:creationId xmlns:a16="http://schemas.microsoft.com/office/drawing/2014/main" id="{7ED90EC9-DCE3-3647-23C9-5AA002A64A89}"/>
              </a:ext>
            </a:extLst>
          </p:cNvPr>
          <p:cNvSpPr/>
          <p:nvPr/>
        </p:nvSpPr>
        <p:spPr>
          <a:xfrm>
            <a:off x="6150374" y="4234849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6" name="Cloud 555">
            <a:extLst>
              <a:ext uri="{FF2B5EF4-FFF2-40B4-BE49-F238E27FC236}">
                <a16:creationId xmlns:a16="http://schemas.microsoft.com/office/drawing/2014/main" id="{93650227-CAB8-BCE9-7350-A8A0D86DD058}"/>
              </a:ext>
            </a:extLst>
          </p:cNvPr>
          <p:cNvSpPr/>
          <p:nvPr/>
        </p:nvSpPr>
        <p:spPr>
          <a:xfrm>
            <a:off x="6896680" y="4284041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7" name="Cloud 556">
            <a:extLst>
              <a:ext uri="{FF2B5EF4-FFF2-40B4-BE49-F238E27FC236}">
                <a16:creationId xmlns:a16="http://schemas.microsoft.com/office/drawing/2014/main" id="{A0B574B5-67E7-BD5A-9FBA-3EAAEFEDD374}"/>
              </a:ext>
            </a:extLst>
          </p:cNvPr>
          <p:cNvSpPr/>
          <p:nvPr/>
        </p:nvSpPr>
        <p:spPr>
          <a:xfrm>
            <a:off x="7642986" y="4338648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8" name="Cloud 557">
            <a:extLst>
              <a:ext uri="{FF2B5EF4-FFF2-40B4-BE49-F238E27FC236}">
                <a16:creationId xmlns:a16="http://schemas.microsoft.com/office/drawing/2014/main" id="{F689AF79-5FFF-DD7A-A0DD-40E561B768CA}"/>
              </a:ext>
            </a:extLst>
          </p:cNvPr>
          <p:cNvSpPr/>
          <p:nvPr/>
        </p:nvSpPr>
        <p:spPr>
          <a:xfrm>
            <a:off x="8389292" y="4398821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9" name="Cloud 558">
            <a:extLst>
              <a:ext uri="{FF2B5EF4-FFF2-40B4-BE49-F238E27FC236}">
                <a16:creationId xmlns:a16="http://schemas.microsoft.com/office/drawing/2014/main" id="{D4E4FDB4-B6FF-A73B-9406-794B9853455A}"/>
              </a:ext>
            </a:extLst>
          </p:cNvPr>
          <p:cNvSpPr/>
          <p:nvPr/>
        </p:nvSpPr>
        <p:spPr>
          <a:xfrm>
            <a:off x="9135598" y="4481157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0" name="Cloud 559">
            <a:extLst>
              <a:ext uri="{FF2B5EF4-FFF2-40B4-BE49-F238E27FC236}">
                <a16:creationId xmlns:a16="http://schemas.microsoft.com/office/drawing/2014/main" id="{EC4DFA99-DABD-1443-1D6D-13390AADA98D}"/>
              </a:ext>
            </a:extLst>
          </p:cNvPr>
          <p:cNvSpPr/>
          <p:nvPr/>
        </p:nvSpPr>
        <p:spPr>
          <a:xfrm>
            <a:off x="2644706" y="5169710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1" name="Cloud 560">
            <a:extLst>
              <a:ext uri="{FF2B5EF4-FFF2-40B4-BE49-F238E27FC236}">
                <a16:creationId xmlns:a16="http://schemas.microsoft.com/office/drawing/2014/main" id="{F230EDE7-2ABB-22FD-546B-0ABAB39B65F3}"/>
              </a:ext>
            </a:extLst>
          </p:cNvPr>
          <p:cNvSpPr/>
          <p:nvPr/>
        </p:nvSpPr>
        <p:spPr>
          <a:xfrm>
            <a:off x="3391012" y="5190182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2" name="Cloud 561">
            <a:extLst>
              <a:ext uri="{FF2B5EF4-FFF2-40B4-BE49-F238E27FC236}">
                <a16:creationId xmlns:a16="http://schemas.microsoft.com/office/drawing/2014/main" id="{21135EAC-ECFA-C596-327F-C38D55E28C7A}"/>
              </a:ext>
            </a:extLst>
          </p:cNvPr>
          <p:cNvSpPr/>
          <p:nvPr/>
        </p:nvSpPr>
        <p:spPr>
          <a:xfrm>
            <a:off x="4137318" y="5206090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3" name="Cloud 562">
            <a:extLst>
              <a:ext uri="{FF2B5EF4-FFF2-40B4-BE49-F238E27FC236}">
                <a16:creationId xmlns:a16="http://schemas.microsoft.com/office/drawing/2014/main" id="{EAB68E52-C171-ABEB-D8C5-7F3665EAA080}"/>
              </a:ext>
            </a:extLst>
          </p:cNvPr>
          <p:cNvSpPr/>
          <p:nvPr/>
        </p:nvSpPr>
        <p:spPr>
          <a:xfrm>
            <a:off x="4883624" y="5226562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0" name="Cloud 569">
            <a:extLst>
              <a:ext uri="{FF2B5EF4-FFF2-40B4-BE49-F238E27FC236}">
                <a16:creationId xmlns:a16="http://schemas.microsoft.com/office/drawing/2014/main" id="{FA50DC7A-9184-BA45-B9EB-62FB88FBB925}"/>
              </a:ext>
            </a:extLst>
          </p:cNvPr>
          <p:cNvSpPr/>
          <p:nvPr/>
        </p:nvSpPr>
        <p:spPr>
          <a:xfrm>
            <a:off x="2271553" y="5179370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1" name="Cloud 570">
            <a:extLst>
              <a:ext uri="{FF2B5EF4-FFF2-40B4-BE49-F238E27FC236}">
                <a16:creationId xmlns:a16="http://schemas.microsoft.com/office/drawing/2014/main" id="{6D2DA732-A0F4-C295-3F77-17771DA257FA}"/>
              </a:ext>
            </a:extLst>
          </p:cNvPr>
          <p:cNvSpPr/>
          <p:nvPr/>
        </p:nvSpPr>
        <p:spPr>
          <a:xfrm>
            <a:off x="3017859" y="5186001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2" name="Cloud 571">
            <a:extLst>
              <a:ext uri="{FF2B5EF4-FFF2-40B4-BE49-F238E27FC236}">
                <a16:creationId xmlns:a16="http://schemas.microsoft.com/office/drawing/2014/main" id="{69D1243C-CE63-3E86-2E5A-7F0F8820BA84}"/>
              </a:ext>
            </a:extLst>
          </p:cNvPr>
          <p:cNvSpPr/>
          <p:nvPr/>
        </p:nvSpPr>
        <p:spPr>
          <a:xfrm>
            <a:off x="3764165" y="5211226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3" name="Cloud 572">
            <a:extLst>
              <a:ext uri="{FF2B5EF4-FFF2-40B4-BE49-F238E27FC236}">
                <a16:creationId xmlns:a16="http://schemas.microsoft.com/office/drawing/2014/main" id="{8C0AAC2E-7254-AE01-590C-E870D1EF0D4F}"/>
              </a:ext>
            </a:extLst>
          </p:cNvPr>
          <p:cNvSpPr/>
          <p:nvPr/>
        </p:nvSpPr>
        <p:spPr>
          <a:xfrm>
            <a:off x="4510471" y="5213348"/>
            <a:ext cx="188019" cy="199844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81" name="Straight Connector 580">
            <a:extLst>
              <a:ext uri="{FF2B5EF4-FFF2-40B4-BE49-F238E27FC236}">
                <a16:creationId xmlns:a16="http://schemas.microsoft.com/office/drawing/2014/main" id="{5B1CDEFB-7DD6-3B81-5A60-8EBAD19B554A}"/>
              </a:ext>
            </a:extLst>
          </p:cNvPr>
          <p:cNvCxnSpPr>
            <a:cxnSpLocks/>
          </p:cNvCxnSpPr>
          <p:nvPr/>
        </p:nvCxnSpPr>
        <p:spPr>
          <a:xfrm>
            <a:off x="1776478" y="1715511"/>
            <a:ext cx="0" cy="4914430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3" name="Straight Connector 582">
            <a:extLst>
              <a:ext uri="{FF2B5EF4-FFF2-40B4-BE49-F238E27FC236}">
                <a16:creationId xmlns:a16="http://schemas.microsoft.com/office/drawing/2014/main" id="{17A2C325-E4BC-40F0-9D6C-E1E4AAAF9ED3}"/>
              </a:ext>
            </a:extLst>
          </p:cNvPr>
          <p:cNvCxnSpPr>
            <a:cxnSpLocks/>
          </p:cNvCxnSpPr>
          <p:nvPr/>
        </p:nvCxnSpPr>
        <p:spPr>
          <a:xfrm>
            <a:off x="1776478" y="6629941"/>
            <a:ext cx="8274818" cy="0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4" name="Straight Connector 583">
            <a:extLst>
              <a:ext uri="{FF2B5EF4-FFF2-40B4-BE49-F238E27FC236}">
                <a16:creationId xmlns:a16="http://schemas.microsoft.com/office/drawing/2014/main" id="{6A87C3A7-73A4-EF4B-1147-762817D9EA39}"/>
              </a:ext>
            </a:extLst>
          </p:cNvPr>
          <p:cNvCxnSpPr>
            <a:cxnSpLocks/>
          </p:cNvCxnSpPr>
          <p:nvPr/>
        </p:nvCxnSpPr>
        <p:spPr>
          <a:xfrm>
            <a:off x="1776478" y="4570339"/>
            <a:ext cx="8274818" cy="0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5" name="Straight Connector 584">
            <a:extLst>
              <a:ext uri="{FF2B5EF4-FFF2-40B4-BE49-F238E27FC236}">
                <a16:creationId xmlns:a16="http://schemas.microsoft.com/office/drawing/2014/main" id="{AB8E334B-A9C4-87B6-1683-D2CD3154F5DE}"/>
              </a:ext>
            </a:extLst>
          </p:cNvPr>
          <p:cNvCxnSpPr>
            <a:cxnSpLocks/>
          </p:cNvCxnSpPr>
          <p:nvPr/>
        </p:nvCxnSpPr>
        <p:spPr>
          <a:xfrm>
            <a:off x="1776478" y="2979834"/>
            <a:ext cx="8274818" cy="0"/>
          </a:xfrm>
          <a:prstGeom prst="line">
            <a:avLst/>
          </a:prstGeom>
          <a:ln>
            <a:solidFill>
              <a:schemeClr val="accent1">
                <a:alpha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6" name="Picture 585">
            <a:extLst>
              <a:ext uri="{FF2B5EF4-FFF2-40B4-BE49-F238E27FC236}">
                <a16:creationId xmlns:a16="http://schemas.microsoft.com/office/drawing/2014/main" id="{8BA68AC2-BD51-A459-7273-9034FDD4009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13837" y="6581643"/>
            <a:ext cx="100823" cy="228600"/>
          </a:xfrm>
          <a:prstGeom prst="rect">
            <a:avLst/>
          </a:prstGeom>
        </p:spPr>
      </p:pic>
      <p:pic>
        <p:nvPicPr>
          <p:cNvPr id="587" name="Picture 586">
            <a:extLst>
              <a:ext uri="{FF2B5EF4-FFF2-40B4-BE49-F238E27FC236}">
                <a16:creationId xmlns:a16="http://schemas.microsoft.com/office/drawing/2014/main" id="{AE198D0E-6936-5B25-7373-4DA824ED5CC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526921" y="6581643"/>
            <a:ext cx="100823" cy="228600"/>
          </a:xfrm>
          <a:prstGeom prst="rect">
            <a:avLst/>
          </a:prstGeom>
        </p:spPr>
      </p:pic>
      <p:grpSp>
        <p:nvGrpSpPr>
          <p:cNvPr id="607" name="Group 606">
            <a:extLst>
              <a:ext uri="{FF2B5EF4-FFF2-40B4-BE49-F238E27FC236}">
                <a16:creationId xmlns:a16="http://schemas.microsoft.com/office/drawing/2014/main" id="{C7C4CF14-2B6B-44CC-19A7-F81B24DE869D}"/>
              </a:ext>
            </a:extLst>
          </p:cNvPr>
          <p:cNvGrpSpPr>
            <a:grpSpLocks noChangeAspect="1"/>
          </p:cNvGrpSpPr>
          <p:nvPr/>
        </p:nvGrpSpPr>
        <p:grpSpPr>
          <a:xfrm>
            <a:off x="1556174" y="1069069"/>
            <a:ext cx="673361" cy="663854"/>
            <a:chOff x="1278941" y="1583064"/>
            <a:chExt cx="2318727" cy="2286000"/>
          </a:xfrm>
        </p:grpSpPr>
        <p:sp>
          <p:nvSpPr>
            <p:cNvPr id="608" name="Arc 607">
              <a:extLst>
                <a:ext uri="{FF2B5EF4-FFF2-40B4-BE49-F238E27FC236}">
                  <a16:creationId xmlns:a16="http://schemas.microsoft.com/office/drawing/2014/main" id="{75502B2F-9853-BFEE-70A0-6FDB4221ABE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278941" y="1583064"/>
              <a:ext cx="2286000" cy="2286000"/>
            </a:xfrm>
            <a:prstGeom prst="arc">
              <a:avLst>
                <a:gd name="adj1" fmla="val 17917141"/>
                <a:gd name="adj2" fmla="val 19913917"/>
              </a:avLst>
            </a:prstGeom>
            <a:ln w="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9" name="Arc 608">
              <a:extLst>
                <a:ext uri="{FF2B5EF4-FFF2-40B4-BE49-F238E27FC236}">
                  <a16:creationId xmlns:a16="http://schemas.microsoft.com/office/drawing/2014/main" id="{7A7A5E5A-CA38-4C07-2A93-39AC537A032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1768868" y="1600200"/>
              <a:ext cx="1828800" cy="1828800"/>
            </a:xfrm>
            <a:prstGeom prst="arc">
              <a:avLst>
                <a:gd name="adj1" fmla="val 17917141"/>
                <a:gd name="adj2" fmla="val 19913917"/>
              </a:avLst>
            </a:prstGeom>
            <a:ln w="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0" name="Arc 609">
              <a:extLst>
                <a:ext uri="{FF2B5EF4-FFF2-40B4-BE49-F238E27FC236}">
                  <a16:creationId xmlns:a16="http://schemas.microsoft.com/office/drawing/2014/main" id="{403FE150-6C39-7AF7-25C8-EFCCE52B40C4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603379" y="1673976"/>
              <a:ext cx="914400" cy="914400"/>
            </a:xfrm>
            <a:prstGeom prst="arc">
              <a:avLst>
                <a:gd name="adj1" fmla="val 17917141"/>
                <a:gd name="adj2" fmla="val 19913917"/>
              </a:avLst>
            </a:prstGeom>
            <a:ln w="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1" name="Arc 610">
              <a:extLst>
                <a:ext uri="{FF2B5EF4-FFF2-40B4-BE49-F238E27FC236}">
                  <a16:creationId xmlns:a16="http://schemas.microsoft.com/office/drawing/2014/main" id="{3C1927D1-BDF3-85E2-DE25-40C95FBAC6BD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067722" y="1698804"/>
              <a:ext cx="457200" cy="457200"/>
            </a:xfrm>
            <a:prstGeom prst="arc">
              <a:avLst>
                <a:gd name="adj1" fmla="val 17917141"/>
                <a:gd name="adj2" fmla="val 19913917"/>
              </a:avLst>
            </a:prstGeom>
            <a:ln w="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612" name="Picture 611">
            <a:extLst>
              <a:ext uri="{FF2B5EF4-FFF2-40B4-BE49-F238E27FC236}">
                <a16:creationId xmlns:a16="http://schemas.microsoft.com/office/drawing/2014/main" id="{5367ACF9-76A8-0A42-1A1E-34932844C79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370379" y="4525608"/>
            <a:ext cx="100823" cy="228600"/>
          </a:xfrm>
          <a:prstGeom prst="rect">
            <a:avLst/>
          </a:prstGeom>
        </p:spPr>
      </p:pic>
      <p:sp>
        <p:nvSpPr>
          <p:cNvPr id="464" name="Cloud 463">
            <a:extLst>
              <a:ext uri="{FF2B5EF4-FFF2-40B4-BE49-F238E27FC236}">
                <a16:creationId xmlns:a16="http://schemas.microsoft.com/office/drawing/2014/main" id="{144E704B-A111-8A27-9D3F-D044C54FCB35}"/>
              </a:ext>
            </a:extLst>
          </p:cNvPr>
          <p:cNvSpPr/>
          <p:nvPr/>
        </p:nvSpPr>
        <p:spPr>
          <a:xfrm>
            <a:off x="8016139" y="4392771"/>
            <a:ext cx="188019" cy="181676"/>
          </a:xfrm>
          <a:prstGeom prst="cloud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15" name="Picture 614">
            <a:extLst>
              <a:ext uri="{FF2B5EF4-FFF2-40B4-BE49-F238E27FC236}">
                <a16:creationId xmlns:a16="http://schemas.microsoft.com/office/drawing/2014/main" id="{9C01C302-87DE-037F-E053-ADF1028B3A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70947" y="2939198"/>
            <a:ext cx="100823" cy="228600"/>
          </a:xfrm>
          <a:prstGeom prst="rect">
            <a:avLst/>
          </a:prstGeom>
        </p:spPr>
      </p:pic>
      <p:pic>
        <p:nvPicPr>
          <p:cNvPr id="614" name="Picture 613">
            <a:extLst>
              <a:ext uri="{FF2B5EF4-FFF2-40B4-BE49-F238E27FC236}">
                <a16:creationId xmlns:a16="http://schemas.microsoft.com/office/drawing/2014/main" id="{9FFF9B26-7818-5936-1008-651D30B23F4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03198" y="2939198"/>
            <a:ext cx="100823" cy="228600"/>
          </a:xfrm>
          <a:prstGeom prst="rect">
            <a:avLst/>
          </a:prstGeom>
        </p:spPr>
      </p:pic>
      <p:grpSp>
        <p:nvGrpSpPr>
          <p:cNvPr id="348" name="Group 347">
            <a:extLst>
              <a:ext uri="{FF2B5EF4-FFF2-40B4-BE49-F238E27FC236}">
                <a16:creationId xmlns:a16="http://schemas.microsoft.com/office/drawing/2014/main" id="{488D622E-0562-94F8-559F-749141A29972}"/>
              </a:ext>
            </a:extLst>
          </p:cNvPr>
          <p:cNvGrpSpPr/>
          <p:nvPr/>
        </p:nvGrpSpPr>
        <p:grpSpPr>
          <a:xfrm>
            <a:off x="2357286" y="2968425"/>
            <a:ext cx="7377819" cy="713289"/>
            <a:chOff x="2512734" y="1799036"/>
            <a:chExt cx="7377819" cy="713289"/>
          </a:xfrm>
        </p:grpSpPr>
        <p:sp>
          <p:nvSpPr>
            <p:cNvPr id="349" name="Cloud 348">
              <a:extLst>
                <a:ext uri="{FF2B5EF4-FFF2-40B4-BE49-F238E27FC236}">
                  <a16:creationId xmlns:a16="http://schemas.microsoft.com/office/drawing/2014/main" id="{A9F3E879-3806-30CF-1231-E92FFB87D753}"/>
                </a:ext>
              </a:extLst>
            </p:cNvPr>
            <p:cNvSpPr/>
            <p:nvPr/>
          </p:nvSpPr>
          <p:spPr>
            <a:xfrm>
              <a:off x="2951907" y="1905301"/>
              <a:ext cx="188019" cy="199844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0" name="Group 349">
              <a:extLst>
                <a:ext uri="{FF2B5EF4-FFF2-40B4-BE49-F238E27FC236}">
                  <a16:creationId xmlns:a16="http://schemas.microsoft.com/office/drawing/2014/main" id="{835E93B9-F931-C395-2E23-F58C9F420344}"/>
                </a:ext>
              </a:extLst>
            </p:cNvPr>
            <p:cNvGrpSpPr/>
            <p:nvPr/>
          </p:nvGrpSpPr>
          <p:grpSpPr>
            <a:xfrm rot="208402">
              <a:off x="2512734" y="1799036"/>
              <a:ext cx="316295" cy="385079"/>
              <a:chOff x="5096627" y="5335787"/>
              <a:chExt cx="316295" cy="385079"/>
            </a:xfrm>
          </p:grpSpPr>
          <p:sp>
            <p:nvSpPr>
              <p:cNvPr id="441" name="Flowchart: Delay 440">
                <a:extLst>
                  <a:ext uri="{FF2B5EF4-FFF2-40B4-BE49-F238E27FC236}">
                    <a16:creationId xmlns:a16="http://schemas.microsoft.com/office/drawing/2014/main" id="{E523CB80-D7D2-B1B6-B269-309DFC77C98A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2" name="Flowchart: Delay 441">
                <a:extLst>
                  <a:ext uri="{FF2B5EF4-FFF2-40B4-BE49-F238E27FC236}">
                    <a16:creationId xmlns:a16="http://schemas.microsoft.com/office/drawing/2014/main" id="{A0F80865-A17B-2A1F-1D37-E40B26AF978E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3" name="Flowchart: Delay 442">
                <a:extLst>
                  <a:ext uri="{FF2B5EF4-FFF2-40B4-BE49-F238E27FC236}">
                    <a16:creationId xmlns:a16="http://schemas.microsoft.com/office/drawing/2014/main" id="{76EB361F-BC83-5295-7285-C1B196D655B0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4" name="Flowchart: Delay 443">
                <a:extLst>
                  <a:ext uri="{FF2B5EF4-FFF2-40B4-BE49-F238E27FC236}">
                    <a16:creationId xmlns:a16="http://schemas.microsoft.com/office/drawing/2014/main" id="{D13A855E-62EF-B2FE-AF98-21D0CEFEE20A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5" name="Flowchart: Delay 444">
                <a:extLst>
                  <a:ext uri="{FF2B5EF4-FFF2-40B4-BE49-F238E27FC236}">
                    <a16:creationId xmlns:a16="http://schemas.microsoft.com/office/drawing/2014/main" id="{8212C1C0-A9B8-9DCD-6C19-13AD2BFF4EB8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6" name="Flowchart: Delay 445">
                <a:extLst>
                  <a:ext uri="{FF2B5EF4-FFF2-40B4-BE49-F238E27FC236}">
                    <a16:creationId xmlns:a16="http://schemas.microsoft.com/office/drawing/2014/main" id="{67D3CE27-20E2-9D52-BA0A-6DB3A37D39D1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7" name="Flowchart: Delay 446">
                <a:extLst>
                  <a:ext uri="{FF2B5EF4-FFF2-40B4-BE49-F238E27FC236}">
                    <a16:creationId xmlns:a16="http://schemas.microsoft.com/office/drawing/2014/main" id="{AAD22980-79CA-D8CC-13EE-16F9975A01DB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8" name="Oval 447">
                <a:extLst>
                  <a:ext uri="{FF2B5EF4-FFF2-40B4-BE49-F238E27FC236}">
                    <a16:creationId xmlns:a16="http://schemas.microsoft.com/office/drawing/2014/main" id="{D8C3DCDA-97B9-7009-972D-B6D302E62772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1" name="Cloud 350">
              <a:extLst>
                <a:ext uri="{FF2B5EF4-FFF2-40B4-BE49-F238E27FC236}">
                  <a16:creationId xmlns:a16="http://schemas.microsoft.com/office/drawing/2014/main" id="{755A0464-87D2-C4DF-32A6-82DECF6F25C0}"/>
                </a:ext>
              </a:extLst>
            </p:cNvPr>
            <p:cNvSpPr/>
            <p:nvPr/>
          </p:nvSpPr>
          <p:spPr>
            <a:xfrm>
              <a:off x="3701977" y="1925773"/>
              <a:ext cx="188019" cy="199844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2" name="Group 351">
              <a:extLst>
                <a:ext uri="{FF2B5EF4-FFF2-40B4-BE49-F238E27FC236}">
                  <a16:creationId xmlns:a16="http://schemas.microsoft.com/office/drawing/2014/main" id="{0C0F8C8E-7815-B421-2E55-A2E894B58C74}"/>
                </a:ext>
              </a:extLst>
            </p:cNvPr>
            <p:cNvGrpSpPr/>
            <p:nvPr/>
          </p:nvGrpSpPr>
          <p:grpSpPr>
            <a:xfrm rot="208402">
              <a:off x="3262804" y="1799036"/>
              <a:ext cx="316295" cy="385079"/>
              <a:chOff x="5096627" y="5335787"/>
              <a:chExt cx="316295" cy="385079"/>
            </a:xfrm>
          </p:grpSpPr>
          <p:sp>
            <p:nvSpPr>
              <p:cNvPr id="433" name="Flowchart: Delay 432">
                <a:extLst>
                  <a:ext uri="{FF2B5EF4-FFF2-40B4-BE49-F238E27FC236}">
                    <a16:creationId xmlns:a16="http://schemas.microsoft.com/office/drawing/2014/main" id="{14657208-B28C-A5FC-FDEA-0CBCE5835513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4" name="Flowchart: Delay 433">
                <a:extLst>
                  <a:ext uri="{FF2B5EF4-FFF2-40B4-BE49-F238E27FC236}">
                    <a16:creationId xmlns:a16="http://schemas.microsoft.com/office/drawing/2014/main" id="{93ED1907-2C2B-6ACD-B181-1B6FA25C7587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5" name="Flowchart: Delay 434">
                <a:extLst>
                  <a:ext uri="{FF2B5EF4-FFF2-40B4-BE49-F238E27FC236}">
                    <a16:creationId xmlns:a16="http://schemas.microsoft.com/office/drawing/2014/main" id="{DEF245F0-15E4-B058-1114-FC34ED55A9E2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6" name="Flowchart: Delay 435">
                <a:extLst>
                  <a:ext uri="{FF2B5EF4-FFF2-40B4-BE49-F238E27FC236}">
                    <a16:creationId xmlns:a16="http://schemas.microsoft.com/office/drawing/2014/main" id="{F502CEA7-23B1-31CF-6610-5EE92F7F0DE5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7" name="Flowchart: Delay 436">
                <a:extLst>
                  <a:ext uri="{FF2B5EF4-FFF2-40B4-BE49-F238E27FC236}">
                    <a16:creationId xmlns:a16="http://schemas.microsoft.com/office/drawing/2014/main" id="{AA227C52-DF7B-9E3C-2862-B342F6D0629D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8" name="Flowchart: Delay 437">
                <a:extLst>
                  <a:ext uri="{FF2B5EF4-FFF2-40B4-BE49-F238E27FC236}">
                    <a16:creationId xmlns:a16="http://schemas.microsoft.com/office/drawing/2014/main" id="{9DFDFFB4-2EEE-D81D-7B57-BDC5BA1712E8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9" name="Flowchart: Delay 438">
                <a:extLst>
                  <a:ext uri="{FF2B5EF4-FFF2-40B4-BE49-F238E27FC236}">
                    <a16:creationId xmlns:a16="http://schemas.microsoft.com/office/drawing/2014/main" id="{AD13DB9F-53E5-F865-DDA6-3AF69A2144FC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40" name="Oval 439">
                <a:extLst>
                  <a:ext uri="{FF2B5EF4-FFF2-40B4-BE49-F238E27FC236}">
                    <a16:creationId xmlns:a16="http://schemas.microsoft.com/office/drawing/2014/main" id="{04441104-C473-1CA9-3990-CBF8251993C6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3" name="Cloud 352">
              <a:extLst>
                <a:ext uri="{FF2B5EF4-FFF2-40B4-BE49-F238E27FC236}">
                  <a16:creationId xmlns:a16="http://schemas.microsoft.com/office/drawing/2014/main" id="{3A674861-CE19-1251-FD57-592E3AAA2ECD}"/>
                </a:ext>
              </a:extLst>
            </p:cNvPr>
            <p:cNvSpPr/>
            <p:nvPr/>
          </p:nvSpPr>
          <p:spPr>
            <a:xfrm>
              <a:off x="4452047" y="1941681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4" name="Group 353">
              <a:extLst>
                <a:ext uri="{FF2B5EF4-FFF2-40B4-BE49-F238E27FC236}">
                  <a16:creationId xmlns:a16="http://schemas.microsoft.com/office/drawing/2014/main" id="{E35C2B70-B1AA-398D-443A-C307CBECEAAC}"/>
                </a:ext>
              </a:extLst>
            </p:cNvPr>
            <p:cNvGrpSpPr/>
            <p:nvPr/>
          </p:nvGrpSpPr>
          <p:grpSpPr>
            <a:xfrm rot="208402">
              <a:off x="4012874" y="1799036"/>
              <a:ext cx="316295" cy="385079"/>
              <a:chOff x="5096627" y="5335787"/>
              <a:chExt cx="316295" cy="385079"/>
            </a:xfrm>
          </p:grpSpPr>
          <p:sp>
            <p:nvSpPr>
              <p:cNvPr id="425" name="Flowchart: Delay 424">
                <a:extLst>
                  <a:ext uri="{FF2B5EF4-FFF2-40B4-BE49-F238E27FC236}">
                    <a16:creationId xmlns:a16="http://schemas.microsoft.com/office/drawing/2014/main" id="{319C88CA-0609-9002-3E33-A9A611ED971A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6" name="Flowchart: Delay 425">
                <a:extLst>
                  <a:ext uri="{FF2B5EF4-FFF2-40B4-BE49-F238E27FC236}">
                    <a16:creationId xmlns:a16="http://schemas.microsoft.com/office/drawing/2014/main" id="{1558C995-1F7F-1C6B-3B76-B3777009BDCB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7" name="Flowchart: Delay 426">
                <a:extLst>
                  <a:ext uri="{FF2B5EF4-FFF2-40B4-BE49-F238E27FC236}">
                    <a16:creationId xmlns:a16="http://schemas.microsoft.com/office/drawing/2014/main" id="{ABB2E2EF-CB4D-BDDC-1E55-867F8CA4FC3D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8" name="Flowchart: Delay 427">
                <a:extLst>
                  <a:ext uri="{FF2B5EF4-FFF2-40B4-BE49-F238E27FC236}">
                    <a16:creationId xmlns:a16="http://schemas.microsoft.com/office/drawing/2014/main" id="{C186D4D3-126C-BEA9-F930-85FD5ACD71FD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9" name="Flowchart: Delay 428">
                <a:extLst>
                  <a:ext uri="{FF2B5EF4-FFF2-40B4-BE49-F238E27FC236}">
                    <a16:creationId xmlns:a16="http://schemas.microsoft.com/office/drawing/2014/main" id="{1A7FA477-00BF-27A4-EA0C-8B1FA41E6E4B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0" name="Flowchart: Delay 429">
                <a:extLst>
                  <a:ext uri="{FF2B5EF4-FFF2-40B4-BE49-F238E27FC236}">
                    <a16:creationId xmlns:a16="http://schemas.microsoft.com/office/drawing/2014/main" id="{46B153FC-D5AF-5D5C-3251-57A7B29DAC8F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1" name="Flowchart: Delay 430">
                <a:extLst>
                  <a:ext uri="{FF2B5EF4-FFF2-40B4-BE49-F238E27FC236}">
                    <a16:creationId xmlns:a16="http://schemas.microsoft.com/office/drawing/2014/main" id="{A5CD2DB3-E676-A381-1045-F887204FBB53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32" name="Oval 431">
                <a:extLst>
                  <a:ext uri="{FF2B5EF4-FFF2-40B4-BE49-F238E27FC236}">
                    <a16:creationId xmlns:a16="http://schemas.microsoft.com/office/drawing/2014/main" id="{26C8407D-4886-106C-A2C9-E98211A75DB9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5" name="Cloud 354">
              <a:extLst>
                <a:ext uri="{FF2B5EF4-FFF2-40B4-BE49-F238E27FC236}">
                  <a16:creationId xmlns:a16="http://schemas.microsoft.com/office/drawing/2014/main" id="{1E5307DA-62FF-8A84-3662-9117F07DCE90}"/>
                </a:ext>
              </a:extLst>
            </p:cNvPr>
            <p:cNvSpPr/>
            <p:nvPr/>
          </p:nvSpPr>
          <p:spPr>
            <a:xfrm>
              <a:off x="5202117" y="196215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6" name="Group 355">
              <a:extLst>
                <a:ext uri="{FF2B5EF4-FFF2-40B4-BE49-F238E27FC236}">
                  <a16:creationId xmlns:a16="http://schemas.microsoft.com/office/drawing/2014/main" id="{604834FB-E21C-23BE-C19F-1F70EC51636A}"/>
                </a:ext>
              </a:extLst>
            </p:cNvPr>
            <p:cNvGrpSpPr/>
            <p:nvPr/>
          </p:nvGrpSpPr>
          <p:grpSpPr>
            <a:xfrm rot="208402">
              <a:off x="4762944" y="1816539"/>
              <a:ext cx="316295" cy="350072"/>
              <a:chOff x="5096627" y="5335787"/>
              <a:chExt cx="316295" cy="385079"/>
            </a:xfrm>
          </p:grpSpPr>
          <p:sp>
            <p:nvSpPr>
              <p:cNvPr id="417" name="Flowchart: Delay 416">
                <a:extLst>
                  <a:ext uri="{FF2B5EF4-FFF2-40B4-BE49-F238E27FC236}">
                    <a16:creationId xmlns:a16="http://schemas.microsoft.com/office/drawing/2014/main" id="{66DEA771-615C-FD62-E3CA-925F7B139C5B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8" name="Flowchart: Delay 417">
                <a:extLst>
                  <a:ext uri="{FF2B5EF4-FFF2-40B4-BE49-F238E27FC236}">
                    <a16:creationId xmlns:a16="http://schemas.microsoft.com/office/drawing/2014/main" id="{14F4A56B-7C71-A34B-390D-53AF84382F95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9" name="Flowchart: Delay 418">
                <a:extLst>
                  <a:ext uri="{FF2B5EF4-FFF2-40B4-BE49-F238E27FC236}">
                    <a16:creationId xmlns:a16="http://schemas.microsoft.com/office/drawing/2014/main" id="{E8D72053-B23B-4A10-8567-D266F95BB9D6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0" name="Flowchart: Delay 419">
                <a:extLst>
                  <a:ext uri="{FF2B5EF4-FFF2-40B4-BE49-F238E27FC236}">
                    <a16:creationId xmlns:a16="http://schemas.microsoft.com/office/drawing/2014/main" id="{F8437242-C351-D934-16C8-74E6B3DB8D88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1" name="Flowchart: Delay 420">
                <a:extLst>
                  <a:ext uri="{FF2B5EF4-FFF2-40B4-BE49-F238E27FC236}">
                    <a16:creationId xmlns:a16="http://schemas.microsoft.com/office/drawing/2014/main" id="{FF394163-AC74-BB9D-5448-2CF8CE64B285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2" name="Flowchart: Delay 421">
                <a:extLst>
                  <a:ext uri="{FF2B5EF4-FFF2-40B4-BE49-F238E27FC236}">
                    <a16:creationId xmlns:a16="http://schemas.microsoft.com/office/drawing/2014/main" id="{3D11E16F-2541-D70C-5EB7-D49476171988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3" name="Flowchart: Delay 422">
                <a:extLst>
                  <a:ext uri="{FF2B5EF4-FFF2-40B4-BE49-F238E27FC236}">
                    <a16:creationId xmlns:a16="http://schemas.microsoft.com/office/drawing/2014/main" id="{E56BE8CA-C5C2-5D60-D22F-6000CCF53919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24" name="Oval 423">
                <a:extLst>
                  <a:ext uri="{FF2B5EF4-FFF2-40B4-BE49-F238E27FC236}">
                    <a16:creationId xmlns:a16="http://schemas.microsoft.com/office/drawing/2014/main" id="{80DAC4C3-DB85-9B56-1401-7FDE85219B7F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7" name="Cloud 356">
              <a:extLst>
                <a:ext uri="{FF2B5EF4-FFF2-40B4-BE49-F238E27FC236}">
                  <a16:creationId xmlns:a16="http://schemas.microsoft.com/office/drawing/2014/main" id="{27CB590D-D7D1-DD58-884B-E5D87164D731}"/>
                </a:ext>
              </a:extLst>
            </p:cNvPr>
            <p:cNvSpPr/>
            <p:nvPr/>
          </p:nvSpPr>
          <p:spPr>
            <a:xfrm>
              <a:off x="5952187" y="2003097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58" name="Group 357">
              <a:extLst>
                <a:ext uri="{FF2B5EF4-FFF2-40B4-BE49-F238E27FC236}">
                  <a16:creationId xmlns:a16="http://schemas.microsoft.com/office/drawing/2014/main" id="{5D471F0B-15C4-4D92-4BFF-F7DE324ABF3C}"/>
                </a:ext>
              </a:extLst>
            </p:cNvPr>
            <p:cNvGrpSpPr/>
            <p:nvPr/>
          </p:nvGrpSpPr>
          <p:grpSpPr>
            <a:xfrm rot="208402">
              <a:off x="5513014" y="1850659"/>
              <a:ext cx="316295" cy="350072"/>
              <a:chOff x="5096627" y="5335787"/>
              <a:chExt cx="316295" cy="385079"/>
            </a:xfrm>
          </p:grpSpPr>
          <p:sp>
            <p:nvSpPr>
              <p:cNvPr id="409" name="Flowchart: Delay 408">
                <a:extLst>
                  <a:ext uri="{FF2B5EF4-FFF2-40B4-BE49-F238E27FC236}">
                    <a16:creationId xmlns:a16="http://schemas.microsoft.com/office/drawing/2014/main" id="{E5497776-509A-32C9-E530-D90F48183EE1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0" name="Flowchart: Delay 409">
                <a:extLst>
                  <a:ext uri="{FF2B5EF4-FFF2-40B4-BE49-F238E27FC236}">
                    <a16:creationId xmlns:a16="http://schemas.microsoft.com/office/drawing/2014/main" id="{30C9A499-C8F5-367C-CBDA-9411003A26FB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1" name="Flowchart: Delay 410">
                <a:extLst>
                  <a:ext uri="{FF2B5EF4-FFF2-40B4-BE49-F238E27FC236}">
                    <a16:creationId xmlns:a16="http://schemas.microsoft.com/office/drawing/2014/main" id="{CEE972AD-478F-C80A-0D8C-911963046107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2" name="Flowchart: Delay 411">
                <a:extLst>
                  <a:ext uri="{FF2B5EF4-FFF2-40B4-BE49-F238E27FC236}">
                    <a16:creationId xmlns:a16="http://schemas.microsoft.com/office/drawing/2014/main" id="{1CC72D47-85A8-335F-9044-D970CA724D6A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3" name="Flowchart: Delay 412">
                <a:extLst>
                  <a:ext uri="{FF2B5EF4-FFF2-40B4-BE49-F238E27FC236}">
                    <a16:creationId xmlns:a16="http://schemas.microsoft.com/office/drawing/2014/main" id="{E4CD7EEB-CEF6-B684-4AD7-53CC10A95B24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4" name="Flowchart: Delay 413">
                <a:extLst>
                  <a:ext uri="{FF2B5EF4-FFF2-40B4-BE49-F238E27FC236}">
                    <a16:creationId xmlns:a16="http://schemas.microsoft.com/office/drawing/2014/main" id="{60E17310-C8D9-2E8A-1CDB-402C2A2F233C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5" name="Flowchart: Delay 414">
                <a:extLst>
                  <a:ext uri="{FF2B5EF4-FFF2-40B4-BE49-F238E27FC236}">
                    <a16:creationId xmlns:a16="http://schemas.microsoft.com/office/drawing/2014/main" id="{51DDFBB1-5F6A-9C1D-3BCA-F5784A79DBF3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16" name="Oval 415">
                <a:extLst>
                  <a:ext uri="{FF2B5EF4-FFF2-40B4-BE49-F238E27FC236}">
                    <a16:creationId xmlns:a16="http://schemas.microsoft.com/office/drawing/2014/main" id="{872B6E09-9A22-6762-2345-715F58235330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59" name="Cloud 358">
              <a:extLst>
                <a:ext uri="{FF2B5EF4-FFF2-40B4-BE49-F238E27FC236}">
                  <a16:creationId xmlns:a16="http://schemas.microsoft.com/office/drawing/2014/main" id="{CB4F0734-0F83-BA0C-6023-A091B4228EF9}"/>
                </a:ext>
              </a:extLst>
            </p:cNvPr>
            <p:cNvSpPr/>
            <p:nvPr/>
          </p:nvSpPr>
          <p:spPr>
            <a:xfrm>
              <a:off x="6702257" y="2044041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0" name="Group 359">
              <a:extLst>
                <a:ext uri="{FF2B5EF4-FFF2-40B4-BE49-F238E27FC236}">
                  <a16:creationId xmlns:a16="http://schemas.microsoft.com/office/drawing/2014/main" id="{3CD5B361-1CAC-A59D-9E5C-2A7D14C43831}"/>
                </a:ext>
              </a:extLst>
            </p:cNvPr>
            <p:cNvGrpSpPr/>
            <p:nvPr/>
          </p:nvGrpSpPr>
          <p:grpSpPr>
            <a:xfrm rot="208402">
              <a:off x="6263084" y="1871131"/>
              <a:ext cx="316295" cy="350072"/>
              <a:chOff x="5096627" y="5335787"/>
              <a:chExt cx="316295" cy="385079"/>
            </a:xfrm>
          </p:grpSpPr>
          <p:sp>
            <p:nvSpPr>
              <p:cNvPr id="401" name="Flowchart: Delay 400">
                <a:extLst>
                  <a:ext uri="{FF2B5EF4-FFF2-40B4-BE49-F238E27FC236}">
                    <a16:creationId xmlns:a16="http://schemas.microsoft.com/office/drawing/2014/main" id="{368275A3-65E9-FEB2-7824-42D36FE606CD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2" name="Flowchart: Delay 401">
                <a:extLst>
                  <a:ext uri="{FF2B5EF4-FFF2-40B4-BE49-F238E27FC236}">
                    <a16:creationId xmlns:a16="http://schemas.microsoft.com/office/drawing/2014/main" id="{4E98E605-59D8-8A99-FF24-633F824C0E14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3" name="Flowchart: Delay 402">
                <a:extLst>
                  <a:ext uri="{FF2B5EF4-FFF2-40B4-BE49-F238E27FC236}">
                    <a16:creationId xmlns:a16="http://schemas.microsoft.com/office/drawing/2014/main" id="{E0B015CE-B0EE-D86F-DA59-2B66E8F7B15B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4" name="Flowchart: Delay 403">
                <a:extLst>
                  <a:ext uri="{FF2B5EF4-FFF2-40B4-BE49-F238E27FC236}">
                    <a16:creationId xmlns:a16="http://schemas.microsoft.com/office/drawing/2014/main" id="{CBB017F6-4C6C-AB51-D903-1AEA8872C503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5" name="Flowchart: Delay 404">
                <a:extLst>
                  <a:ext uri="{FF2B5EF4-FFF2-40B4-BE49-F238E27FC236}">
                    <a16:creationId xmlns:a16="http://schemas.microsoft.com/office/drawing/2014/main" id="{7883238F-8A5D-FC5B-8AEF-E6A3E7326188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6" name="Flowchart: Delay 405">
                <a:extLst>
                  <a:ext uri="{FF2B5EF4-FFF2-40B4-BE49-F238E27FC236}">
                    <a16:creationId xmlns:a16="http://schemas.microsoft.com/office/drawing/2014/main" id="{32A1CB6F-1BB4-09E5-8084-9BA18B5EFE9B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7" name="Flowchart: Delay 406">
                <a:extLst>
                  <a:ext uri="{FF2B5EF4-FFF2-40B4-BE49-F238E27FC236}">
                    <a16:creationId xmlns:a16="http://schemas.microsoft.com/office/drawing/2014/main" id="{9B6B13C4-2E65-75A7-9C63-8C4B8EC19A66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8" name="Oval 407">
                <a:extLst>
                  <a:ext uri="{FF2B5EF4-FFF2-40B4-BE49-F238E27FC236}">
                    <a16:creationId xmlns:a16="http://schemas.microsoft.com/office/drawing/2014/main" id="{B8B6EE72-9E9D-A27C-8730-71B8791C3195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1" name="Cloud 360">
              <a:extLst>
                <a:ext uri="{FF2B5EF4-FFF2-40B4-BE49-F238E27FC236}">
                  <a16:creationId xmlns:a16="http://schemas.microsoft.com/office/drawing/2014/main" id="{6EF01643-A199-04F6-D261-035E097FEC08}"/>
                </a:ext>
              </a:extLst>
            </p:cNvPr>
            <p:cNvSpPr/>
            <p:nvPr/>
          </p:nvSpPr>
          <p:spPr>
            <a:xfrm>
              <a:off x="7452327" y="209863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2" name="Group 361">
              <a:extLst>
                <a:ext uri="{FF2B5EF4-FFF2-40B4-BE49-F238E27FC236}">
                  <a16:creationId xmlns:a16="http://schemas.microsoft.com/office/drawing/2014/main" id="{EDE50945-598D-7D88-99A8-ABFBF37BDDFC}"/>
                </a:ext>
              </a:extLst>
            </p:cNvPr>
            <p:cNvGrpSpPr/>
            <p:nvPr/>
          </p:nvGrpSpPr>
          <p:grpSpPr>
            <a:xfrm rot="208402">
              <a:off x="7013154" y="1918899"/>
              <a:ext cx="316295" cy="350072"/>
              <a:chOff x="5096627" y="5335787"/>
              <a:chExt cx="316295" cy="385079"/>
            </a:xfrm>
          </p:grpSpPr>
          <p:sp>
            <p:nvSpPr>
              <p:cNvPr id="393" name="Flowchart: Delay 392">
                <a:extLst>
                  <a:ext uri="{FF2B5EF4-FFF2-40B4-BE49-F238E27FC236}">
                    <a16:creationId xmlns:a16="http://schemas.microsoft.com/office/drawing/2014/main" id="{5F73028F-B9C6-C25D-EFA3-E5276528529A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4" name="Flowchart: Delay 393">
                <a:extLst>
                  <a:ext uri="{FF2B5EF4-FFF2-40B4-BE49-F238E27FC236}">
                    <a16:creationId xmlns:a16="http://schemas.microsoft.com/office/drawing/2014/main" id="{1D2FCF82-E1E2-DB73-2F00-807D52C23B64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5" name="Flowchart: Delay 394">
                <a:extLst>
                  <a:ext uri="{FF2B5EF4-FFF2-40B4-BE49-F238E27FC236}">
                    <a16:creationId xmlns:a16="http://schemas.microsoft.com/office/drawing/2014/main" id="{29343E1E-1C88-59C0-7920-DB30E8162FA5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6" name="Flowchart: Delay 395">
                <a:extLst>
                  <a:ext uri="{FF2B5EF4-FFF2-40B4-BE49-F238E27FC236}">
                    <a16:creationId xmlns:a16="http://schemas.microsoft.com/office/drawing/2014/main" id="{75FF1925-42BA-663D-CD3F-0B3B6188B31A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7" name="Flowchart: Delay 396">
                <a:extLst>
                  <a:ext uri="{FF2B5EF4-FFF2-40B4-BE49-F238E27FC236}">
                    <a16:creationId xmlns:a16="http://schemas.microsoft.com/office/drawing/2014/main" id="{E478EC80-FC76-7BA9-5328-E6222BA17B2E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8" name="Flowchart: Delay 397">
                <a:extLst>
                  <a:ext uri="{FF2B5EF4-FFF2-40B4-BE49-F238E27FC236}">
                    <a16:creationId xmlns:a16="http://schemas.microsoft.com/office/drawing/2014/main" id="{F48A2918-53AC-2AF5-B12A-0D4D67F72957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9" name="Flowchart: Delay 398">
                <a:extLst>
                  <a:ext uri="{FF2B5EF4-FFF2-40B4-BE49-F238E27FC236}">
                    <a16:creationId xmlns:a16="http://schemas.microsoft.com/office/drawing/2014/main" id="{6084BE6C-65CB-C2AA-862E-9369D30F4195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400" name="Oval 399">
                <a:extLst>
                  <a:ext uri="{FF2B5EF4-FFF2-40B4-BE49-F238E27FC236}">
                    <a16:creationId xmlns:a16="http://schemas.microsoft.com/office/drawing/2014/main" id="{74E0A44D-3491-1033-91EA-3888A7279776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3" name="Cloud 362">
              <a:extLst>
                <a:ext uri="{FF2B5EF4-FFF2-40B4-BE49-F238E27FC236}">
                  <a16:creationId xmlns:a16="http://schemas.microsoft.com/office/drawing/2014/main" id="{53D41851-C1BE-6558-6E0A-2BBF13962D3A}"/>
                </a:ext>
              </a:extLst>
            </p:cNvPr>
            <p:cNvSpPr/>
            <p:nvPr/>
          </p:nvSpPr>
          <p:spPr>
            <a:xfrm>
              <a:off x="8202397" y="2160049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4" name="Group 363">
              <a:extLst>
                <a:ext uri="{FF2B5EF4-FFF2-40B4-BE49-F238E27FC236}">
                  <a16:creationId xmlns:a16="http://schemas.microsoft.com/office/drawing/2014/main" id="{F03697F2-24DB-AB8C-FF29-CBA5D291E543}"/>
                </a:ext>
              </a:extLst>
            </p:cNvPr>
            <p:cNvGrpSpPr/>
            <p:nvPr/>
          </p:nvGrpSpPr>
          <p:grpSpPr>
            <a:xfrm rot="208402">
              <a:off x="7763224" y="1993963"/>
              <a:ext cx="316295" cy="350072"/>
              <a:chOff x="5096627" y="5335787"/>
              <a:chExt cx="316295" cy="385079"/>
            </a:xfrm>
          </p:grpSpPr>
          <p:sp>
            <p:nvSpPr>
              <p:cNvPr id="385" name="Flowchart: Delay 384">
                <a:extLst>
                  <a:ext uri="{FF2B5EF4-FFF2-40B4-BE49-F238E27FC236}">
                    <a16:creationId xmlns:a16="http://schemas.microsoft.com/office/drawing/2014/main" id="{7B379C86-16E3-0856-1CF6-5D5C4FB1A9E5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6" name="Flowchart: Delay 385">
                <a:extLst>
                  <a:ext uri="{FF2B5EF4-FFF2-40B4-BE49-F238E27FC236}">
                    <a16:creationId xmlns:a16="http://schemas.microsoft.com/office/drawing/2014/main" id="{083F3ED9-2590-1928-1E46-CBE47AA8846D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7" name="Flowchart: Delay 386">
                <a:extLst>
                  <a:ext uri="{FF2B5EF4-FFF2-40B4-BE49-F238E27FC236}">
                    <a16:creationId xmlns:a16="http://schemas.microsoft.com/office/drawing/2014/main" id="{9E78729D-9720-33CF-691F-5D1C8D0A2960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8" name="Flowchart: Delay 387">
                <a:extLst>
                  <a:ext uri="{FF2B5EF4-FFF2-40B4-BE49-F238E27FC236}">
                    <a16:creationId xmlns:a16="http://schemas.microsoft.com/office/drawing/2014/main" id="{214A7E6C-41D6-B681-3569-E1B2DE541481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9" name="Flowchart: Delay 388">
                <a:extLst>
                  <a:ext uri="{FF2B5EF4-FFF2-40B4-BE49-F238E27FC236}">
                    <a16:creationId xmlns:a16="http://schemas.microsoft.com/office/drawing/2014/main" id="{4E87AE5E-5E1B-FC6C-8F16-CAD062EB88D3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0" name="Flowchart: Delay 389">
                <a:extLst>
                  <a:ext uri="{FF2B5EF4-FFF2-40B4-BE49-F238E27FC236}">
                    <a16:creationId xmlns:a16="http://schemas.microsoft.com/office/drawing/2014/main" id="{BFFE4FE4-0307-0843-D05B-F0D46121A0B8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1" name="Flowchart: Delay 390">
                <a:extLst>
                  <a:ext uri="{FF2B5EF4-FFF2-40B4-BE49-F238E27FC236}">
                    <a16:creationId xmlns:a16="http://schemas.microsoft.com/office/drawing/2014/main" id="{C6252C48-0C34-D146-CAA3-6770C252481C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92" name="Oval 391">
                <a:extLst>
                  <a:ext uri="{FF2B5EF4-FFF2-40B4-BE49-F238E27FC236}">
                    <a16:creationId xmlns:a16="http://schemas.microsoft.com/office/drawing/2014/main" id="{019638BE-58B0-9892-3A62-69A1B20D704A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5" name="Cloud 364">
              <a:extLst>
                <a:ext uri="{FF2B5EF4-FFF2-40B4-BE49-F238E27FC236}">
                  <a16:creationId xmlns:a16="http://schemas.microsoft.com/office/drawing/2014/main" id="{09297912-3EFE-0FF8-C32C-BB037E67F339}"/>
                </a:ext>
              </a:extLst>
            </p:cNvPr>
            <p:cNvSpPr/>
            <p:nvPr/>
          </p:nvSpPr>
          <p:spPr>
            <a:xfrm>
              <a:off x="8952467" y="2235113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6" name="Group 365">
              <a:extLst>
                <a:ext uri="{FF2B5EF4-FFF2-40B4-BE49-F238E27FC236}">
                  <a16:creationId xmlns:a16="http://schemas.microsoft.com/office/drawing/2014/main" id="{50AD4EBB-65C6-1BBD-B0EA-C9F46C75591A}"/>
                </a:ext>
              </a:extLst>
            </p:cNvPr>
            <p:cNvGrpSpPr/>
            <p:nvPr/>
          </p:nvGrpSpPr>
          <p:grpSpPr>
            <a:xfrm rot="208402">
              <a:off x="8513294" y="2062203"/>
              <a:ext cx="316295" cy="350072"/>
              <a:chOff x="5096627" y="5335787"/>
              <a:chExt cx="316295" cy="385079"/>
            </a:xfrm>
          </p:grpSpPr>
          <p:sp>
            <p:nvSpPr>
              <p:cNvPr id="377" name="Flowchart: Delay 376">
                <a:extLst>
                  <a:ext uri="{FF2B5EF4-FFF2-40B4-BE49-F238E27FC236}">
                    <a16:creationId xmlns:a16="http://schemas.microsoft.com/office/drawing/2014/main" id="{23E61250-F99F-BC44-AB7C-9DF51E8F5336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8" name="Flowchart: Delay 377">
                <a:extLst>
                  <a:ext uri="{FF2B5EF4-FFF2-40B4-BE49-F238E27FC236}">
                    <a16:creationId xmlns:a16="http://schemas.microsoft.com/office/drawing/2014/main" id="{1A0E7F26-4015-7923-8A7B-E5E2FF96280C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9" name="Flowchart: Delay 378">
                <a:extLst>
                  <a:ext uri="{FF2B5EF4-FFF2-40B4-BE49-F238E27FC236}">
                    <a16:creationId xmlns:a16="http://schemas.microsoft.com/office/drawing/2014/main" id="{5498761F-C48A-FAEF-4B5D-E8CEF59FDAEC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0" name="Flowchart: Delay 379">
                <a:extLst>
                  <a:ext uri="{FF2B5EF4-FFF2-40B4-BE49-F238E27FC236}">
                    <a16:creationId xmlns:a16="http://schemas.microsoft.com/office/drawing/2014/main" id="{DFCDB155-E0D8-F3F0-98AB-84A36836E36B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1" name="Flowchart: Delay 380">
                <a:extLst>
                  <a:ext uri="{FF2B5EF4-FFF2-40B4-BE49-F238E27FC236}">
                    <a16:creationId xmlns:a16="http://schemas.microsoft.com/office/drawing/2014/main" id="{B1536089-8545-FA1E-7B74-35E552BF5AD2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2" name="Flowchart: Delay 381">
                <a:extLst>
                  <a:ext uri="{FF2B5EF4-FFF2-40B4-BE49-F238E27FC236}">
                    <a16:creationId xmlns:a16="http://schemas.microsoft.com/office/drawing/2014/main" id="{81D51AE8-70C5-418B-A159-0C330888AE2D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3" name="Flowchart: Delay 382">
                <a:extLst>
                  <a:ext uri="{FF2B5EF4-FFF2-40B4-BE49-F238E27FC236}">
                    <a16:creationId xmlns:a16="http://schemas.microsoft.com/office/drawing/2014/main" id="{645ABE51-20B6-8700-6B1B-3EDDFCB7B47A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4" name="Oval 383">
                <a:extLst>
                  <a:ext uri="{FF2B5EF4-FFF2-40B4-BE49-F238E27FC236}">
                    <a16:creationId xmlns:a16="http://schemas.microsoft.com/office/drawing/2014/main" id="{E494A0BD-5851-1137-061B-FE4B462D9E00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367" name="Cloud 366">
              <a:extLst>
                <a:ext uri="{FF2B5EF4-FFF2-40B4-BE49-F238E27FC236}">
                  <a16:creationId xmlns:a16="http://schemas.microsoft.com/office/drawing/2014/main" id="{5D6BAF04-EDC3-4C09-BF0D-F0BB334F385E}"/>
                </a:ext>
              </a:extLst>
            </p:cNvPr>
            <p:cNvSpPr/>
            <p:nvPr/>
          </p:nvSpPr>
          <p:spPr>
            <a:xfrm>
              <a:off x="9702534" y="2330649"/>
              <a:ext cx="188019" cy="181676"/>
            </a:xfrm>
            <a:prstGeom prst="cloud">
              <a:avLst/>
            </a:prstGeom>
            <a:solidFill>
              <a:schemeClr val="accent6">
                <a:lumMod val="75000"/>
              </a:schemeClr>
            </a:solidFill>
            <a:ln>
              <a:solidFill>
                <a:schemeClr val="accent6">
                  <a:lumMod val="60000"/>
                  <a:lumOff val="40000"/>
                </a:schemeClr>
              </a:solidFill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68" name="Group 367">
              <a:extLst>
                <a:ext uri="{FF2B5EF4-FFF2-40B4-BE49-F238E27FC236}">
                  <a16:creationId xmlns:a16="http://schemas.microsoft.com/office/drawing/2014/main" id="{879C19C0-1CC0-8B53-054C-D0F87308B626}"/>
                </a:ext>
              </a:extLst>
            </p:cNvPr>
            <p:cNvGrpSpPr/>
            <p:nvPr/>
          </p:nvGrpSpPr>
          <p:grpSpPr>
            <a:xfrm rot="208402">
              <a:off x="9263364" y="2150915"/>
              <a:ext cx="316295" cy="350072"/>
              <a:chOff x="5096627" y="5335787"/>
              <a:chExt cx="316295" cy="385079"/>
            </a:xfrm>
          </p:grpSpPr>
          <p:sp>
            <p:nvSpPr>
              <p:cNvPr id="369" name="Flowchart: Delay 368">
                <a:extLst>
                  <a:ext uri="{FF2B5EF4-FFF2-40B4-BE49-F238E27FC236}">
                    <a16:creationId xmlns:a16="http://schemas.microsoft.com/office/drawing/2014/main" id="{2E0CFAB7-933A-F0B6-2ADE-2CDA99AE9969}"/>
                  </a:ext>
                </a:extLst>
              </p:cNvPr>
              <p:cNvSpPr/>
              <p:nvPr/>
            </p:nvSpPr>
            <p:spPr>
              <a:xfrm rot="14506416">
                <a:off x="5131036" y="5444410"/>
                <a:ext cx="152650" cy="48426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0" name="Flowchart: Delay 369">
                <a:extLst>
                  <a:ext uri="{FF2B5EF4-FFF2-40B4-BE49-F238E27FC236}">
                    <a16:creationId xmlns:a16="http://schemas.microsoft.com/office/drawing/2014/main" id="{F506EB20-3BF1-DDB2-ECD1-474E7D007362}"/>
                  </a:ext>
                </a:extLst>
              </p:cNvPr>
              <p:cNvSpPr/>
              <p:nvPr/>
            </p:nvSpPr>
            <p:spPr>
              <a:xfrm rot="15891149">
                <a:off x="5166065" y="5405283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1" name="Flowchart: Delay 370">
                <a:extLst>
                  <a:ext uri="{FF2B5EF4-FFF2-40B4-BE49-F238E27FC236}">
                    <a16:creationId xmlns:a16="http://schemas.microsoft.com/office/drawing/2014/main" id="{77BCDD70-0FFC-2190-60A4-5626F4EA9645}"/>
                  </a:ext>
                </a:extLst>
              </p:cNvPr>
              <p:cNvSpPr/>
              <p:nvPr/>
            </p:nvSpPr>
            <p:spPr>
              <a:xfrm rot="17351561">
                <a:off x="5249119" y="5417334"/>
                <a:ext cx="184712" cy="45719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2" name="Flowchart: Delay 371">
                <a:extLst>
                  <a:ext uri="{FF2B5EF4-FFF2-40B4-BE49-F238E27FC236}">
                    <a16:creationId xmlns:a16="http://schemas.microsoft.com/office/drawing/2014/main" id="{A7DED488-391C-4773-702F-89D5D2501006}"/>
                  </a:ext>
                </a:extLst>
              </p:cNvPr>
              <p:cNvSpPr/>
              <p:nvPr/>
            </p:nvSpPr>
            <p:spPr>
              <a:xfrm rot="18764820">
                <a:off x="5312049" y="5465469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3" name="Flowchart: Delay 372">
                <a:extLst>
                  <a:ext uri="{FF2B5EF4-FFF2-40B4-BE49-F238E27FC236}">
                    <a16:creationId xmlns:a16="http://schemas.microsoft.com/office/drawing/2014/main" id="{E1B05F8B-84DE-3051-764E-E91E554528E8}"/>
                  </a:ext>
                </a:extLst>
              </p:cNvPr>
              <p:cNvSpPr/>
              <p:nvPr/>
            </p:nvSpPr>
            <p:spPr>
              <a:xfrm rot="13380780">
                <a:off x="5096627" y="5469626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4" name="Flowchart: Delay 373">
                <a:extLst>
                  <a:ext uri="{FF2B5EF4-FFF2-40B4-BE49-F238E27FC236}">
                    <a16:creationId xmlns:a16="http://schemas.microsoft.com/office/drawing/2014/main" id="{97FA876A-0A3F-39B2-2339-B793A71ED84D}"/>
                  </a:ext>
                </a:extLst>
              </p:cNvPr>
              <p:cNvSpPr/>
              <p:nvPr/>
            </p:nvSpPr>
            <p:spPr>
              <a:xfrm rot="16786300">
                <a:off x="5221564" y="5433938"/>
                <a:ext cx="149377" cy="52368"/>
              </a:xfrm>
              <a:prstGeom prst="flowChartDelay">
                <a:avLst/>
              </a:prstGeom>
              <a:solidFill>
                <a:schemeClr val="accent6">
                  <a:lumMod val="75000"/>
                </a:schemeClr>
              </a:solidFill>
              <a:ln>
                <a:noFill/>
              </a:ln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5" name="Flowchart: Delay 374">
                <a:extLst>
                  <a:ext uri="{FF2B5EF4-FFF2-40B4-BE49-F238E27FC236}">
                    <a16:creationId xmlns:a16="http://schemas.microsoft.com/office/drawing/2014/main" id="{2C6A4111-34A4-E40A-4152-F56ADF20BB76}"/>
                  </a:ext>
                </a:extLst>
              </p:cNvPr>
              <p:cNvSpPr/>
              <p:nvPr/>
            </p:nvSpPr>
            <p:spPr>
              <a:xfrm rot="16200000">
                <a:off x="5191469" y="5508975"/>
                <a:ext cx="189477" cy="179606"/>
              </a:xfrm>
              <a:prstGeom prst="flowChartDelay">
                <a:avLst/>
              </a:prstGeom>
              <a:solidFill>
                <a:srgbClr val="D4713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76" name="Oval 375">
                <a:extLst>
                  <a:ext uri="{FF2B5EF4-FFF2-40B4-BE49-F238E27FC236}">
                    <a16:creationId xmlns:a16="http://schemas.microsoft.com/office/drawing/2014/main" id="{01686E95-D5ED-A962-5019-A5768A353528}"/>
                  </a:ext>
                </a:extLst>
              </p:cNvPr>
              <p:cNvSpPr/>
              <p:nvPr/>
            </p:nvSpPr>
            <p:spPr>
              <a:xfrm>
                <a:off x="5173664" y="5609856"/>
                <a:ext cx="222614" cy="111010"/>
              </a:xfrm>
              <a:prstGeom prst="ellipse">
                <a:avLst/>
              </a:prstGeom>
              <a:solidFill>
                <a:srgbClr val="1FE95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21" name="Picture 120">
            <a:extLst>
              <a:ext uri="{FF2B5EF4-FFF2-40B4-BE49-F238E27FC236}">
                <a16:creationId xmlns:a16="http://schemas.microsoft.com/office/drawing/2014/main" id="{7422AF39-D83D-51C7-AC7F-67439BBEB7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7686575" y="5777791"/>
            <a:ext cx="358930" cy="1026118"/>
          </a:xfrm>
          <a:prstGeom prst="rect">
            <a:avLst/>
          </a:prstGeom>
        </p:spPr>
      </p:pic>
      <p:pic>
        <p:nvPicPr>
          <p:cNvPr id="122" name="Picture 121">
            <a:extLst>
              <a:ext uri="{FF2B5EF4-FFF2-40B4-BE49-F238E27FC236}">
                <a16:creationId xmlns:a16="http://schemas.microsoft.com/office/drawing/2014/main" id="{46257ADE-4F85-0D56-71BB-67AB66B0265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8326950" y="5758270"/>
            <a:ext cx="358930" cy="1026118"/>
          </a:xfrm>
          <a:prstGeom prst="rect">
            <a:avLst/>
          </a:prstGeom>
        </p:spPr>
      </p:pic>
      <p:sp>
        <p:nvSpPr>
          <p:cNvPr id="619" name="Freeform: Shape 618">
            <a:extLst>
              <a:ext uri="{FF2B5EF4-FFF2-40B4-BE49-F238E27FC236}">
                <a16:creationId xmlns:a16="http://schemas.microsoft.com/office/drawing/2014/main" id="{A9F0B9BF-AF42-71FD-90A8-BC4D37C2AC85}"/>
              </a:ext>
            </a:extLst>
          </p:cNvPr>
          <p:cNvSpPr/>
          <p:nvPr/>
        </p:nvSpPr>
        <p:spPr>
          <a:xfrm rot="16200000">
            <a:off x="-650069" y="6026741"/>
            <a:ext cx="1481328" cy="181190"/>
          </a:xfrm>
          <a:custGeom>
            <a:avLst/>
            <a:gdLst>
              <a:gd name="connsiteX0" fmla="*/ 1380007 w 1380007"/>
              <a:gd name="connsiteY0" fmla="*/ 0 h 5174027"/>
              <a:gd name="connsiteX1" fmla="*/ 1380007 w 1380007"/>
              <a:gd name="connsiteY1" fmla="*/ 5174027 h 5174027"/>
              <a:gd name="connsiteX2" fmla="*/ 0 w 1380007"/>
              <a:gd name="connsiteY2" fmla="*/ 5174027 h 5174027"/>
              <a:gd name="connsiteX3" fmla="*/ 0 w 1380007"/>
              <a:gd name="connsiteY3" fmla="*/ 74761 h 5174027"/>
              <a:gd name="connsiteX4" fmla="*/ 965820 w 1380007"/>
              <a:gd name="connsiteY4" fmla="*/ 17158 h 5174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0007" h="5174027">
                <a:moveTo>
                  <a:pt x="1380007" y="0"/>
                </a:moveTo>
                <a:lnTo>
                  <a:pt x="1380007" y="5174027"/>
                </a:lnTo>
                <a:lnTo>
                  <a:pt x="0" y="5174027"/>
                </a:lnTo>
                <a:lnTo>
                  <a:pt x="0" y="74761"/>
                </a:lnTo>
                <a:lnTo>
                  <a:pt x="965820" y="17158"/>
                </a:lnTo>
                <a:close/>
              </a:path>
            </a:pathLst>
          </a:custGeom>
          <a:solidFill>
            <a:schemeClr val="bg1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2-12 Months</a:t>
            </a:r>
          </a:p>
        </p:txBody>
      </p:sp>
      <p:pic>
        <p:nvPicPr>
          <p:cNvPr id="620" name="Picture 619">
            <a:extLst>
              <a:ext uri="{FF2B5EF4-FFF2-40B4-BE49-F238E27FC236}">
                <a16:creationId xmlns:a16="http://schemas.microsoft.com/office/drawing/2014/main" id="{76EA1BE6-AC17-3838-F548-F65106C3208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6990500" y="5711124"/>
            <a:ext cx="358930" cy="1026118"/>
          </a:xfrm>
          <a:prstGeom prst="rect">
            <a:avLst/>
          </a:prstGeom>
          <a:ln>
            <a:noFill/>
          </a:ln>
        </p:spPr>
      </p:pic>
      <p:sp>
        <p:nvSpPr>
          <p:cNvPr id="645" name="Freeform: Shape 644">
            <a:extLst>
              <a:ext uri="{FF2B5EF4-FFF2-40B4-BE49-F238E27FC236}">
                <a16:creationId xmlns:a16="http://schemas.microsoft.com/office/drawing/2014/main" id="{641D2948-1195-5EE8-58F2-8A5765BE15CE}"/>
              </a:ext>
            </a:extLst>
          </p:cNvPr>
          <p:cNvSpPr/>
          <p:nvPr/>
        </p:nvSpPr>
        <p:spPr>
          <a:xfrm>
            <a:off x="181348" y="1704386"/>
            <a:ext cx="1258957" cy="5153613"/>
          </a:xfrm>
          <a:custGeom>
            <a:avLst/>
            <a:gdLst>
              <a:gd name="connsiteX0" fmla="*/ 1258957 w 1258957"/>
              <a:gd name="connsiteY0" fmla="*/ 0 h 5153613"/>
              <a:gd name="connsiteX1" fmla="*/ 1258957 w 1258957"/>
              <a:gd name="connsiteY1" fmla="*/ 5153613 h 5153613"/>
              <a:gd name="connsiteX2" fmla="*/ 0 w 1258957"/>
              <a:gd name="connsiteY2" fmla="*/ 5153613 h 5153613"/>
              <a:gd name="connsiteX3" fmla="*/ 0 w 1258957"/>
              <a:gd name="connsiteY3" fmla="*/ 66443 h 5153613"/>
              <a:gd name="connsiteX4" fmla="*/ 784471 w 1258957"/>
              <a:gd name="connsiteY4" fmla="*/ 19655 h 51536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8957" h="5153613">
                <a:moveTo>
                  <a:pt x="1258957" y="0"/>
                </a:moveTo>
                <a:lnTo>
                  <a:pt x="1258957" y="5153613"/>
                </a:lnTo>
                <a:lnTo>
                  <a:pt x="0" y="5153613"/>
                </a:lnTo>
                <a:lnTo>
                  <a:pt x="0" y="66443"/>
                </a:lnTo>
                <a:lnTo>
                  <a:pt x="784471" y="19655"/>
                </a:lnTo>
                <a:close/>
              </a:path>
            </a:pathLst>
          </a:custGeom>
          <a:solidFill>
            <a:schemeClr val="accent2"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tIns="91440" rtlCol="0" anchor="t" anchorCtr="0">
            <a:noAutofit/>
          </a:bodyPr>
          <a:lstStyle/>
          <a:p>
            <a:pPr algn="ctr"/>
            <a:r>
              <a:rPr lang="en-US" sz="12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Milestones</a:t>
            </a:r>
          </a:p>
        </p:txBody>
      </p:sp>
      <p:sp>
        <p:nvSpPr>
          <p:cNvPr id="628" name="TextBox 627">
            <a:extLst>
              <a:ext uri="{FF2B5EF4-FFF2-40B4-BE49-F238E27FC236}">
                <a16:creationId xmlns:a16="http://schemas.microsoft.com/office/drawing/2014/main" id="{A722B11E-7911-3420-B312-58E7442A3331}"/>
              </a:ext>
            </a:extLst>
          </p:cNvPr>
          <p:cNvSpPr txBox="1"/>
          <p:nvPr/>
        </p:nvSpPr>
        <p:spPr>
          <a:xfrm>
            <a:off x="177514" y="4045630"/>
            <a:ext cx="1257164" cy="12226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Recruitment Software Built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Salt Removed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H</a:t>
            </a:r>
            <a:r>
              <a:rPr lang="en-US" sz="1000" baseline="-25000" dirty="0">
                <a:solidFill>
                  <a:schemeClr val="bg1"/>
                </a:solidFill>
              </a:rPr>
              <a:t>2</a:t>
            </a:r>
            <a:r>
              <a:rPr lang="en-US" sz="1000" dirty="0">
                <a:solidFill>
                  <a:schemeClr val="bg1"/>
                </a:solidFill>
              </a:rPr>
              <a:t>0 Managed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Cover Crop Sown</a:t>
            </a:r>
          </a:p>
        </p:txBody>
      </p:sp>
      <p:sp>
        <p:nvSpPr>
          <p:cNvPr id="629" name="TextBox 628">
            <a:extLst>
              <a:ext uri="{FF2B5EF4-FFF2-40B4-BE49-F238E27FC236}">
                <a16:creationId xmlns:a16="http://schemas.microsoft.com/office/drawing/2014/main" id="{1274600B-C550-18A2-5EFD-FF42AF7F790B}"/>
              </a:ext>
            </a:extLst>
          </p:cNvPr>
          <p:cNvSpPr txBox="1"/>
          <p:nvPr/>
        </p:nvSpPr>
        <p:spPr>
          <a:xfrm>
            <a:off x="186506" y="5532561"/>
            <a:ext cx="125461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Energy Produced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Land Graded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Drainage Installed</a:t>
            </a:r>
          </a:p>
          <a:p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632" name="TextBox 631">
            <a:extLst>
              <a:ext uri="{FF2B5EF4-FFF2-40B4-BE49-F238E27FC236}">
                <a16:creationId xmlns:a16="http://schemas.microsoft.com/office/drawing/2014/main" id="{6764A115-BA67-81B7-6E89-828EE9B94C1E}"/>
              </a:ext>
            </a:extLst>
          </p:cNvPr>
          <p:cNvSpPr txBox="1"/>
          <p:nvPr/>
        </p:nvSpPr>
        <p:spPr>
          <a:xfrm>
            <a:off x="189315" y="2069453"/>
            <a:ext cx="1257164" cy="1684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Air Quality Improved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Carbon Captured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Soil Regenerated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Food Produced</a:t>
            </a:r>
          </a:p>
          <a:p>
            <a:pPr marL="171450" indent="-17145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1000" dirty="0">
                <a:solidFill>
                  <a:schemeClr val="bg1"/>
                </a:solidFill>
              </a:rPr>
              <a:t>&gt;= 1 MW Subscribed To</a:t>
            </a:r>
          </a:p>
        </p:txBody>
      </p:sp>
      <p:grpSp>
        <p:nvGrpSpPr>
          <p:cNvPr id="639" name="Group 638">
            <a:extLst>
              <a:ext uri="{FF2B5EF4-FFF2-40B4-BE49-F238E27FC236}">
                <a16:creationId xmlns:a16="http://schemas.microsoft.com/office/drawing/2014/main" id="{10B58E22-EE89-6552-BCB0-03407BD8EC01}"/>
              </a:ext>
            </a:extLst>
          </p:cNvPr>
          <p:cNvGrpSpPr/>
          <p:nvPr/>
        </p:nvGrpSpPr>
        <p:grpSpPr>
          <a:xfrm>
            <a:off x="8496942" y="466625"/>
            <a:ext cx="1147657" cy="585617"/>
            <a:chOff x="8299938" y="1899138"/>
            <a:chExt cx="1090247" cy="580293"/>
          </a:xfrm>
          <a:effectLst>
            <a:glow rad="139700">
              <a:schemeClr val="accent1">
                <a:satMod val="175000"/>
                <a:alpha val="40000"/>
              </a:schemeClr>
            </a:glow>
          </a:effectLst>
        </p:grpSpPr>
        <p:sp>
          <p:nvSpPr>
            <p:cNvPr id="640" name="Oval 639">
              <a:extLst>
                <a:ext uri="{FF2B5EF4-FFF2-40B4-BE49-F238E27FC236}">
                  <a16:creationId xmlns:a16="http://schemas.microsoft.com/office/drawing/2014/main" id="{8DBF59CF-80F4-2E67-9F8A-6714D2EB2A7D}"/>
                </a:ext>
              </a:extLst>
            </p:cNvPr>
            <p:cNvSpPr/>
            <p:nvPr/>
          </p:nvSpPr>
          <p:spPr>
            <a:xfrm>
              <a:off x="8554915" y="1899138"/>
              <a:ext cx="580293" cy="580293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1" name="Oval 640">
              <a:extLst>
                <a:ext uri="{FF2B5EF4-FFF2-40B4-BE49-F238E27FC236}">
                  <a16:creationId xmlns:a16="http://schemas.microsoft.com/office/drawing/2014/main" id="{DF797007-2FBE-ADB4-6369-F26DA3009813}"/>
                </a:ext>
              </a:extLst>
            </p:cNvPr>
            <p:cNvSpPr/>
            <p:nvPr/>
          </p:nvSpPr>
          <p:spPr>
            <a:xfrm>
              <a:off x="8299938" y="2051538"/>
              <a:ext cx="457199" cy="427893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2" name="Oval 641">
              <a:extLst>
                <a:ext uri="{FF2B5EF4-FFF2-40B4-BE49-F238E27FC236}">
                  <a16:creationId xmlns:a16="http://schemas.microsoft.com/office/drawing/2014/main" id="{163ACFA7-26B8-9698-5B04-D9686BCCE7F0}"/>
                </a:ext>
              </a:extLst>
            </p:cNvPr>
            <p:cNvSpPr/>
            <p:nvPr/>
          </p:nvSpPr>
          <p:spPr>
            <a:xfrm>
              <a:off x="8858252" y="1987061"/>
              <a:ext cx="531933" cy="492370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3" name="Rectangle 642">
              <a:extLst>
                <a:ext uri="{FF2B5EF4-FFF2-40B4-BE49-F238E27FC236}">
                  <a16:creationId xmlns:a16="http://schemas.microsoft.com/office/drawing/2014/main" id="{B45CD7D3-D83C-233C-6222-8B7BC131DF32}"/>
                </a:ext>
              </a:extLst>
            </p:cNvPr>
            <p:cNvSpPr/>
            <p:nvPr/>
          </p:nvSpPr>
          <p:spPr>
            <a:xfrm>
              <a:off x="8528537" y="2189284"/>
              <a:ext cx="606671" cy="29014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22" name="Freeform: Shape 621">
            <a:extLst>
              <a:ext uri="{FF2B5EF4-FFF2-40B4-BE49-F238E27FC236}">
                <a16:creationId xmlns:a16="http://schemas.microsoft.com/office/drawing/2014/main" id="{3D1C8D7B-E0DC-EC21-8BDD-03C8716A82F5}"/>
              </a:ext>
            </a:extLst>
          </p:cNvPr>
          <p:cNvSpPr/>
          <p:nvPr/>
        </p:nvSpPr>
        <p:spPr>
          <a:xfrm rot="16200000">
            <a:off x="-646682" y="4548517"/>
            <a:ext cx="1474555" cy="181190"/>
          </a:xfrm>
          <a:custGeom>
            <a:avLst/>
            <a:gdLst>
              <a:gd name="connsiteX0" fmla="*/ 1380007 w 1380007"/>
              <a:gd name="connsiteY0" fmla="*/ 0 h 5174027"/>
              <a:gd name="connsiteX1" fmla="*/ 1380007 w 1380007"/>
              <a:gd name="connsiteY1" fmla="*/ 5174027 h 5174027"/>
              <a:gd name="connsiteX2" fmla="*/ 0 w 1380007"/>
              <a:gd name="connsiteY2" fmla="*/ 5174027 h 5174027"/>
              <a:gd name="connsiteX3" fmla="*/ 0 w 1380007"/>
              <a:gd name="connsiteY3" fmla="*/ 74761 h 5174027"/>
              <a:gd name="connsiteX4" fmla="*/ 965820 w 1380007"/>
              <a:gd name="connsiteY4" fmla="*/ 17158 h 51740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380007" h="5174027">
                <a:moveTo>
                  <a:pt x="1380007" y="0"/>
                </a:moveTo>
                <a:lnTo>
                  <a:pt x="1380007" y="5174027"/>
                </a:lnTo>
                <a:lnTo>
                  <a:pt x="0" y="5174027"/>
                </a:lnTo>
                <a:lnTo>
                  <a:pt x="0" y="74761"/>
                </a:lnTo>
                <a:lnTo>
                  <a:pt x="965820" y="17158"/>
                </a:lnTo>
                <a:close/>
              </a:path>
            </a:pathLst>
          </a:custGeom>
          <a:solidFill>
            <a:schemeClr val="bg1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1-2 Years</a:t>
            </a:r>
          </a:p>
        </p:txBody>
      </p:sp>
      <p:sp>
        <p:nvSpPr>
          <p:cNvPr id="646" name="Freeform: Shape 645">
            <a:extLst>
              <a:ext uri="{FF2B5EF4-FFF2-40B4-BE49-F238E27FC236}">
                <a16:creationId xmlns:a16="http://schemas.microsoft.com/office/drawing/2014/main" id="{F99052E7-F319-D9DE-A48B-A6F37DEF4E58}"/>
              </a:ext>
            </a:extLst>
          </p:cNvPr>
          <p:cNvSpPr/>
          <p:nvPr/>
        </p:nvSpPr>
        <p:spPr>
          <a:xfrm rot="16200000">
            <a:off x="-974097" y="2744859"/>
            <a:ext cx="2131098" cy="182857"/>
          </a:xfrm>
          <a:custGeom>
            <a:avLst/>
            <a:gdLst>
              <a:gd name="connsiteX0" fmla="*/ 2131098 w 2131098"/>
              <a:gd name="connsiteY0" fmla="*/ 182857 h 182857"/>
              <a:gd name="connsiteX1" fmla="*/ 0 w 2131098"/>
              <a:gd name="connsiteY1" fmla="*/ 182857 h 182857"/>
              <a:gd name="connsiteX2" fmla="*/ 0 w 2131098"/>
              <a:gd name="connsiteY2" fmla="*/ 2580 h 182857"/>
              <a:gd name="connsiteX3" fmla="*/ 1531644 w 2131098"/>
              <a:gd name="connsiteY3" fmla="*/ 544 h 182857"/>
              <a:gd name="connsiteX4" fmla="*/ 2120192 w 2131098"/>
              <a:gd name="connsiteY4" fmla="*/ 0 h 1828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31098" h="182857">
                <a:moveTo>
                  <a:pt x="2131098" y="182857"/>
                </a:moveTo>
                <a:lnTo>
                  <a:pt x="0" y="182857"/>
                </a:lnTo>
                <a:lnTo>
                  <a:pt x="0" y="2580"/>
                </a:lnTo>
                <a:lnTo>
                  <a:pt x="1531644" y="544"/>
                </a:lnTo>
                <a:lnTo>
                  <a:pt x="2120192" y="0"/>
                </a:lnTo>
                <a:close/>
              </a:path>
            </a:pathLst>
          </a:custGeom>
          <a:solidFill>
            <a:schemeClr val="bg1">
              <a:alpha val="3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sz="1200" dirty="0">
                <a:solidFill>
                  <a:schemeClr val="bg2">
                    <a:lumMod val="25000"/>
                  </a:schemeClr>
                </a:solidFill>
              </a:rPr>
              <a:t>2 – 5 Years</a:t>
            </a:r>
          </a:p>
        </p:txBody>
      </p:sp>
      <p:pic>
        <p:nvPicPr>
          <p:cNvPr id="648" name="Graphic 647" descr="Water">
            <a:extLst>
              <a:ext uri="{FF2B5EF4-FFF2-40B4-BE49-F238E27FC236}">
                <a16:creationId xmlns:a16="http://schemas.microsoft.com/office/drawing/2014/main" id="{27646AC0-B1DC-FCAA-D7E6-0680216CF2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233061" y="1163160"/>
            <a:ext cx="138772" cy="138772"/>
          </a:xfrm>
          <a:prstGeom prst="rect">
            <a:avLst/>
          </a:prstGeom>
        </p:spPr>
      </p:pic>
      <p:pic>
        <p:nvPicPr>
          <p:cNvPr id="649" name="Graphic 648" descr="Water">
            <a:extLst>
              <a:ext uri="{FF2B5EF4-FFF2-40B4-BE49-F238E27FC236}">
                <a16:creationId xmlns:a16="http://schemas.microsoft.com/office/drawing/2014/main" id="{C5CF45EE-A04A-2965-745E-165FF5FBFD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083283" y="1453090"/>
            <a:ext cx="138772" cy="138772"/>
          </a:xfrm>
          <a:prstGeom prst="rect">
            <a:avLst/>
          </a:prstGeom>
        </p:spPr>
      </p:pic>
      <p:pic>
        <p:nvPicPr>
          <p:cNvPr id="650" name="Graphic 649" descr="Water">
            <a:extLst>
              <a:ext uri="{FF2B5EF4-FFF2-40B4-BE49-F238E27FC236}">
                <a16:creationId xmlns:a16="http://schemas.microsoft.com/office/drawing/2014/main" id="{F77B7791-0416-7B1B-E3EC-426BC53DE2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838158" y="1246052"/>
            <a:ext cx="138772" cy="138772"/>
          </a:xfrm>
          <a:prstGeom prst="rect">
            <a:avLst/>
          </a:prstGeom>
        </p:spPr>
      </p:pic>
      <p:sp>
        <p:nvSpPr>
          <p:cNvPr id="652" name="TextBox 651">
            <a:extLst>
              <a:ext uri="{FF2B5EF4-FFF2-40B4-BE49-F238E27FC236}">
                <a16:creationId xmlns:a16="http://schemas.microsoft.com/office/drawing/2014/main" id="{38A699B8-F2DB-F59B-0143-24B07FC67AF6}"/>
              </a:ext>
            </a:extLst>
          </p:cNvPr>
          <p:cNvSpPr txBox="1"/>
          <p:nvPr/>
        </p:nvSpPr>
        <p:spPr>
          <a:xfrm>
            <a:off x="3544162" y="6389196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653" name="TextBox 652">
            <a:extLst>
              <a:ext uri="{FF2B5EF4-FFF2-40B4-BE49-F238E27FC236}">
                <a16:creationId xmlns:a16="http://schemas.microsoft.com/office/drawing/2014/main" id="{38C315AF-1493-CC15-FEBB-9634600C6BB4}"/>
              </a:ext>
            </a:extLst>
          </p:cNvPr>
          <p:cNvSpPr txBox="1"/>
          <p:nvPr/>
        </p:nvSpPr>
        <p:spPr>
          <a:xfrm>
            <a:off x="4125512" y="5919504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654" name="TextBox 653">
            <a:extLst>
              <a:ext uri="{FF2B5EF4-FFF2-40B4-BE49-F238E27FC236}">
                <a16:creationId xmlns:a16="http://schemas.microsoft.com/office/drawing/2014/main" id="{9E08383D-79CE-4B90-F081-5EED5F8180E0}"/>
              </a:ext>
            </a:extLst>
          </p:cNvPr>
          <p:cNvSpPr txBox="1"/>
          <p:nvPr/>
        </p:nvSpPr>
        <p:spPr>
          <a:xfrm>
            <a:off x="4706862" y="6389196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cxnSp>
        <p:nvCxnSpPr>
          <p:cNvPr id="701" name="Straight Connector 700">
            <a:extLst>
              <a:ext uri="{FF2B5EF4-FFF2-40B4-BE49-F238E27FC236}">
                <a16:creationId xmlns:a16="http://schemas.microsoft.com/office/drawing/2014/main" id="{53806D3D-5AEA-21C9-8FF3-B694E4E39269}"/>
              </a:ext>
            </a:extLst>
          </p:cNvPr>
          <p:cNvCxnSpPr>
            <a:cxnSpLocks/>
          </p:cNvCxnSpPr>
          <p:nvPr/>
        </p:nvCxnSpPr>
        <p:spPr>
          <a:xfrm>
            <a:off x="10616952" y="4820517"/>
            <a:ext cx="0" cy="113708"/>
          </a:xfrm>
          <a:prstGeom prst="line">
            <a:avLst/>
          </a:prstGeom>
          <a:ln w="50800" cap="sq"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18" name="Group 717">
            <a:extLst>
              <a:ext uri="{FF2B5EF4-FFF2-40B4-BE49-F238E27FC236}">
                <a16:creationId xmlns:a16="http://schemas.microsoft.com/office/drawing/2014/main" id="{7045D9E5-0ACD-4571-9FAF-9635B65BA5DB}"/>
              </a:ext>
            </a:extLst>
          </p:cNvPr>
          <p:cNvGrpSpPr/>
          <p:nvPr/>
        </p:nvGrpSpPr>
        <p:grpSpPr>
          <a:xfrm>
            <a:off x="10986110" y="5412142"/>
            <a:ext cx="1138536" cy="138499"/>
            <a:chOff x="10986110" y="5412142"/>
            <a:chExt cx="1138536" cy="138499"/>
          </a:xfrm>
        </p:grpSpPr>
        <p:sp>
          <p:nvSpPr>
            <p:cNvPr id="712" name="TextBox 711">
              <a:extLst>
                <a:ext uri="{FF2B5EF4-FFF2-40B4-BE49-F238E27FC236}">
                  <a16:creationId xmlns:a16="http://schemas.microsoft.com/office/drawing/2014/main" id="{24226F94-EBFD-2A61-4AE0-93E6A6456C63}"/>
                </a:ext>
              </a:extLst>
            </p:cNvPr>
            <p:cNvSpPr txBox="1"/>
            <p:nvPr/>
          </p:nvSpPr>
          <p:spPr>
            <a:xfrm>
              <a:off x="10986110" y="5412142"/>
              <a:ext cx="305625" cy="138499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bg1"/>
                  </a:solidFill>
                </a:rPr>
                <a:t>Na</a:t>
              </a:r>
              <a:r>
                <a:rPr lang="en-US" sz="900" baseline="30000" dirty="0">
                  <a:solidFill>
                    <a:schemeClr val="bg1"/>
                  </a:solidFill>
                </a:rPr>
                <a:t>+</a:t>
              </a:r>
              <a:r>
                <a:rPr lang="en-US" sz="900" dirty="0">
                  <a:solidFill>
                    <a:schemeClr val="bg1"/>
                  </a:solidFill>
                </a:rPr>
                <a:t>Cl</a:t>
              </a:r>
              <a:r>
                <a:rPr lang="en-US" sz="900" baseline="30000" dirty="0">
                  <a:solidFill>
                    <a:schemeClr val="bg1"/>
                  </a:solidFill>
                </a:rPr>
                <a:t>-</a:t>
              </a:r>
            </a:p>
          </p:txBody>
        </p:sp>
        <p:sp>
          <p:nvSpPr>
            <p:cNvPr id="713" name="TextBox 712">
              <a:extLst>
                <a:ext uri="{FF2B5EF4-FFF2-40B4-BE49-F238E27FC236}">
                  <a16:creationId xmlns:a16="http://schemas.microsoft.com/office/drawing/2014/main" id="{2C73DBA8-3ECA-518E-8693-E79E76F3FB93}"/>
                </a:ext>
              </a:extLst>
            </p:cNvPr>
            <p:cNvSpPr txBox="1"/>
            <p:nvPr/>
          </p:nvSpPr>
          <p:spPr>
            <a:xfrm>
              <a:off x="11402565" y="5412142"/>
              <a:ext cx="305625" cy="138499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bg1"/>
                  </a:solidFill>
                </a:rPr>
                <a:t>Na</a:t>
              </a:r>
              <a:r>
                <a:rPr lang="en-US" sz="900" baseline="30000" dirty="0">
                  <a:solidFill>
                    <a:schemeClr val="bg1"/>
                  </a:solidFill>
                </a:rPr>
                <a:t>+</a:t>
              </a:r>
              <a:r>
                <a:rPr lang="en-US" sz="900" dirty="0">
                  <a:solidFill>
                    <a:schemeClr val="bg1"/>
                  </a:solidFill>
                </a:rPr>
                <a:t>Cl</a:t>
              </a:r>
              <a:r>
                <a:rPr lang="en-US" sz="900" baseline="30000" dirty="0">
                  <a:solidFill>
                    <a:schemeClr val="bg1"/>
                  </a:solidFill>
                </a:rPr>
                <a:t>-</a:t>
              </a:r>
            </a:p>
          </p:txBody>
        </p:sp>
        <p:sp>
          <p:nvSpPr>
            <p:cNvPr id="714" name="TextBox 713">
              <a:extLst>
                <a:ext uri="{FF2B5EF4-FFF2-40B4-BE49-F238E27FC236}">
                  <a16:creationId xmlns:a16="http://schemas.microsoft.com/office/drawing/2014/main" id="{274B6C43-8002-D408-088B-7191BCBD9B9F}"/>
                </a:ext>
              </a:extLst>
            </p:cNvPr>
            <p:cNvSpPr txBox="1"/>
            <p:nvPr/>
          </p:nvSpPr>
          <p:spPr>
            <a:xfrm>
              <a:off x="11819021" y="5412142"/>
              <a:ext cx="305625" cy="138499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bg1"/>
                  </a:solidFill>
                </a:rPr>
                <a:t>Na</a:t>
              </a:r>
              <a:r>
                <a:rPr lang="en-US" sz="900" baseline="30000" dirty="0">
                  <a:solidFill>
                    <a:schemeClr val="bg1"/>
                  </a:solidFill>
                </a:rPr>
                <a:t>+</a:t>
              </a:r>
              <a:r>
                <a:rPr lang="en-US" sz="900" dirty="0">
                  <a:solidFill>
                    <a:schemeClr val="bg1"/>
                  </a:solidFill>
                </a:rPr>
                <a:t>Cl</a:t>
              </a:r>
              <a:r>
                <a:rPr lang="en-US" sz="900" baseline="30000" dirty="0">
                  <a:solidFill>
                    <a:schemeClr val="bg1"/>
                  </a:solidFill>
                </a:rPr>
                <a:t>-</a:t>
              </a:r>
            </a:p>
          </p:txBody>
        </p:sp>
      </p:grpSp>
      <p:grpSp>
        <p:nvGrpSpPr>
          <p:cNvPr id="717" name="Group 716">
            <a:extLst>
              <a:ext uri="{FF2B5EF4-FFF2-40B4-BE49-F238E27FC236}">
                <a16:creationId xmlns:a16="http://schemas.microsoft.com/office/drawing/2014/main" id="{2BB0C439-FC16-6EB9-E6D5-6952C9AA4B19}"/>
              </a:ext>
            </a:extLst>
          </p:cNvPr>
          <p:cNvGrpSpPr/>
          <p:nvPr/>
        </p:nvGrpSpPr>
        <p:grpSpPr>
          <a:xfrm>
            <a:off x="11402566" y="5198773"/>
            <a:ext cx="722080" cy="138499"/>
            <a:chOff x="11254700" y="5189706"/>
            <a:chExt cx="722080" cy="138499"/>
          </a:xfrm>
        </p:grpSpPr>
        <p:sp>
          <p:nvSpPr>
            <p:cNvPr id="715" name="TextBox 714">
              <a:extLst>
                <a:ext uri="{FF2B5EF4-FFF2-40B4-BE49-F238E27FC236}">
                  <a16:creationId xmlns:a16="http://schemas.microsoft.com/office/drawing/2014/main" id="{F360515F-86C0-ABB4-BF9E-BE71AF9624A4}"/>
                </a:ext>
              </a:extLst>
            </p:cNvPr>
            <p:cNvSpPr txBox="1"/>
            <p:nvPr/>
          </p:nvSpPr>
          <p:spPr>
            <a:xfrm>
              <a:off x="11254700" y="5189706"/>
              <a:ext cx="305625" cy="138499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bg1"/>
                  </a:solidFill>
                </a:rPr>
                <a:t>Na</a:t>
              </a:r>
              <a:r>
                <a:rPr lang="en-US" sz="900" baseline="30000" dirty="0">
                  <a:solidFill>
                    <a:schemeClr val="bg1"/>
                  </a:solidFill>
                </a:rPr>
                <a:t>+</a:t>
              </a:r>
              <a:r>
                <a:rPr lang="en-US" sz="900" dirty="0">
                  <a:solidFill>
                    <a:schemeClr val="bg1"/>
                  </a:solidFill>
                </a:rPr>
                <a:t>Cl</a:t>
              </a:r>
              <a:r>
                <a:rPr lang="en-US" sz="900" baseline="30000" dirty="0">
                  <a:solidFill>
                    <a:schemeClr val="bg1"/>
                  </a:solidFill>
                </a:rPr>
                <a:t>-</a:t>
              </a:r>
            </a:p>
          </p:txBody>
        </p:sp>
        <p:sp>
          <p:nvSpPr>
            <p:cNvPr id="716" name="TextBox 715">
              <a:extLst>
                <a:ext uri="{FF2B5EF4-FFF2-40B4-BE49-F238E27FC236}">
                  <a16:creationId xmlns:a16="http://schemas.microsoft.com/office/drawing/2014/main" id="{B2B71FC5-FAC0-D3F8-831E-B4A949C25CBB}"/>
                </a:ext>
              </a:extLst>
            </p:cNvPr>
            <p:cNvSpPr txBox="1"/>
            <p:nvPr/>
          </p:nvSpPr>
          <p:spPr>
            <a:xfrm>
              <a:off x="11671155" y="5189706"/>
              <a:ext cx="305625" cy="138499"/>
            </a:xfrm>
            <a:prstGeom prst="rect">
              <a:avLst/>
            </a:prstGeom>
            <a:noFill/>
            <a:ln>
              <a:solidFill>
                <a:schemeClr val="bg1"/>
              </a:solidFill>
              <a:prstDash val="sysDash"/>
            </a:ln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900" dirty="0">
                  <a:solidFill>
                    <a:schemeClr val="bg1"/>
                  </a:solidFill>
                </a:rPr>
                <a:t>Na</a:t>
              </a:r>
              <a:r>
                <a:rPr lang="en-US" sz="900" baseline="30000" dirty="0">
                  <a:solidFill>
                    <a:schemeClr val="bg1"/>
                  </a:solidFill>
                </a:rPr>
                <a:t>+</a:t>
              </a:r>
              <a:r>
                <a:rPr lang="en-US" sz="900" dirty="0">
                  <a:solidFill>
                    <a:schemeClr val="bg1"/>
                  </a:solidFill>
                </a:rPr>
                <a:t>Cl</a:t>
              </a:r>
              <a:r>
                <a:rPr lang="en-US" sz="900" baseline="30000" dirty="0">
                  <a:solidFill>
                    <a:schemeClr val="bg1"/>
                  </a:solidFill>
                </a:rPr>
                <a:t>-</a:t>
              </a:r>
            </a:p>
          </p:txBody>
        </p:sp>
      </p:grpSp>
      <p:sp>
        <p:nvSpPr>
          <p:cNvPr id="719" name="TextBox 718">
            <a:extLst>
              <a:ext uri="{FF2B5EF4-FFF2-40B4-BE49-F238E27FC236}">
                <a16:creationId xmlns:a16="http://schemas.microsoft.com/office/drawing/2014/main" id="{F7606091-F5B3-402C-53A3-5CB8155653BE}"/>
              </a:ext>
            </a:extLst>
          </p:cNvPr>
          <p:cNvSpPr txBox="1"/>
          <p:nvPr/>
        </p:nvSpPr>
        <p:spPr>
          <a:xfrm>
            <a:off x="11819021" y="4985403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grpSp>
        <p:nvGrpSpPr>
          <p:cNvPr id="721" name="Group 720">
            <a:extLst>
              <a:ext uri="{FF2B5EF4-FFF2-40B4-BE49-F238E27FC236}">
                <a16:creationId xmlns:a16="http://schemas.microsoft.com/office/drawing/2014/main" id="{4073C33F-6FCF-132C-702A-93B411F2D2B7}"/>
              </a:ext>
            </a:extLst>
          </p:cNvPr>
          <p:cNvGrpSpPr/>
          <p:nvPr/>
        </p:nvGrpSpPr>
        <p:grpSpPr>
          <a:xfrm>
            <a:off x="10230082" y="4871695"/>
            <a:ext cx="577330" cy="1655809"/>
            <a:chOff x="10230082" y="4871695"/>
            <a:chExt cx="577330" cy="1655809"/>
          </a:xfrm>
        </p:grpSpPr>
        <p:grpSp>
          <p:nvGrpSpPr>
            <p:cNvPr id="722" name="Group 721">
              <a:extLst>
                <a:ext uri="{FF2B5EF4-FFF2-40B4-BE49-F238E27FC236}">
                  <a16:creationId xmlns:a16="http://schemas.microsoft.com/office/drawing/2014/main" id="{D2204AB0-7DFB-9FDF-90CE-3C4A588148B6}"/>
                </a:ext>
              </a:extLst>
            </p:cNvPr>
            <p:cNvGrpSpPr/>
            <p:nvPr/>
          </p:nvGrpSpPr>
          <p:grpSpPr>
            <a:xfrm>
              <a:off x="10426491" y="4871695"/>
              <a:ext cx="380921" cy="1392920"/>
              <a:chOff x="4473588" y="2681362"/>
              <a:chExt cx="380921" cy="1392920"/>
            </a:xfrm>
          </p:grpSpPr>
          <p:sp>
            <p:nvSpPr>
              <p:cNvPr id="726" name="Oval 725">
                <a:extLst>
                  <a:ext uri="{FF2B5EF4-FFF2-40B4-BE49-F238E27FC236}">
                    <a16:creationId xmlns:a16="http://schemas.microsoft.com/office/drawing/2014/main" id="{8F26E420-AC74-4E08-D509-DA4FD0582A67}"/>
                  </a:ext>
                </a:extLst>
              </p:cNvPr>
              <p:cNvSpPr/>
              <p:nvPr/>
            </p:nvSpPr>
            <p:spPr>
              <a:xfrm flipV="1">
                <a:off x="4473588" y="2731110"/>
                <a:ext cx="380921" cy="127921"/>
              </a:xfrm>
              <a:prstGeom prst="ellipse">
                <a:avLst/>
              </a:prstGeom>
              <a:gradFill>
                <a:gsLst>
                  <a:gs pos="1000">
                    <a:srgbClr val="BFCDEB"/>
                  </a:gs>
                  <a:gs pos="53000">
                    <a:schemeClr val="accent1">
                      <a:lumMod val="45000"/>
                      <a:lumOff val="55000"/>
                    </a:schemeClr>
                  </a:gs>
                  <a:gs pos="76000">
                    <a:schemeClr val="accent1">
                      <a:lumMod val="45000"/>
                      <a:lumOff val="55000"/>
                    </a:schemeClr>
                  </a:gs>
                  <a:gs pos="100000">
                    <a:schemeClr val="accent1">
                      <a:lumMod val="60000"/>
                      <a:lumOff val="40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7" name="Freeform: Shape 726">
                <a:extLst>
                  <a:ext uri="{FF2B5EF4-FFF2-40B4-BE49-F238E27FC236}">
                    <a16:creationId xmlns:a16="http://schemas.microsoft.com/office/drawing/2014/main" id="{F4F6725C-EC0A-9E36-0D36-44BDEDC831C3}"/>
                  </a:ext>
                </a:extLst>
              </p:cNvPr>
              <p:cNvSpPr/>
              <p:nvPr/>
            </p:nvSpPr>
            <p:spPr>
              <a:xfrm>
                <a:off x="4473588" y="2795070"/>
                <a:ext cx="380921" cy="1213830"/>
              </a:xfrm>
              <a:custGeom>
                <a:avLst/>
                <a:gdLst>
                  <a:gd name="connsiteX0" fmla="*/ 0 w 914400"/>
                  <a:gd name="connsiteY0" fmla="*/ 0 h 2913797"/>
                  <a:gd name="connsiteX1" fmla="*/ 914400 w 914400"/>
                  <a:gd name="connsiteY1" fmla="*/ 0 h 2913797"/>
                  <a:gd name="connsiteX2" fmla="*/ 914400 w 914400"/>
                  <a:gd name="connsiteY2" fmla="*/ 2913797 h 2913797"/>
                  <a:gd name="connsiteX3" fmla="*/ 457200 w 914400"/>
                  <a:gd name="connsiteY3" fmla="*/ 2760260 h 2913797"/>
                  <a:gd name="connsiteX4" fmla="*/ 0 w 914400"/>
                  <a:gd name="connsiteY4" fmla="*/ 2913797 h 291379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914400" h="2913797">
                    <a:moveTo>
                      <a:pt x="0" y="0"/>
                    </a:moveTo>
                    <a:lnTo>
                      <a:pt x="914400" y="0"/>
                    </a:lnTo>
                    <a:lnTo>
                      <a:pt x="914400" y="2913797"/>
                    </a:lnTo>
                    <a:cubicBezTo>
                      <a:pt x="914400" y="2829001"/>
                      <a:pt x="709705" y="2760260"/>
                      <a:pt x="457200" y="2760260"/>
                    </a:cubicBezTo>
                    <a:cubicBezTo>
                      <a:pt x="204695" y="2760260"/>
                      <a:pt x="0" y="2829001"/>
                      <a:pt x="0" y="2913797"/>
                    </a:cubicBezTo>
                    <a:close/>
                  </a:path>
                </a:pathLst>
              </a:custGeom>
              <a:gradFill flip="none" rotWithShape="1">
                <a:gsLst>
                  <a:gs pos="1000">
                    <a:srgbClr val="D8DBDD"/>
                  </a:gs>
                  <a:gs pos="25000">
                    <a:srgbClr val="CBCDD0"/>
                  </a:gs>
                  <a:gs pos="64000">
                    <a:srgbClr val="A3A6A9"/>
                  </a:gs>
                  <a:gs pos="100000">
                    <a:srgbClr val="797D82"/>
                  </a:gs>
                </a:gsLst>
                <a:lin ang="162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28" name="Oval 727">
                <a:extLst>
                  <a:ext uri="{FF2B5EF4-FFF2-40B4-BE49-F238E27FC236}">
                    <a16:creationId xmlns:a16="http://schemas.microsoft.com/office/drawing/2014/main" id="{D4C0D4A1-E22A-0DBC-A682-CAE719E695D1}"/>
                  </a:ext>
                </a:extLst>
              </p:cNvPr>
              <p:cNvSpPr/>
              <p:nvPr/>
            </p:nvSpPr>
            <p:spPr>
              <a:xfrm flipV="1">
                <a:off x="4473588" y="3946361"/>
                <a:ext cx="380921" cy="127921"/>
              </a:xfrm>
              <a:prstGeom prst="ellipse">
                <a:avLst/>
              </a:prstGeom>
              <a:gradFill flip="none" rotWithShape="1">
                <a:gsLst>
                  <a:gs pos="4000">
                    <a:srgbClr val="BEC1C3"/>
                  </a:gs>
                  <a:gs pos="44000">
                    <a:srgbClr val="BEC1C3"/>
                  </a:gs>
                  <a:gs pos="67000">
                    <a:srgbClr val="A5A9AC"/>
                  </a:gs>
                  <a:gs pos="100000">
                    <a:srgbClr val="58585B"/>
                  </a:gs>
                </a:gsLst>
                <a:path path="circle">
                  <a:fillToRect l="100000" t="100000"/>
                </a:path>
                <a:tileRect r="-100000" b="-10000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29" name="Oval 728">
                <a:extLst>
                  <a:ext uri="{FF2B5EF4-FFF2-40B4-BE49-F238E27FC236}">
                    <a16:creationId xmlns:a16="http://schemas.microsoft.com/office/drawing/2014/main" id="{C72D4D39-C094-808A-BF8C-BB30A6DA63FC}"/>
                  </a:ext>
                </a:extLst>
              </p:cNvPr>
              <p:cNvSpPr/>
              <p:nvPr/>
            </p:nvSpPr>
            <p:spPr>
              <a:xfrm flipV="1">
                <a:off x="4530726" y="3961223"/>
                <a:ext cx="266645" cy="89469"/>
              </a:xfrm>
              <a:prstGeom prst="ellipse">
                <a:avLst/>
              </a:prstGeom>
              <a:solidFill>
                <a:srgbClr val="ED960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30" name="Freeform: Shape 729">
                <a:extLst>
                  <a:ext uri="{FF2B5EF4-FFF2-40B4-BE49-F238E27FC236}">
                    <a16:creationId xmlns:a16="http://schemas.microsoft.com/office/drawing/2014/main" id="{884B9B0D-BCFE-08E7-A15F-67FCEED88A29}"/>
                  </a:ext>
                </a:extLst>
              </p:cNvPr>
              <p:cNvSpPr/>
              <p:nvPr/>
            </p:nvSpPr>
            <p:spPr>
              <a:xfrm>
                <a:off x="4530726" y="2922946"/>
                <a:ext cx="266645" cy="1130643"/>
              </a:xfrm>
              <a:custGeom>
                <a:avLst/>
                <a:gdLst>
                  <a:gd name="connsiteX0" fmla="*/ 0 w 640080"/>
                  <a:gd name="connsiteY0" fmla="*/ 0 h 2714107"/>
                  <a:gd name="connsiteX1" fmla="*/ 640080 w 640080"/>
                  <a:gd name="connsiteY1" fmla="*/ 0 h 2714107"/>
                  <a:gd name="connsiteX2" fmla="*/ 640080 w 640080"/>
                  <a:gd name="connsiteY2" fmla="*/ 2606722 h 2714107"/>
                  <a:gd name="connsiteX3" fmla="*/ 640080 w 640080"/>
                  <a:gd name="connsiteY3" fmla="*/ 2606723 h 2714107"/>
                  <a:gd name="connsiteX4" fmla="*/ 640080 w 640080"/>
                  <a:gd name="connsiteY4" fmla="*/ 2606723 h 2714107"/>
                  <a:gd name="connsiteX5" fmla="*/ 633578 w 640080"/>
                  <a:gd name="connsiteY5" fmla="*/ 2628364 h 2714107"/>
                  <a:gd name="connsiteX6" fmla="*/ 320040 w 640080"/>
                  <a:gd name="connsiteY6" fmla="*/ 2714107 h 2714107"/>
                  <a:gd name="connsiteX7" fmla="*/ 6502 w 640080"/>
                  <a:gd name="connsiteY7" fmla="*/ 2628364 h 2714107"/>
                  <a:gd name="connsiteX8" fmla="*/ 1 w 640080"/>
                  <a:gd name="connsiteY8" fmla="*/ 2606723 h 2714107"/>
                  <a:gd name="connsiteX9" fmla="*/ 0 w 640080"/>
                  <a:gd name="connsiteY9" fmla="*/ 2606723 h 2714107"/>
                  <a:gd name="connsiteX10" fmla="*/ 0 w 640080"/>
                  <a:gd name="connsiteY10" fmla="*/ 2606722 h 271410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640080" h="2714107">
                    <a:moveTo>
                      <a:pt x="0" y="0"/>
                    </a:moveTo>
                    <a:lnTo>
                      <a:pt x="640080" y="0"/>
                    </a:lnTo>
                    <a:lnTo>
                      <a:pt x="640080" y="2606722"/>
                    </a:lnTo>
                    <a:lnTo>
                      <a:pt x="640080" y="2606723"/>
                    </a:lnTo>
                    <a:lnTo>
                      <a:pt x="640080" y="2606723"/>
                    </a:lnTo>
                    <a:lnTo>
                      <a:pt x="633578" y="2628364"/>
                    </a:lnTo>
                    <a:cubicBezTo>
                      <a:pt x="603736" y="2677298"/>
                      <a:pt x="474699" y="2714107"/>
                      <a:pt x="320040" y="2714107"/>
                    </a:cubicBezTo>
                    <a:cubicBezTo>
                      <a:pt x="165381" y="2714107"/>
                      <a:pt x="36345" y="2677298"/>
                      <a:pt x="6502" y="2628364"/>
                    </a:cubicBezTo>
                    <a:lnTo>
                      <a:pt x="1" y="2606723"/>
                    </a:lnTo>
                    <a:lnTo>
                      <a:pt x="0" y="2606723"/>
                    </a:lnTo>
                    <a:lnTo>
                      <a:pt x="0" y="2606722"/>
                    </a:lnTo>
                    <a:close/>
                  </a:path>
                </a:pathLst>
              </a:custGeom>
              <a:gradFill flip="none" rotWithShape="1">
                <a:gsLst>
                  <a:gs pos="1000">
                    <a:srgbClr val="EFAF03">
                      <a:alpha val="67000"/>
                    </a:srgbClr>
                  </a:gs>
                  <a:gs pos="67500">
                    <a:srgbClr val="F48D13">
                      <a:alpha val="67000"/>
                    </a:srgbClr>
                  </a:gs>
                  <a:gs pos="35000">
                    <a:srgbClr val="EE9208">
                      <a:alpha val="67000"/>
                    </a:srgbClr>
                  </a:gs>
                  <a:gs pos="100000">
                    <a:srgbClr val="EC670C">
                      <a:alpha val="67000"/>
                    </a:srgbClr>
                  </a:gs>
                </a:gsLst>
                <a:lin ang="1080000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31" name="Oval 730">
                <a:extLst>
                  <a:ext uri="{FF2B5EF4-FFF2-40B4-BE49-F238E27FC236}">
                    <a16:creationId xmlns:a16="http://schemas.microsoft.com/office/drawing/2014/main" id="{BDB7BF86-6512-651C-ABBD-965F0C7AE09B}"/>
                  </a:ext>
                </a:extLst>
              </p:cNvPr>
              <p:cNvSpPr/>
              <p:nvPr/>
            </p:nvSpPr>
            <p:spPr>
              <a:xfrm flipV="1">
                <a:off x="4530726" y="2879280"/>
                <a:ext cx="266645" cy="84877"/>
              </a:xfrm>
              <a:prstGeom prst="ellipse">
                <a:avLst/>
              </a:prstGeom>
              <a:solidFill>
                <a:srgbClr val="ED960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32" name="Straight Connector 731">
                <a:extLst>
                  <a:ext uri="{FF2B5EF4-FFF2-40B4-BE49-F238E27FC236}">
                    <a16:creationId xmlns:a16="http://schemas.microsoft.com/office/drawing/2014/main" id="{BAB3CFF1-56E7-2408-EFF5-9BD6E742530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4664048" y="2681362"/>
                <a:ext cx="0" cy="414721"/>
              </a:xfrm>
              <a:prstGeom prst="line">
                <a:avLst/>
              </a:prstGeom>
              <a:ln w="50800" cap="sq"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33" name="Oval 732">
                <a:extLst>
                  <a:ext uri="{FF2B5EF4-FFF2-40B4-BE49-F238E27FC236}">
                    <a16:creationId xmlns:a16="http://schemas.microsoft.com/office/drawing/2014/main" id="{61297844-737B-68BB-9CA4-EC4F769F5E84}"/>
                  </a:ext>
                </a:extLst>
              </p:cNvPr>
              <p:cNvSpPr/>
              <p:nvPr/>
            </p:nvSpPr>
            <p:spPr>
              <a:xfrm>
                <a:off x="4473588" y="2730314"/>
                <a:ext cx="380921" cy="129513"/>
              </a:xfrm>
              <a:prstGeom prst="ellipse">
                <a:avLst/>
              </a:prstGeom>
              <a:gradFill>
                <a:gsLst>
                  <a:gs pos="1000">
                    <a:srgbClr val="B5B8B9"/>
                  </a:gs>
                  <a:gs pos="100000">
                    <a:srgbClr val="929597"/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cxnSp>
          <p:nvCxnSpPr>
            <p:cNvPr id="723" name="Straight Connector 722">
              <a:extLst>
                <a:ext uri="{FF2B5EF4-FFF2-40B4-BE49-F238E27FC236}">
                  <a16:creationId xmlns:a16="http://schemas.microsoft.com/office/drawing/2014/main" id="{EA4AC1F4-5AD5-D60E-2CEA-19DBEDA8F227}"/>
                </a:ext>
              </a:extLst>
            </p:cNvPr>
            <p:cNvCxnSpPr>
              <a:cxnSpLocks/>
            </p:cNvCxnSpPr>
            <p:nvPr/>
          </p:nvCxnSpPr>
          <p:spPr>
            <a:xfrm>
              <a:off x="10230082" y="5969631"/>
              <a:ext cx="0" cy="557873"/>
            </a:xfrm>
            <a:prstGeom prst="line">
              <a:avLst/>
            </a:prstGeom>
            <a:ln w="41275" cap="sq"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5" name="Straight Connector 724">
              <a:extLst>
                <a:ext uri="{FF2B5EF4-FFF2-40B4-BE49-F238E27FC236}">
                  <a16:creationId xmlns:a16="http://schemas.microsoft.com/office/drawing/2014/main" id="{80A7232B-07AC-4291-53E2-D1F0D6261691}"/>
                </a:ext>
              </a:extLst>
            </p:cNvPr>
            <p:cNvCxnSpPr>
              <a:cxnSpLocks/>
            </p:cNvCxnSpPr>
            <p:nvPr/>
          </p:nvCxnSpPr>
          <p:spPr>
            <a:xfrm>
              <a:off x="10230082" y="5969631"/>
              <a:ext cx="386869" cy="0"/>
            </a:xfrm>
            <a:prstGeom prst="line">
              <a:avLst/>
            </a:prstGeom>
            <a:ln w="41275" cap="sq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734" name="Straight Connector 733">
            <a:extLst>
              <a:ext uri="{FF2B5EF4-FFF2-40B4-BE49-F238E27FC236}">
                <a16:creationId xmlns:a16="http://schemas.microsoft.com/office/drawing/2014/main" id="{F0728C2F-609B-88EA-CD6D-33BC8500DA0F}"/>
              </a:ext>
            </a:extLst>
          </p:cNvPr>
          <p:cNvCxnSpPr>
            <a:cxnSpLocks/>
          </p:cNvCxnSpPr>
          <p:nvPr/>
        </p:nvCxnSpPr>
        <p:spPr>
          <a:xfrm>
            <a:off x="10824280" y="5104384"/>
            <a:ext cx="386869" cy="0"/>
          </a:xfrm>
          <a:prstGeom prst="line">
            <a:avLst/>
          </a:prstGeom>
          <a:ln w="34925" cap="sq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6" name="TextBox 735">
            <a:extLst>
              <a:ext uri="{FF2B5EF4-FFF2-40B4-BE49-F238E27FC236}">
                <a16:creationId xmlns:a16="http://schemas.microsoft.com/office/drawing/2014/main" id="{9240D081-6326-F7D7-CF95-756B1C111C96}"/>
              </a:ext>
            </a:extLst>
          </p:cNvPr>
          <p:cNvSpPr txBox="1"/>
          <p:nvPr/>
        </p:nvSpPr>
        <p:spPr>
          <a:xfrm>
            <a:off x="10418691" y="6260780"/>
            <a:ext cx="37702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ZLD</a:t>
            </a:r>
          </a:p>
        </p:txBody>
      </p:sp>
      <p:sp>
        <p:nvSpPr>
          <p:cNvPr id="737" name="Footer Placeholder 736">
            <a:extLst>
              <a:ext uri="{FF2B5EF4-FFF2-40B4-BE49-F238E27FC236}">
                <a16:creationId xmlns:a16="http://schemas.microsoft.com/office/drawing/2014/main" id="{65AC8D1F-E6FF-F0DF-863F-817D3FD2DC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077200" y="6356350"/>
            <a:ext cx="4114800" cy="365125"/>
          </a:xfrm>
        </p:spPr>
        <p:txBody>
          <a:bodyPr/>
          <a:lstStyle/>
          <a:p>
            <a:pPr algn="r"/>
            <a:r>
              <a:rPr lang="en-US" dirty="0"/>
              <a:t>© 2023 Sien, Inc.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173CA6-3F67-761B-9807-684796583E97}"/>
              </a:ext>
            </a:extLst>
          </p:cNvPr>
          <p:cNvGrpSpPr/>
          <p:nvPr/>
        </p:nvGrpSpPr>
        <p:grpSpPr>
          <a:xfrm>
            <a:off x="9341786" y="1649487"/>
            <a:ext cx="914169" cy="635913"/>
            <a:chOff x="9341786" y="1649487"/>
            <a:chExt cx="914169" cy="635913"/>
          </a:xfrm>
        </p:grpSpPr>
        <p:sp>
          <p:nvSpPr>
            <p:cNvPr id="759" name="TextBox 758">
              <a:extLst>
                <a:ext uri="{FF2B5EF4-FFF2-40B4-BE49-F238E27FC236}">
                  <a16:creationId xmlns:a16="http://schemas.microsoft.com/office/drawing/2014/main" id="{8744F225-4F0C-FF33-0A24-D8C92AAEC861}"/>
                </a:ext>
              </a:extLst>
            </p:cNvPr>
            <p:cNvSpPr txBox="1"/>
            <p:nvPr/>
          </p:nvSpPr>
          <p:spPr>
            <a:xfrm>
              <a:off x="9341786" y="1760001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760" name="Connector: Curved 759">
              <a:extLst>
                <a:ext uri="{FF2B5EF4-FFF2-40B4-BE49-F238E27FC236}">
                  <a16:creationId xmlns:a16="http://schemas.microsoft.com/office/drawing/2014/main" id="{EEEF57B1-6424-51A9-D29A-49A445724B9D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9404558" y="1889573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1" name="TextBox 760">
              <a:extLst>
                <a:ext uri="{FF2B5EF4-FFF2-40B4-BE49-F238E27FC236}">
                  <a16:creationId xmlns:a16="http://schemas.microsoft.com/office/drawing/2014/main" id="{922B8C83-125E-0A30-F1D5-71B4CD67E374}"/>
                </a:ext>
              </a:extLst>
            </p:cNvPr>
            <p:cNvSpPr txBox="1"/>
            <p:nvPr/>
          </p:nvSpPr>
          <p:spPr>
            <a:xfrm>
              <a:off x="10091076" y="1761134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762" name="Straight Connector 761">
              <a:extLst>
                <a:ext uri="{FF2B5EF4-FFF2-40B4-BE49-F238E27FC236}">
                  <a16:creationId xmlns:a16="http://schemas.microsoft.com/office/drawing/2014/main" id="{780E853D-F688-EFFA-2423-9773B49C45F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800385" y="1760001"/>
              <a:ext cx="0" cy="525399"/>
            </a:xfrm>
            <a:prstGeom prst="line">
              <a:avLst/>
            </a:prstGeom>
            <a:ln>
              <a:solidFill>
                <a:srgbClr val="3B38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63" name="TextBox 762">
              <a:extLst>
                <a:ext uri="{FF2B5EF4-FFF2-40B4-BE49-F238E27FC236}">
                  <a16:creationId xmlns:a16="http://schemas.microsoft.com/office/drawing/2014/main" id="{A4F349E5-040D-42CE-B610-7A853284B6EC}"/>
                </a:ext>
              </a:extLst>
            </p:cNvPr>
            <p:cNvSpPr txBox="1"/>
            <p:nvPr/>
          </p:nvSpPr>
          <p:spPr>
            <a:xfrm>
              <a:off x="9710686" y="1649487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764" name="Connector: Curved 763">
              <a:extLst>
                <a:ext uri="{FF2B5EF4-FFF2-40B4-BE49-F238E27FC236}">
                  <a16:creationId xmlns:a16="http://schemas.microsoft.com/office/drawing/2014/main" id="{BA785E7E-F8DF-0F18-44C3-91D416101A40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9781327" y="1889573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6" name="Group 195">
            <a:extLst>
              <a:ext uri="{FF2B5EF4-FFF2-40B4-BE49-F238E27FC236}">
                <a16:creationId xmlns:a16="http://schemas.microsoft.com/office/drawing/2014/main" id="{49E34B5A-AF08-E78E-BAE7-AE0D2B07C6E8}"/>
              </a:ext>
            </a:extLst>
          </p:cNvPr>
          <p:cNvGrpSpPr/>
          <p:nvPr/>
        </p:nvGrpSpPr>
        <p:grpSpPr>
          <a:xfrm>
            <a:off x="2277407" y="2145711"/>
            <a:ext cx="6825943" cy="1896186"/>
            <a:chOff x="2015447" y="2595188"/>
            <a:chExt cx="6825943" cy="1896186"/>
          </a:xfrm>
        </p:grpSpPr>
        <p:cxnSp>
          <p:nvCxnSpPr>
            <p:cNvPr id="197" name="Straight Connector 196">
              <a:extLst>
                <a:ext uri="{FF2B5EF4-FFF2-40B4-BE49-F238E27FC236}">
                  <a16:creationId xmlns:a16="http://schemas.microsoft.com/office/drawing/2014/main" id="{852A4159-F886-86A8-5D6E-860CD15DDA07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8690237" y="3157602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8" name="Straight Connector 197">
              <a:extLst>
                <a:ext uri="{FF2B5EF4-FFF2-40B4-BE49-F238E27FC236}">
                  <a16:creationId xmlns:a16="http://schemas.microsoft.com/office/drawing/2014/main" id="{BF640DDE-F3A7-6F29-156B-912E27FB0D0F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5406270" y="3055666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9" name="Straight Connector 198">
              <a:extLst>
                <a:ext uri="{FF2B5EF4-FFF2-40B4-BE49-F238E27FC236}">
                  <a16:creationId xmlns:a16="http://schemas.microsoft.com/office/drawing/2014/main" id="{B62119E9-32D9-A356-3F27-7D9517DA90AA}"/>
                </a:ext>
              </a:extLst>
            </p:cNvPr>
            <p:cNvCxnSpPr>
              <a:cxnSpLocks/>
              <a:stCxn id="208" idx="2"/>
            </p:cNvCxnSpPr>
            <p:nvPr/>
          </p:nvCxnSpPr>
          <p:spPr>
            <a:xfrm flipH="1" flipV="1">
              <a:off x="2109483" y="2927390"/>
              <a:ext cx="6645118" cy="23205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0" name="Straight Connector 199">
              <a:extLst>
                <a:ext uri="{FF2B5EF4-FFF2-40B4-BE49-F238E27FC236}">
                  <a16:creationId xmlns:a16="http://schemas.microsoft.com/office/drawing/2014/main" id="{9ADC4F93-961D-BE7A-0D69-8898F339315A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2122303" y="2928244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01" name="Group 200">
              <a:extLst>
                <a:ext uri="{FF2B5EF4-FFF2-40B4-BE49-F238E27FC236}">
                  <a16:creationId xmlns:a16="http://schemas.microsoft.com/office/drawing/2014/main" id="{73149276-35D9-2E01-5EA6-2E390E616315}"/>
                </a:ext>
              </a:extLst>
            </p:cNvPr>
            <p:cNvGrpSpPr/>
            <p:nvPr/>
          </p:nvGrpSpPr>
          <p:grpSpPr>
            <a:xfrm rot="120000">
              <a:off x="2015447" y="2595188"/>
              <a:ext cx="987848" cy="692332"/>
              <a:chOff x="3481934" y="2272937"/>
              <a:chExt cx="987848" cy="692332"/>
            </a:xfrm>
          </p:grpSpPr>
          <p:sp>
            <p:nvSpPr>
              <p:cNvPr id="250" name="Parallelogram 249">
                <a:extLst>
                  <a:ext uri="{FF2B5EF4-FFF2-40B4-BE49-F238E27FC236}">
                    <a16:creationId xmlns:a16="http://schemas.microsoft.com/office/drawing/2014/main" id="{403BCCB1-FFFC-E6D8-478A-7C0B994FFD82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51" name="Straight Connector 250">
                <a:extLst>
                  <a:ext uri="{FF2B5EF4-FFF2-40B4-BE49-F238E27FC236}">
                    <a16:creationId xmlns:a16="http://schemas.microsoft.com/office/drawing/2014/main" id="{BC7E76FB-87F5-8AF7-3986-5FF2F4B3969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2" name="Straight Connector 251">
                <a:extLst>
                  <a:ext uri="{FF2B5EF4-FFF2-40B4-BE49-F238E27FC236}">
                    <a16:creationId xmlns:a16="http://schemas.microsoft.com/office/drawing/2014/main" id="{5DB89AC0-8E73-E01A-C8CB-7EBE443806A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3" name="Straight Connector 252">
                <a:extLst>
                  <a:ext uri="{FF2B5EF4-FFF2-40B4-BE49-F238E27FC236}">
                    <a16:creationId xmlns:a16="http://schemas.microsoft.com/office/drawing/2014/main" id="{23637076-D544-8117-03AF-CCC6FC680CE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4" name="Straight Connector 253">
                <a:extLst>
                  <a:ext uri="{FF2B5EF4-FFF2-40B4-BE49-F238E27FC236}">
                    <a16:creationId xmlns:a16="http://schemas.microsoft.com/office/drawing/2014/main" id="{F5E16D2E-4FC6-EE13-D0D4-98FA1F5759E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5" name="Straight Connector 254">
                <a:extLst>
                  <a:ext uri="{FF2B5EF4-FFF2-40B4-BE49-F238E27FC236}">
                    <a16:creationId xmlns:a16="http://schemas.microsoft.com/office/drawing/2014/main" id="{01F755A9-AA50-E870-BD86-6380AE47B4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6" name="Straight Connector 255">
                <a:extLst>
                  <a:ext uri="{FF2B5EF4-FFF2-40B4-BE49-F238E27FC236}">
                    <a16:creationId xmlns:a16="http://schemas.microsoft.com/office/drawing/2014/main" id="{FD20FBC4-DB00-7E7C-6ED1-3274386B527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2" name="Group 201">
              <a:extLst>
                <a:ext uri="{FF2B5EF4-FFF2-40B4-BE49-F238E27FC236}">
                  <a16:creationId xmlns:a16="http://schemas.microsoft.com/office/drawing/2014/main" id="{A16479CB-D232-318E-4193-2B67A95F367B}"/>
                </a:ext>
              </a:extLst>
            </p:cNvPr>
            <p:cNvGrpSpPr/>
            <p:nvPr/>
          </p:nvGrpSpPr>
          <p:grpSpPr>
            <a:xfrm rot="120000">
              <a:off x="2988463" y="2629167"/>
              <a:ext cx="987848" cy="692332"/>
              <a:chOff x="3481934" y="2272937"/>
              <a:chExt cx="987848" cy="692332"/>
            </a:xfrm>
          </p:grpSpPr>
          <p:sp>
            <p:nvSpPr>
              <p:cNvPr id="243" name="Parallelogram 242">
                <a:extLst>
                  <a:ext uri="{FF2B5EF4-FFF2-40B4-BE49-F238E27FC236}">
                    <a16:creationId xmlns:a16="http://schemas.microsoft.com/office/drawing/2014/main" id="{46DAF4ED-0379-11A3-1D6A-44784E490FA0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44" name="Straight Connector 243">
                <a:extLst>
                  <a:ext uri="{FF2B5EF4-FFF2-40B4-BE49-F238E27FC236}">
                    <a16:creationId xmlns:a16="http://schemas.microsoft.com/office/drawing/2014/main" id="{74602497-FB41-FC87-BBB3-E10A6CCF632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5" name="Straight Connector 244">
                <a:extLst>
                  <a:ext uri="{FF2B5EF4-FFF2-40B4-BE49-F238E27FC236}">
                    <a16:creationId xmlns:a16="http://schemas.microsoft.com/office/drawing/2014/main" id="{29F8A86F-80DC-31DB-A8B1-C1E070ED058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6" name="Straight Connector 245">
                <a:extLst>
                  <a:ext uri="{FF2B5EF4-FFF2-40B4-BE49-F238E27FC236}">
                    <a16:creationId xmlns:a16="http://schemas.microsoft.com/office/drawing/2014/main" id="{AE9A9788-594E-79FE-6F56-983ABD91C08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7" name="Straight Connector 246">
                <a:extLst>
                  <a:ext uri="{FF2B5EF4-FFF2-40B4-BE49-F238E27FC236}">
                    <a16:creationId xmlns:a16="http://schemas.microsoft.com/office/drawing/2014/main" id="{9F959B09-4580-4AAD-FA42-2EF3D07552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8" name="Straight Connector 247">
                <a:extLst>
                  <a:ext uri="{FF2B5EF4-FFF2-40B4-BE49-F238E27FC236}">
                    <a16:creationId xmlns:a16="http://schemas.microsoft.com/office/drawing/2014/main" id="{9A9A7644-952D-DDFE-60A2-12514D24DF7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9" name="Straight Connector 248">
                <a:extLst>
                  <a:ext uri="{FF2B5EF4-FFF2-40B4-BE49-F238E27FC236}">
                    <a16:creationId xmlns:a16="http://schemas.microsoft.com/office/drawing/2014/main" id="{2442B3A7-99BB-932A-4F24-637D00A76E6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3" name="Group 202">
              <a:extLst>
                <a:ext uri="{FF2B5EF4-FFF2-40B4-BE49-F238E27FC236}">
                  <a16:creationId xmlns:a16="http://schemas.microsoft.com/office/drawing/2014/main" id="{EB0D451C-6DBA-E8EC-D3B6-47180D6C34A3}"/>
                </a:ext>
              </a:extLst>
            </p:cNvPr>
            <p:cNvGrpSpPr/>
            <p:nvPr/>
          </p:nvGrpSpPr>
          <p:grpSpPr>
            <a:xfrm rot="120000">
              <a:off x="3961479" y="2663145"/>
              <a:ext cx="987848" cy="692332"/>
              <a:chOff x="3481934" y="2272937"/>
              <a:chExt cx="987848" cy="692332"/>
            </a:xfrm>
          </p:grpSpPr>
          <p:sp>
            <p:nvSpPr>
              <p:cNvPr id="236" name="Parallelogram 235">
                <a:extLst>
                  <a:ext uri="{FF2B5EF4-FFF2-40B4-BE49-F238E27FC236}">
                    <a16:creationId xmlns:a16="http://schemas.microsoft.com/office/drawing/2014/main" id="{3252784E-C974-E243-0A0B-92A61963B5E0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37" name="Straight Connector 236">
                <a:extLst>
                  <a:ext uri="{FF2B5EF4-FFF2-40B4-BE49-F238E27FC236}">
                    <a16:creationId xmlns:a16="http://schemas.microsoft.com/office/drawing/2014/main" id="{EA763BFD-A19E-D348-1D0A-423888E1C5C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8" name="Straight Connector 237">
                <a:extLst>
                  <a:ext uri="{FF2B5EF4-FFF2-40B4-BE49-F238E27FC236}">
                    <a16:creationId xmlns:a16="http://schemas.microsoft.com/office/drawing/2014/main" id="{9DABB613-BF25-8A7F-9BBB-9C18DA57A1F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9" name="Straight Connector 238">
                <a:extLst>
                  <a:ext uri="{FF2B5EF4-FFF2-40B4-BE49-F238E27FC236}">
                    <a16:creationId xmlns:a16="http://schemas.microsoft.com/office/drawing/2014/main" id="{E73C8D52-ECAC-D17B-8F09-961017A57A1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0" name="Straight Connector 239">
                <a:extLst>
                  <a:ext uri="{FF2B5EF4-FFF2-40B4-BE49-F238E27FC236}">
                    <a16:creationId xmlns:a16="http://schemas.microsoft.com/office/drawing/2014/main" id="{BD834ABA-8C0D-8E31-3A3E-F74E2BB86C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1" name="Straight Connector 240">
                <a:extLst>
                  <a:ext uri="{FF2B5EF4-FFF2-40B4-BE49-F238E27FC236}">
                    <a16:creationId xmlns:a16="http://schemas.microsoft.com/office/drawing/2014/main" id="{81594D22-D116-7694-75CB-B20D224ED65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2" name="Straight Connector 241">
                <a:extLst>
                  <a:ext uri="{FF2B5EF4-FFF2-40B4-BE49-F238E27FC236}">
                    <a16:creationId xmlns:a16="http://schemas.microsoft.com/office/drawing/2014/main" id="{8E95C095-99D9-E616-2729-355F516D53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4" name="Group 203">
              <a:extLst>
                <a:ext uri="{FF2B5EF4-FFF2-40B4-BE49-F238E27FC236}">
                  <a16:creationId xmlns:a16="http://schemas.microsoft.com/office/drawing/2014/main" id="{DFDACC34-681B-D997-7150-0E9DC4DE75DA}"/>
                </a:ext>
              </a:extLst>
            </p:cNvPr>
            <p:cNvGrpSpPr/>
            <p:nvPr/>
          </p:nvGrpSpPr>
          <p:grpSpPr>
            <a:xfrm rot="120000">
              <a:off x="4934495" y="2697124"/>
              <a:ext cx="987848" cy="692332"/>
              <a:chOff x="3481934" y="2272937"/>
              <a:chExt cx="987848" cy="692332"/>
            </a:xfrm>
          </p:grpSpPr>
          <p:sp>
            <p:nvSpPr>
              <p:cNvPr id="229" name="Parallelogram 228">
                <a:extLst>
                  <a:ext uri="{FF2B5EF4-FFF2-40B4-BE49-F238E27FC236}">
                    <a16:creationId xmlns:a16="http://schemas.microsoft.com/office/drawing/2014/main" id="{65FD4056-D13D-AA99-4362-E6A6B118F479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30" name="Straight Connector 229">
                <a:extLst>
                  <a:ext uri="{FF2B5EF4-FFF2-40B4-BE49-F238E27FC236}">
                    <a16:creationId xmlns:a16="http://schemas.microsoft.com/office/drawing/2014/main" id="{C431B822-1FB0-1AB1-1BD8-F3CA947F6D6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1" name="Straight Connector 230">
                <a:extLst>
                  <a:ext uri="{FF2B5EF4-FFF2-40B4-BE49-F238E27FC236}">
                    <a16:creationId xmlns:a16="http://schemas.microsoft.com/office/drawing/2014/main" id="{167C87B9-2447-8467-59A0-60925194CD0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2" name="Straight Connector 231">
                <a:extLst>
                  <a:ext uri="{FF2B5EF4-FFF2-40B4-BE49-F238E27FC236}">
                    <a16:creationId xmlns:a16="http://schemas.microsoft.com/office/drawing/2014/main" id="{57B6B62A-5430-DD28-1100-3EE9B27734A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3" name="Straight Connector 232">
                <a:extLst>
                  <a:ext uri="{FF2B5EF4-FFF2-40B4-BE49-F238E27FC236}">
                    <a16:creationId xmlns:a16="http://schemas.microsoft.com/office/drawing/2014/main" id="{8B6BB181-128F-DCD4-6EAE-D18552EBB0E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4" name="Straight Connector 233">
                <a:extLst>
                  <a:ext uri="{FF2B5EF4-FFF2-40B4-BE49-F238E27FC236}">
                    <a16:creationId xmlns:a16="http://schemas.microsoft.com/office/drawing/2014/main" id="{D492D072-8E04-26FE-F395-B636D792D3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5" name="Straight Connector 234">
                <a:extLst>
                  <a:ext uri="{FF2B5EF4-FFF2-40B4-BE49-F238E27FC236}">
                    <a16:creationId xmlns:a16="http://schemas.microsoft.com/office/drawing/2014/main" id="{2DE30DCC-7ED9-D4BF-C1BE-500A870CFD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5" name="Group 204">
              <a:extLst>
                <a:ext uri="{FF2B5EF4-FFF2-40B4-BE49-F238E27FC236}">
                  <a16:creationId xmlns:a16="http://schemas.microsoft.com/office/drawing/2014/main" id="{EFFB5D61-67C1-9E3F-41A1-2289C5828F18}"/>
                </a:ext>
              </a:extLst>
            </p:cNvPr>
            <p:cNvGrpSpPr/>
            <p:nvPr/>
          </p:nvGrpSpPr>
          <p:grpSpPr>
            <a:xfrm rot="120000">
              <a:off x="5907511" y="2731102"/>
              <a:ext cx="987848" cy="692332"/>
              <a:chOff x="3481934" y="2272937"/>
              <a:chExt cx="987848" cy="692332"/>
            </a:xfrm>
          </p:grpSpPr>
          <p:sp>
            <p:nvSpPr>
              <p:cNvPr id="222" name="Parallelogram 221">
                <a:extLst>
                  <a:ext uri="{FF2B5EF4-FFF2-40B4-BE49-F238E27FC236}">
                    <a16:creationId xmlns:a16="http://schemas.microsoft.com/office/drawing/2014/main" id="{A06C1CC0-ADD0-659F-41F9-8A8EB79DB845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23" name="Straight Connector 222">
                <a:extLst>
                  <a:ext uri="{FF2B5EF4-FFF2-40B4-BE49-F238E27FC236}">
                    <a16:creationId xmlns:a16="http://schemas.microsoft.com/office/drawing/2014/main" id="{D0BDBC22-FECC-DB28-DAA7-13DE9D4B70F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4" name="Straight Connector 223">
                <a:extLst>
                  <a:ext uri="{FF2B5EF4-FFF2-40B4-BE49-F238E27FC236}">
                    <a16:creationId xmlns:a16="http://schemas.microsoft.com/office/drawing/2014/main" id="{02345B59-CFFE-6B02-E0D1-F5D20E2F24B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5" name="Straight Connector 224">
                <a:extLst>
                  <a:ext uri="{FF2B5EF4-FFF2-40B4-BE49-F238E27FC236}">
                    <a16:creationId xmlns:a16="http://schemas.microsoft.com/office/drawing/2014/main" id="{0A2EB7C2-4834-FA53-FC5F-93FD728808A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6" name="Straight Connector 225">
                <a:extLst>
                  <a:ext uri="{FF2B5EF4-FFF2-40B4-BE49-F238E27FC236}">
                    <a16:creationId xmlns:a16="http://schemas.microsoft.com/office/drawing/2014/main" id="{865BA8A4-DF67-7E56-8464-087DC374D0C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7" name="Straight Connector 226">
                <a:extLst>
                  <a:ext uri="{FF2B5EF4-FFF2-40B4-BE49-F238E27FC236}">
                    <a16:creationId xmlns:a16="http://schemas.microsoft.com/office/drawing/2014/main" id="{C7FA57F8-4455-5E92-A1D8-FB8B3FBEBC4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8" name="Straight Connector 227">
                <a:extLst>
                  <a:ext uri="{FF2B5EF4-FFF2-40B4-BE49-F238E27FC236}">
                    <a16:creationId xmlns:a16="http://schemas.microsoft.com/office/drawing/2014/main" id="{61F54127-7948-641E-1B50-2FEF3B9373D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6" name="Group 205">
              <a:extLst>
                <a:ext uri="{FF2B5EF4-FFF2-40B4-BE49-F238E27FC236}">
                  <a16:creationId xmlns:a16="http://schemas.microsoft.com/office/drawing/2014/main" id="{02A5753C-B028-34F0-CE59-DC7F203B40D5}"/>
                </a:ext>
              </a:extLst>
            </p:cNvPr>
            <p:cNvGrpSpPr/>
            <p:nvPr/>
          </p:nvGrpSpPr>
          <p:grpSpPr>
            <a:xfrm rot="120000">
              <a:off x="6880526" y="2765081"/>
              <a:ext cx="987848" cy="692332"/>
              <a:chOff x="3481934" y="2272937"/>
              <a:chExt cx="987848" cy="692332"/>
            </a:xfrm>
          </p:grpSpPr>
          <p:sp>
            <p:nvSpPr>
              <p:cNvPr id="215" name="Parallelogram 214">
                <a:extLst>
                  <a:ext uri="{FF2B5EF4-FFF2-40B4-BE49-F238E27FC236}">
                    <a16:creationId xmlns:a16="http://schemas.microsoft.com/office/drawing/2014/main" id="{A3CF4B69-BAC0-0842-BC9E-800F5E33004D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16" name="Straight Connector 215">
                <a:extLst>
                  <a:ext uri="{FF2B5EF4-FFF2-40B4-BE49-F238E27FC236}">
                    <a16:creationId xmlns:a16="http://schemas.microsoft.com/office/drawing/2014/main" id="{DEFA2ACC-7B0F-9263-489A-B351EC5B925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7" name="Straight Connector 216">
                <a:extLst>
                  <a:ext uri="{FF2B5EF4-FFF2-40B4-BE49-F238E27FC236}">
                    <a16:creationId xmlns:a16="http://schemas.microsoft.com/office/drawing/2014/main" id="{36D31B91-3047-EBCC-2564-2DA4F67319D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8" name="Straight Connector 217">
                <a:extLst>
                  <a:ext uri="{FF2B5EF4-FFF2-40B4-BE49-F238E27FC236}">
                    <a16:creationId xmlns:a16="http://schemas.microsoft.com/office/drawing/2014/main" id="{81F8720E-8934-525F-6981-D6907A4B16A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9" name="Straight Connector 218">
                <a:extLst>
                  <a:ext uri="{FF2B5EF4-FFF2-40B4-BE49-F238E27FC236}">
                    <a16:creationId xmlns:a16="http://schemas.microsoft.com/office/drawing/2014/main" id="{7DCAB0DA-FD39-A14F-20A5-A51E0664B3B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0" name="Straight Connector 219">
                <a:extLst>
                  <a:ext uri="{FF2B5EF4-FFF2-40B4-BE49-F238E27FC236}">
                    <a16:creationId xmlns:a16="http://schemas.microsoft.com/office/drawing/2014/main" id="{3D22B34D-23D4-2BB5-1DA4-599ABD8FC52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1" name="Straight Connector 220">
                <a:extLst>
                  <a:ext uri="{FF2B5EF4-FFF2-40B4-BE49-F238E27FC236}">
                    <a16:creationId xmlns:a16="http://schemas.microsoft.com/office/drawing/2014/main" id="{D6DC64F5-45F8-2E92-5928-04B0C0C217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7" name="Group 206">
              <a:extLst>
                <a:ext uri="{FF2B5EF4-FFF2-40B4-BE49-F238E27FC236}">
                  <a16:creationId xmlns:a16="http://schemas.microsoft.com/office/drawing/2014/main" id="{21D06732-2C9C-534E-67AF-8B689DA19435}"/>
                </a:ext>
              </a:extLst>
            </p:cNvPr>
            <p:cNvGrpSpPr/>
            <p:nvPr/>
          </p:nvGrpSpPr>
          <p:grpSpPr>
            <a:xfrm rot="120000">
              <a:off x="7853542" y="2799059"/>
              <a:ext cx="987848" cy="692332"/>
              <a:chOff x="3481934" y="2272937"/>
              <a:chExt cx="987848" cy="692332"/>
            </a:xfrm>
          </p:grpSpPr>
          <p:sp>
            <p:nvSpPr>
              <p:cNvPr id="208" name="Parallelogram 207">
                <a:extLst>
                  <a:ext uri="{FF2B5EF4-FFF2-40B4-BE49-F238E27FC236}">
                    <a16:creationId xmlns:a16="http://schemas.microsoft.com/office/drawing/2014/main" id="{6FE5DB5D-AEEE-7955-73CF-7EA255B3C23D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09" name="Straight Connector 208">
                <a:extLst>
                  <a:ext uri="{FF2B5EF4-FFF2-40B4-BE49-F238E27FC236}">
                    <a16:creationId xmlns:a16="http://schemas.microsoft.com/office/drawing/2014/main" id="{36B94766-AE0E-E01D-09C7-1D0BEB8CD75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0" name="Straight Connector 209">
                <a:extLst>
                  <a:ext uri="{FF2B5EF4-FFF2-40B4-BE49-F238E27FC236}">
                    <a16:creationId xmlns:a16="http://schemas.microsoft.com/office/drawing/2014/main" id="{7957F0B1-267E-F068-18DD-DB29FE73F88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1" name="Straight Connector 210">
                <a:extLst>
                  <a:ext uri="{FF2B5EF4-FFF2-40B4-BE49-F238E27FC236}">
                    <a16:creationId xmlns:a16="http://schemas.microsoft.com/office/drawing/2014/main" id="{16DC0059-AD96-0ADC-1239-B1FA6AEBCCB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2" name="Straight Connector 211">
                <a:extLst>
                  <a:ext uri="{FF2B5EF4-FFF2-40B4-BE49-F238E27FC236}">
                    <a16:creationId xmlns:a16="http://schemas.microsoft.com/office/drawing/2014/main" id="{D584F773-F938-5AB5-64FF-7E5689DC31E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3" name="Straight Connector 212">
                <a:extLst>
                  <a:ext uri="{FF2B5EF4-FFF2-40B4-BE49-F238E27FC236}">
                    <a16:creationId xmlns:a16="http://schemas.microsoft.com/office/drawing/2014/main" id="{FFE478AD-0396-E44D-E140-47F810B098A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14" name="Straight Connector 213">
                <a:extLst>
                  <a:ext uri="{FF2B5EF4-FFF2-40B4-BE49-F238E27FC236}">
                    <a16:creationId xmlns:a16="http://schemas.microsoft.com/office/drawing/2014/main" id="{A6466C16-C003-8A1F-18AD-3ECD57470DB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5" name="Group 134">
            <a:extLst>
              <a:ext uri="{FF2B5EF4-FFF2-40B4-BE49-F238E27FC236}">
                <a16:creationId xmlns:a16="http://schemas.microsoft.com/office/drawing/2014/main" id="{51DE0BFD-D210-FA60-9746-7F328AD8257C}"/>
              </a:ext>
            </a:extLst>
          </p:cNvPr>
          <p:cNvGrpSpPr/>
          <p:nvPr/>
        </p:nvGrpSpPr>
        <p:grpSpPr>
          <a:xfrm>
            <a:off x="2453118" y="3475376"/>
            <a:ext cx="6825943" cy="1896186"/>
            <a:chOff x="2015447" y="2595188"/>
            <a:chExt cx="6825943" cy="1896186"/>
          </a:xfrm>
        </p:grpSpPr>
        <p:cxnSp>
          <p:nvCxnSpPr>
            <p:cNvPr id="136" name="Straight Connector 135">
              <a:extLst>
                <a:ext uri="{FF2B5EF4-FFF2-40B4-BE49-F238E27FC236}">
                  <a16:creationId xmlns:a16="http://schemas.microsoft.com/office/drawing/2014/main" id="{2E5FA068-D808-B15C-B577-2AD9C0B10AC4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8690237" y="3157602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7" name="Straight Connector 136">
              <a:extLst>
                <a:ext uri="{FF2B5EF4-FFF2-40B4-BE49-F238E27FC236}">
                  <a16:creationId xmlns:a16="http://schemas.microsoft.com/office/drawing/2014/main" id="{8D8E974A-CEB1-1FDE-83BA-F6C567976CA2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5406270" y="3055666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8" name="Straight Connector 137">
              <a:extLst>
                <a:ext uri="{FF2B5EF4-FFF2-40B4-BE49-F238E27FC236}">
                  <a16:creationId xmlns:a16="http://schemas.microsoft.com/office/drawing/2014/main" id="{563272A9-43A9-2288-E8E4-08CAB7384998}"/>
                </a:ext>
              </a:extLst>
            </p:cNvPr>
            <p:cNvCxnSpPr>
              <a:cxnSpLocks/>
              <a:stCxn id="147" idx="2"/>
            </p:cNvCxnSpPr>
            <p:nvPr/>
          </p:nvCxnSpPr>
          <p:spPr>
            <a:xfrm flipH="1" flipV="1">
              <a:off x="2109483" y="2927390"/>
              <a:ext cx="6645118" cy="23205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9" name="Straight Connector 138">
              <a:extLst>
                <a:ext uri="{FF2B5EF4-FFF2-40B4-BE49-F238E27FC236}">
                  <a16:creationId xmlns:a16="http://schemas.microsoft.com/office/drawing/2014/main" id="{8519C6E7-60BE-9FFF-AEC0-CFBF1E609303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2122303" y="2928244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40" name="Group 139">
              <a:extLst>
                <a:ext uri="{FF2B5EF4-FFF2-40B4-BE49-F238E27FC236}">
                  <a16:creationId xmlns:a16="http://schemas.microsoft.com/office/drawing/2014/main" id="{F96F55E8-384A-3F6B-F969-16CA6614573E}"/>
                </a:ext>
              </a:extLst>
            </p:cNvPr>
            <p:cNvGrpSpPr/>
            <p:nvPr/>
          </p:nvGrpSpPr>
          <p:grpSpPr>
            <a:xfrm rot="120000">
              <a:off x="2015447" y="2595188"/>
              <a:ext cx="987848" cy="692332"/>
              <a:chOff x="3481934" y="2272937"/>
              <a:chExt cx="987848" cy="692332"/>
            </a:xfrm>
          </p:grpSpPr>
          <p:sp>
            <p:nvSpPr>
              <p:cNvPr id="189" name="Parallelogram 188">
                <a:extLst>
                  <a:ext uri="{FF2B5EF4-FFF2-40B4-BE49-F238E27FC236}">
                    <a16:creationId xmlns:a16="http://schemas.microsoft.com/office/drawing/2014/main" id="{514BDE99-10B4-4319-499A-873EBA74837B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90" name="Straight Connector 189">
                <a:extLst>
                  <a:ext uri="{FF2B5EF4-FFF2-40B4-BE49-F238E27FC236}">
                    <a16:creationId xmlns:a16="http://schemas.microsoft.com/office/drawing/2014/main" id="{D6B8BA75-ED22-9A2B-F450-290C9D9AC2B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1" name="Straight Connector 190">
                <a:extLst>
                  <a:ext uri="{FF2B5EF4-FFF2-40B4-BE49-F238E27FC236}">
                    <a16:creationId xmlns:a16="http://schemas.microsoft.com/office/drawing/2014/main" id="{00CE1F28-0DE4-0537-1D4E-2ADC88AB8BA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2" name="Straight Connector 191">
                <a:extLst>
                  <a:ext uri="{FF2B5EF4-FFF2-40B4-BE49-F238E27FC236}">
                    <a16:creationId xmlns:a16="http://schemas.microsoft.com/office/drawing/2014/main" id="{0C89687E-709A-E4CF-C425-38A4DBB0196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3" name="Straight Connector 192">
                <a:extLst>
                  <a:ext uri="{FF2B5EF4-FFF2-40B4-BE49-F238E27FC236}">
                    <a16:creationId xmlns:a16="http://schemas.microsoft.com/office/drawing/2014/main" id="{9634A7B3-3308-34E3-711A-9C1341ECE14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4" name="Straight Connector 193">
                <a:extLst>
                  <a:ext uri="{FF2B5EF4-FFF2-40B4-BE49-F238E27FC236}">
                    <a16:creationId xmlns:a16="http://schemas.microsoft.com/office/drawing/2014/main" id="{AD9A4253-9DD5-E96B-F7FD-1280E98F4D7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5" name="Straight Connector 194">
                <a:extLst>
                  <a:ext uri="{FF2B5EF4-FFF2-40B4-BE49-F238E27FC236}">
                    <a16:creationId xmlns:a16="http://schemas.microsoft.com/office/drawing/2014/main" id="{5526F685-24EE-31F6-1DD0-9E0D305BB4F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1" name="Group 140">
              <a:extLst>
                <a:ext uri="{FF2B5EF4-FFF2-40B4-BE49-F238E27FC236}">
                  <a16:creationId xmlns:a16="http://schemas.microsoft.com/office/drawing/2014/main" id="{FB0B877A-58B1-2305-A212-41F131D56F4F}"/>
                </a:ext>
              </a:extLst>
            </p:cNvPr>
            <p:cNvGrpSpPr/>
            <p:nvPr/>
          </p:nvGrpSpPr>
          <p:grpSpPr>
            <a:xfrm rot="120000">
              <a:off x="2988463" y="2629167"/>
              <a:ext cx="987848" cy="692332"/>
              <a:chOff x="3481934" y="2272937"/>
              <a:chExt cx="987848" cy="692332"/>
            </a:xfrm>
          </p:grpSpPr>
          <p:sp>
            <p:nvSpPr>
              <p:cNvPr id="182" name="Parallelogram 181">
                <a:extLst>
                  <a:ext uri="{FF2B5EF4-FFF2-40B4-BE49-F238E27FC236}">
                    <a16:creationId xmlns:a16="http://schemas.microsoft.com/office/drawing/2014/main" id="{90DC14CD-BCA2-31B5-F891-BEDE6E519EB9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83" name="Straight Connector 182">
                <a:extLst>
                  <a:ext uri="{FF2B5EF4-FFF2-40B4-BE49-F238E27FC236}">
                    <a16:creationId xmlns:a16="http://schemas.microsoft.com/office/drawing/2014/main" id="{88D0B6DF-6BA7-3B26-F3D4-C36992DF81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4" name="Straight Connector 183">
                <a:extLst>
                  <a:ext uri="{FF2B5EF4-FFF2-40B4-BE49-F238E27FC236}">
                    <a16:creationId xmlns:a16="http://schemas.microsoft.com/office/drawing/2014/main" id="{207EB8E8-2F0A-A23A-681C-F2424737B7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5" name="Straight Connector 184">
                <a:extLst>
                  <a:ext uri="{FF2B5EF4-FFF2-40B4-BE49-F238E27FC236}">
                    <a16:creationId xmlns:a16="http://schemas.microsoft.com/office/drawing/2014/main" id="{8934DF4C-4FDA-32C4-FD9A-2B81F052A38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6" name="Straight Connector 185">
                <a:extLst>
                  <a:ext uri="{FF2B5EF4-FFF2-40B4-BE49-F238E27FC236}">
                    <a16:creationId xmlns:a16="http://schemas.microsoft.com/office/drawing/2014/main" id="{1064A6D9-64AF-0A0B-C0EC-62D64FB6492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7" name="Straight Connector 186">
                <a:extLst>
                  <a:ext uri="{FF2B5EF4-FFF2-40B4-BE49-F238E27FC236}">
                    <a16:creationId xmlns:a16="http://schemas.microsoft.com/office/drawing/2014/main" id="{8FDEA8D1-D700-6F4F-FE4F-D4649F98F73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8" name="Straight Connector 187">
                <a:extLst>
                  <a:ext uri="{FF2B5EF4-FFF2-40B4-BE49-F238E27FC236}">
                    <a16:creationId xmlns:a16="http://schemas.microsoft.com/office/drawing/2014/main" id="{79AECDA6-2C1C-7DA5-02A1-99D17F030B7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2" name="Group 141">
              <a:extLst>
                <a:ext uri="{FF2B5EF4-FFF2-40B4-BE49-F238E27FC236}">
                  <a16:creationId xmlns:a16="http://schemas.microsoft.com/office/drawing/2014/main" id="{BAAB456B-BB0A-079D-8022-CA53CF71EC17}"/>
                </a:ext>
              </a:extLst>
            </p:cNvPr>
            <p:cNvGrpSpPr/>
            <p:nvPr/>
          </p:nvGrpSpPr>
          <p:grpSpPr>
            <a:xfrm rot="120000">
              <a:off x="3961479" y="2663145"/>
              <a:ext cx="987848" cy="692332"/>
              <a:chOff x="3481934" y="2272937"/>
              <a:chExt cx="987848" cy="692332"/>
            </a:xfrm>
          </p:grpSpPr>
          <p:sp>
            <p:nvSpPr>
              <p:cNvPr id="175" name="Parallelogram 174">
                <a:extLst>
                  <a:ext uri="{FF2B5EF4-FFF2-40B4-BE49-F238E27FC236}">
                    <a16:creationId xmlns:a16="http://schemas.microsoft.com/office/drawing/2014/main" id="{1BB44A3B-F84E-BC2A-777F-76E8A953DB57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76" name="Straight Connector 175">
                <a:extLst>
                  <a:ext uri="{FF2B5EF4-FFF2-40B4-BE49-F238E27FC236}">
                    <a16:creationId xmlns:a16="http://schemas.microsoft.com/office/drawing/2014/main" id="{981FADD4-8599-92CB-BE30-5573906CA68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7" name="Straight Connector 176">
                <a:extLst>
                  <a:ext uri="{FF2B5EF4-FFF2-40B4-BE49-F238E27FC236}">
                    <a16:creationId xmlns:a16="http://schemas.microsoft.com/office/drawing/2014/main" id="{57D2117B-4099-0EAF-4450-2D1BCA33D5B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8" name="Straight Connector 177">
                <a:extLst>
                  <a:ext uri="{FF2B5EF4-FFF2-40B4-BE49-F238E27FC236}">
                    <a16:creationId xmlns:a16="http://schemas.microsoft.com/office/drawing/2014/main" id="{CE748D40-093F-4DAA-C87C-7D855AFA435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9" name="Straight Connector 178">
                <a:extLst>
                  <a:ext uri="{FF2B5EF4-FFF2-40B4-BE49-F238E27FC236}">
                    <a16:creationId xmlns:a16="http://schemas.microsoft.com/office/drawing/2014/main" id="{48D11D68-861B-7D90-326C-4846E68A40D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0" name="Straight Connector 179">
                <a:extLst>
                  <a:ext uri="{FF2B5EF4-FFF2-40B4-BE49-F238E27FC236}">
                    <a16:creationId xmlns:a16="http://schemas.microsoft.com/office/drawing/2014/main" id="{17CBDD82-5B41-5C2D-EB46-8B78AEF75D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1" name="Straight Connector 180">
                <a:extLst>
                  <a:ext uri="{FF2B5EF4-FFF2-40B4-BE49-F238E27FC236}">
                    <a16:creationId xmlns:a16="http://schemas.microsoft.com/office/drawing/2014/main" id="{70BC8ABE-D5EC-02BB-8022-22B8D0D83C1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3" name="Group 142">
              <a:extLst>
                <a:ext uri="{FF2B5EF4-FFF2-40B4-BE49-F238E27FC236}">
                  <a16:creationId xmlns:a16="http://schemas.microsoft.com/office/drawing/2014/main" id="{F4AE60C9-84F9-676B-CC2A-50529783E2B7}"/>
                </a:ext>
              </a:extLst>
            </p:cNvPr>
            <p:cNvGrpSpPr/>
            <p:nvPr/>
          </p:nvGrpSpPr>
          <p:grpSpPr>
            <a:xfrm rot="120000">
              <a:off x="4934495" y="2697124"/>
              <a:ext cx="987848" cy="692332"/>
              <a:chOff x="3481934" y="2272937"/>
              <a:chExt cx="987848" cy="692332"/>
            </a:xfrm>
          </p:grpSpPr>
          <p:sp>
            <p:nvSpPr>
              <p:cNvPr id="168" name="Parallelogram 167">
                <a:extLst>
                  <a:ext uri="{FF2B5EF4-FFF2-40B4-BE49-F238E27FC236}">
                    <a16:creationId xmlns:a16="http://schemas.microsoft.com/office/drawing/2014/main" id="{C77D7AAE-8A6A-4089-F512-32153F6240F5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9" name="Straight Connector 168">
                <a:extLst>
                  <a:ext uri="{FF2B5EF4-FFF2-40B4-BE49-F238E27FC236}">
                    <a16:creationId xmlns:a16="http://schemas.microsoft.com/office/drawing/2014/main" id="{8A9F52A0-CE22-5AEF-5E9A-FD964F129F8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0" name="Straight Connector 169">
                <a:extLst>
                  <a:ext uri="{FF2B5EF4-FFF2-40B4-BE49-F238E27FC236}">
                    <a16:creationId xmlns:a16="http://schemas.microsoft.com/office/drawing/2014/main" id="{7FBDCE77-B990-7C67-FF6F-CB2077E73F6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C3002751-F4D7-3E2B-4812-7CB29BC3EE1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1D3F3436-F3FE-01E7-C727-4EE326E114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75AF3BEC-D568-A085-94BE-291B50F92AD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11211C10-9720-CA72-E45C-4F1346DA7DE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4" name="Group 143">
              <a:extLst>
                <a:ext uri="{FF2B5EF4-FFF2-40B4-BE49-F238E27FC236}">
                  <a16:creationId xmlns:a16="http://schemas.microsoft.com/office/drawing/2014/main" id="{AE59861B-69EC-95D4-BCE6-739AD736AD6C}"/>
                </a:ext>
              </a:extLst>
            </p:cNvPr>
            <p:cNvGrpSpPr/>
            <p:nvPr/>
          </p:nvGrpSpPr>
          <p:grpSpPr>
            <a:xfrm rot="120000">
              <a:off x="5907511" y="2731102"/>
              <a:ext cx="987848" cy="692332"/>
              <a:chOff x="3481934" y="2272937"/>
              <a:chExt cx="987848" cy="692332"/>
            </a:xfrm>
          </p:grpSpPr>
          <p:sp>
            <p:nvSpPr>
              <p:cNvPr id="161" name="Parallelogram 160">
                <a:extLst>
                  <a:ext uri="{FF2B5EF4-FFF2-40B4-BE49-F238E27FC236}">
                    <a16:creationId xmlns:a16="http://schemas.microsoft.com/office/drawing/2014/main" id="{29E5FE45-A358-27CD-2A99-72647AB7F4DC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4F679C46-CEE8-471F-652B-3C108A41E19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3" name="Straight Connector 162">
                <a:extLst>
                  <a:ext uri="{FF2B5EF4-FFF2-40B4-BE49-F238E27FC236}">
                    <a16:creationId xmlns:a16="http://schemas.microsoft.com/office/drawing/2014/main" id="{F1DAF8EA-AE4F-A5D8-1584-C7D95F29FA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4" name="Straight Connector 163">
                <a:extLst>
                  <a:ext uri="{FF2B5EF4-FFF2-40B4-BE49-F238E27FC236}">
                    <a16:creationId xmlns:a16="http://schemas.microsoft.com/office/drawing/2014/main" id="{8C3D1306-C254-9186-F83F-31EEDA1E4AC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5" name="Straight Connector 164">
                <a:extLst>
                  <a:ext uri="{FF2B5EF4-FFF2-40B4-BE49-F238E27FC236}">
                    <a16:creationId xmlns:a16="http://schemas.microsoft.com/office/drawing/2014/main" id="{54747409-C27A-3B3D-517C-0F6A061CBF7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31DDBC8B-25ED-AF7F-29A5-D22FB000A5D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7" name="Straight Connector 166">
                <a:extLst>
                  <a:ext uri="{FF2B5EF4-FFF2-40B4-BE49-F238E27FC236}">
                    <a16:creationId xmlns:a16="http://schemas.microsoft.com/office/drawing/2014/main" id="{4D540E62-6F35-2F76-A1D1-610C0FC59B3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5" name="Group 144">
              <a:extLst>
                <a:ext uri="{FF2B5EF4-FFF2-40B4-BE49-F238E27FC236}">
                  <a16:creationId xmlns:a16="http://schemas.microsoft.com/office/drawing/2014/main" id="{2BE7B0FD-CCEB-E6B3-DBB2-F005BCBCABB6}"/>
                </a:ext>
              </a:extLst>
            </p:cNvPr>
            <p:cNvGrpSpPr/>
            <p:nvPr/>
          </p:nvGrpSpPr>
          <p:grpSpPr>
            <a:xfrm rot="120000">
              <a:off x="6880526" y="2765081"/>
              <a:ext cx="987848" cy="692332"/>
              <a:chOff x="3481934" y="2272937"/>
              <a:chExt cx="987848" cy="692332"/>
            </a:xfrm>
          </p:grpSpPr>
          <p:sp>
            <p:nvSpPr>
              <p:cNvPr id="154" name="Parallelogram 153">
                <a:extLst>
                  <a:ext uri="{FF2B5EF4-FFF2-40B4-BE49-F238E27FC236}">
                    <a16:creationId xmlns:a16="http://schemas.microsoft.com/office/drawing/2014/main" id="{DB80BAD2-8B97-42BA-E47C-33AE10C61A31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55" name="Straight Connector 154">
                <a:extLst>
                  <a:ext uri="{FF2B5EF4-FFF2-40B4-BE49-F238E27FC236}">
                    <a16:creationId xmlns:a16="http://schemas.microsoft.com/office/drawing/2014/main" id="{0D3F0C1D-539B-5916-B9B4-F192997B3A4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6" name="Straight Connector 155">
                <a:extLst>
                  <a:ext uri="{FF2B5EF4-FFF2-40B4-BE49-F238E27FC236}">
                    <a16:creationId xmlns:a16="http://schemas.microsoft.com/office/drawing/2014/main" id="{B27F08EA-1F48-746C-8739-675BB3D8CB5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7" name="Straight Connector 156">
                <a:extLst>
                  <a:ext uri="{FF2B5EF4-FFF2-40B4-BE49-F238E27FC236}">
                    <a16:creationId xmlns:a16="http://schemas.microsoft.com/office/drawing/2014/main" id="{AF475F90-A8A6-66A6-90AA-50D1938A34B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8" name="Straight Connector 157">
                <a:extLst>
                  <a:ext uri="{FF2B5EF4-FFF2-40B4-BE49-F238E27FC236}">
                    <a16:creationId xmlns:a16="http://schemas.microsoft.com/office/drawing/2014/main" id="{9C088F70-B26C-8163-2C0E-CB161F401E5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9" name="Straight Connector 158">
                <a:extLst>
                  <a:ext uri="{FF2B5EF4-FFF2-40B4-BE49-F238E27FC236}">
                    <a16:creationId xmlns:a16="http://schemas.microsoft.com/office/drawing/2014/main" id="{D9382F68-C811-4A24-6C7A-3C93ABAE3CB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0" name="Straight Connector 159">
                <a:extLst>
                  <a:ext uri="{FF2B5EF4-FFF2-40B4-BE49-F238E27FC236}">
                    <a16:creationId xmlns:a16="http://schemas.microsoft.com/office/drawing/2014/main" id="{38999436-591F-540F-A01A-50E49E1DECF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46" name="Group 145">
              <a:extLst>
                <a:ext uri="{FF2B5EF4-FFF2-40B4-BE49-F238E27FC236}">
                  <a16:creationId xmlns:a16="http://schemas.microsoft.com/office/drawing/2014/main" id="{F314D823-27CF-0B34-463D-FD96CB3FDF6B}"/>
                </a:ext>
              </a:extLst>
            </p:cNvPr>
            <p:cNvGrpSpPr/>
            <p:nvPr/>
          </p:nvGrpSpPr>
          <p:grpSpPr>
            <a:xfrm rot="120000">
              <a:off x="7853542" y="2799059"/>
              <a:ext cx="987848" cy="692332"/>
              <a:chOff x="3481934" y="2272937"/>
              <a:chExt cx="987848" cy="692332"/>
            </a:xfrm>
          </p:grpSpPr>
          <p:sp>
            <p:nvSpPr>
              <p:cNvPr id="147" name="Parallelogram 146">
                <a:extLst>
                  <a:ext uri="{FF2B5EF4-FFF2-40B4-BE49-F238E27FC236}">
                    <a16:creationId xmlns:a16="http://schemas.microsoft.com/office/drawing/2014/main" id="{F3EB09A5-3193-BEAE-EC1F-F338CADDD093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48" name="Straight Connector 147">
                <a:extLst>
                  <a:ext uri="{FF2B5EF4-FFF2-40B4-BE49-F238E27FC236}">
                    <a16:creationId xmlns:a16="http://schemas.microsoft.com/office/drawing/2014/main" id="{ED25E086-5ECC-0F9E-5B9E-7719562938E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49" name="Straight Connector 148">
                <a:extLst>
                  <a:ext uri="{FF2B5EF4-FFF2-40B4-BE49-F238E27FC236}">
                    <a16:creationId xmlns:a16="http://schemas.microsoft.com/office/drawing/2014/main" id="{E665531A-0CF7-D1CD-69B4-18EE49CCACD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0" name="Straight Connector 149">
                <a:extLst>
                  <a:ext uri="{FF2B5EF4-FFF2-40B4-BE49-F238E27FC236}">
                    <a16:creationId xmlns:a16="http://schemas.microsoft.com/office/drawing/2014/main" id="{6E89F48B-90DA-BB46-EC30-9DEF726F100D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1" name="Straight Connector 150">
                <a:extLst>
                  <a:ext uri="{FF2B5EF4-FFF2-40B4-BE49-F238E27FC236}">
                    <a16:creationId xmlns:a16="http://schemas.microsoft.com/office/drawing/2014/main" id="{D3D60502-6CB5-6FDD-18F8-BC0B60FFB2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2" name="Straight Connector 151">
                <a:extLst>
                  <a:ext uri="{FF2B5EF4-FFF2-40B4-BE49-F238E27FC236}">
                    <a16:creationId xmlns:a16="http://schemas.microsoft.com/office/drawing/2014/main" id="{44298782-55DD-83BD-A8EE-B041BCCE130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3" name="Straight Connector 152">
                <a:extLst>
                  <a:ext uri="{FF2B5EF4-FFF2-40B4-BE49-F238E27FC236}">
                    <a16:creationId xmlns:a16="http://schemas.microsoft.com/office/drawing/2014/main" id="{AD17716C-7A24-C228-59AF-277A3A63C71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F286A383-D799-86AF-885C-EBCC63E4A85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59875" y="4525608"/>
            <a:ext cx="100823" cy="228600"/>
          </a:xfrm>
          <a:prstGeom prst="rect">
            <a:avLst/>
          </a:prstGeom>
        </p:spPr>
      </p:pic>
      <p:grpSp>
        <p:nvGrpSpPr>
          <p:cNvPr id="20" name="Group 19">
            <a:extLst>
              <a:ext uri="{FF2B5EF4-FFF2-40B4-BE49-F238E27FC236}">
                <a16:creationId xmlns:a16="http://schemas.microsoft.com/office/drawing/2014/main" id="{CBAC71B7-8F8A-03E8-2FC3-E643D9F22F45}"/>
              </a:ext>
            </a:extLst>
          </p:cNvPr>
          <p:cNvGrpSpPr/>
          <p:nvPr/>
        </p:nvGrpSpPr>
        <p:grpSpPr>
          <a:xfrm>
            <a:off x="5582275" y="1300042"/>
            <a:ext cx="914169" cy="635913"/>
            <a:chOff x="5582275" y="1300042"/>
            <a:chExt cx="914169" cy="635913"/>
          </a:xfrm>
        </p:grpSpPr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5CCEC93B-004D-2C94-72F3-7EC91C007B27}"/>
                </a:ext>
              </a:extLst>
            </p:cNvPr>
            <p:cNvSpPr txBox="1"/>
            <p:nvPr/>
          </p:nvSpPr>
          <p:spPr>
            <a:xfrm>
              <a:off x="5582275" y="1410556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612AE81-C12E-7A58-C057-6C50528F9CA2}"/>
                </a:ext>
              </a:extLst>
            </p:cNvPr>
            <p:cNvSpPr txBox="1"/>
            <p:nvPr/>
          </p:nvSpPr>
          <p:spPr>
            <a:xfrm>
              <a:off x="6331565" y="1411689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E8083A9D-3507-A61D-5EE7-03B649137C23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041178" y="1410556"/>
              <a:ext cx="0" cy="525399"/>
            </a:xfrm>
            <a:prstGeom prst="line">
              <a:avLst/>
            </a:prstGeom>
            <a:ln>
              <a:solidFill>
                <a:srgbClr val="3B38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8435114-961D-927A-6F17-091BF5D07C5B}"/>
                </a:ext>
              </a:extLst>
            </p:cNvPr>
            <p:cNvSpPr txBox="1"/>
            <p:nvPr/>
          </p:nvSpPr>
          <p:spPr>
            <a:xfrm>
              <a:off x="5951175" y="1300042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5" name="Connector: Curved 4">
              <a:extLst>
                <a:ext uri="{FF2B5EF4-FFF2-40B4-BE49-F238E27FC236}">
                  <a16:creationId xmlns:a16="http://schemas.microsoft.com/office/drawing/2014/main" id="{14705BAC-FB80-C593-4F40-F4478C4119F2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5645656" y="1540128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9" name="Connector: Curved 448">
              <a:extLst>
                <a:ext uri="{FF2B5EF4-FFF2-40B4-BE49-F238E27FC236}">
                  <a16:creationId xmlns:a16="http://schemas.microsoft.com/office/drawing/2014/main" id="{5E1EFF19-3AF7-FD07-E5F9-C69211C52424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6021816" y="1540128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236300B-4167-309B-D21D-6A74305495A9}"/>
              </a:ext>
            </a:extLst>
          </p:cNvPr>
          <p:cNvGrpSpPr/>
          <p:nvPr/>
        </p:nvGrpSpPr>
        <p:grpSpPr>
          <a:xfrm>
            <a:off x="2591737" y="1190607"/>
            <a:ext cx="914169" cy="635913"/>
            <a:chOff x="2591737" y="1190607"/>
            <a:chExt cx="914169" cy="635913"/>
          </a:xfrm>
        </p:grpSpPr>
        <p:sp>
          <p:nvSpPr>
            <p:cNvPr id="467" name="TextBox 466">
              <a:extLst>
                <a:ext uri="{FF2B5EF4-FFF2-40B4-BE49-F238E27FC236}">
                  <a16:creationId xmlns:a16="http://schemas.microsoft.com/office/drawing/2014/main" id="{23457B6F-0A9A-ED59-C221-BD8C0721C3D2}"/>
                </a:ext>
              </a:extLst>
            </p:cNvPr>
            <p:cNvSpPr txBox="1"/>
            <p:nvPr/>
          </p:nvSpPr>
          <p:spPr>
            <a:xfrm>
              <a:off x="2591737" y="1301121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469" name="Connector: Curved 468">
              <a:extLst>
                <a:ext uri="{FF2B5EF4-FFF2-40B4-BE49-F238E27FC236}">
                  <a16:creationId xmlns:a16="http://schemas.microsoft.com/office/drawing/2014/main" id="{D0256115-D42A-87E3-3153-FC26362E9CC1}"/>
                </a:ext>
              </a:extLst>
            </p:cNvPr>
            <p:cNvCxnSpPr>
              <a:cxnSpLocks/>
            </p:cNvCxnSpPr>
            <p:nvPr/>
          </p:nvCxnSpPr>
          <p:spPr>
            <a:xfrm rot="16200000" flipH="1">
              <a:off x="2655118" y="1430692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0" name="TextBox 469">
              <a:extLst>
                <a:ext uri="{FF2B5EF4-FFF2-40B4-BE49-F238E27FC236}">
                  <a16:creationId xmlns:a16="http://schemas.microsoft.com/office/drawing/2014/main" id="{9C020ECC-6EB7-44B4-1D5D-E4B499AE3B68}"/>
                </a:ext>
              </a:extLst>
            </p:cNvPr>
            <p:cNvSpPr txBox="1"/>
            <p:nvPr/>
          </p:nvSpPr>
          <p:spPr>
            <a:xfrm>
              <a:off x="3341027" y="1302254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471" name="Straight Connector 470">
              <a:extLst>
                <a:ext uri="{FF2B5EF4-FFF2-40B4-BE49-F238E27FC236}">
                  <a16:creationId xmlns:a16="http://schemas.microsoft.com/office/drawing/2014/main" id="{69E83726-2B86-900A-F9F1-4033BFB3F978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50945" y="1301121"/>
              <a:ext cx="0" cy="525399"/>
            </a:xfrm>
            <a:prstGeom prst="line">
              <a:avLst/>
            </a:prstGeom>
            <a:ln>
              <a:solidFill>
                <a:srgbClr val="3B383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2" name="TextBox 471">
              <a:extLst>
                <a:ext uri="{FF2B5EF4-FFF2-40B4-BE49-F238E27FC236}">
                  <a16:creationId xmlns:a16="http://schemas.microsoft.com/office/drawing/2014/main" id="{AB903EBB-71E0-A4A1-34DB-2F40085024AC}"/>
                </a:ext>
              </a:extLst>
            </p:cNvPr>
            <p:cNvSpPr txBox="1"/>
            <p:nvPr/>
          </p:nvSpPr>
          <p:spPr>
            <a:xfrm>
              <a:off x="2960637" y="1190607"/>
              <a:ext cx="164879" cy="110514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</a:bodyPr>
            <a:lstStyle/>
            <a:p>
              <a:r>
                <a:rPr lang="en-US" sz="900" dirty="0">
                  <a:solidFill>
                    <a:srgbClr val="3B3838"/>
                  </a:solidFill>
                </a:rPr>
                <a:t>CO</a:t>
              </a:r>
              <a:r>
                <a:rPr lang="en-US" sz="900" baseline="-25000" dirty="0">
                  <a:solidFill>
                    <a:srgbClr val="3B3838"/>
                  </a:solidFill>
                </a:rPr>
                <a:t>2</a:t>
              </a:r>
              <a:endParaRPr lang="en-US" sz="900" dirty="0">
                <a:solidFill>
                  <a:srgbClr val="3B3838"/>
                </a:solidFill>
              </a:endParaRPr>
            </a:p>
          </p:txBody>
        </p:sp>
        <p:cxnSp>
          <p:nvCxnSpPr>
            <p:cNvPr id="473" name="Connector: Curved 472">
              <a:extLst>
                <a:ext uri="{FF2B5EF4-FFF2-40B4-BE49-F238E27FC236}">
                  <a16:creationId xmlns:a16="http://schemas.microsoft.com/office/drawing/2014/main" id="{F07BE75C-8869-4599-EC0E-C0C4B6C61982}"/>
                </a:ext>
              </a:extLst>
            </p:cNvPr>
            <p:cNvCxnSpPr>
              <a:cxnSpLocks/>
            </p:cNvCxnSpPr>
            <p:nvPr/>
          </p:nvCxnSpPr>
          <p:spPr>
            <a:xfrm rot="5400000">
              <a:off x="3031278" y="1430690"/>
              <a:ext cx="414885" cy="376769"/>
            </a:xfrm>
            <a:prstGeom prst="curvedConnector3">
              <a:avLst>
                <a:gd name="adj1" fmla="val 50000"/>
              </a:avLst>
            </a:prstGeom>
            <a:ln>
              <a:solidFill>
                <a:srgbClr val="3B3838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4" name="TextBox 513">
            <a:extLst>
              <a:ext uri="{FF2B5EF4-FFF2-40B4-BE49-F238E27FC236}">
                <a16:creationId xmlns:a16="http://schemas.microsoft.com/office/drawing/2014/main" id="{A9605316-F488-F858-5392-AF9303885854}"/>
              </a:ext>
            </a:extLst>
          </p:cNvPr>
          <p:cNvSpPr txBox="1"/>
          <p:nvPr/>
        </p:nvSpPr>
        <p:spPr>
          <a:xfrm rot="16200000">
            <a:off x="1186446" y="4049616"/>
            <a:ext cx="101822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chemeClr val="bg1"/>
                </a:solidFill>
              </a:rPr>
              <a:t>Sensor Network</a:t>
            </a:r>
          </a:p>
        </p:txBody>
      </p:sp>
      <p:sp>
        <p:nvSpPr>
          <p:cNvPr id="515" name="TextBox 514">
            <a:extLst>
              <a:ext uri="{FF2B5EF4-FFF2-40B4-BE49-F238E27FC236}">
                <a16:creationId xmlns:a16="http://schemas.microsoft.com/office/drawing/2014/main" id="{D39B3B13-902B-605A-1FEE-2221FB2AF70B}"/>
              </a:ext>
            </a:extLst>
          </p:cNvPr>
          <p:cNvSpPr txBox="1"/>
          <p:nvPr/>
        </p:nvSpPr>
        <p:spPr>
          <a:xfrm>
            <a:off x="6264248" y="5758575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516" name="TextBox 515">
            <a:extLst>
              <a:ext uri="{FF2B5EF4-FFF2-40B4-BE49-F238E27FC236}">
                <a16:creationId xmlns:a16="http://schemas.microsoft.com/office/drawing/2014/main" id="{E491555C-C9FE-B411-3A52-0DFE1B71A1B6}"/>
              </a:ext>
            </a:extLst>
          </p:cNvPr>
          <p:cNvSpPr txBox="1"/>
          <p:nvPr/>
        </p:nvSpPr>
        <p:spPr>
          <a:xfrm>
            <a:off x="10902650" y="2626498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517" name="TextBox 516">
            <a:extLst>
              <a:ext uri="{FF2B5EF4-FFF2-40B4-BE49-F238E27FC236}">
                <a16:creationId xmlns:a16="http://schemas.microsoft.com/office/drawing/2014/main" id="{B636FB98-0197-48A3-1F47-58C211F6BDD9}"/>
              </a:ext>
            </a:extLst>
          </p:cNvPr>
          <p:cNvSpPr txBox="1"/>
          <p:nvPr/>
        </p:nvSpPr>
        <p:spPr>
          <a:xfrm>
            <a:off x="11392982" y="3054201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518" name="TextBox 517">
            <a:extLst>
              <a:ext uri="{FF2B5EF4-FFF2-40B4-BE49-F238E27FC236}">
                <a16:creationId xmlns:a16="http://schemas.microsoft.com/office/drawing/2014/main" id="{04DF3505-E919-1DE7-6DD8-C605FC5E590C}"/>
              </a:ext>
            </a:extLst>
          </p:cNvPr>
          <p:cNvSpPr txBox="1"/>
          <p:nvPr/>
        </p:nvSpPr>
        <p:spPr>
          <a:xfrm>
            <a:off x="10595291" y="4097230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519" name="TextBox 518">
            <a:extLst>
              <a:ext uri="{FF2B5EF4-FFF2-40B4-BE49-F238E27FC236}">
                <a16:creationId xmlns:a16="http://schemas.microsoft.com/office/drawing/2014/main" id="{1DD80371-7720-F029-1775-C477C03739DB}"/>
              </a:ext>
            </a:extLst>
          </p:cNvPr>
          <p:cNvSpPr txBox="1"/>
          <p:nvPr/>
        </p:nvSpPr>
        <p:spPr>
          <a:xfrm>
            <a:off x="11358666" y="3765037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sp>
        <p:nvSpPr>
          <p:cNvPr id="796" name="TextBox 795">
            <a:extLst>
              <a:ext uri="{FF2B5EF4-FFF2-40B4-BE49-F238E27FC236}">
                <a16:creationId xmlns:a16="http://schemas.microsoft.com/office/drawing/2014/main" id="{EF351992-0A65-0853-B811-18173ECA11FC}"/>
              </a:ext>
            </a:extLst>
          </p:cNvPr>
          <p:cNvSpPr txBox="1"/>
          <p:nvPr/>
        </p:nvSpPr>
        <p:spPr>
          <a:xfrm rot="16894323">
            <a:off x="9864652" y="4473560"/>
            <a:ext cx="305625" cy="138499"/>
          </a:xfrm>
          <a:prstGeom prst="rect">
            <a:avLst/>
          </a:prstGeom>
          <a:noFill/>
          <a:ln>
            <a:solidFill>
              <a:schemeClr val="bg1"/>
            </a:solidFill>
            <a:prstDash val="sysDash"/>
          </a:ln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</a:rPr>
              <a:t>Na</a:t>
            </a:r>
            <a:r>
              <a:rPr lang="en-US" sz="900" baseline="30000" dirty="0">
                <a:solidFill>
                  <a:schemeClr val="bg1"/>
                </a:solidFill>
              </a:rPr>
              <a:t>+</a:t>
            </a:r>
            <a:r>
              <a:rPr lang="en-US" sz="900" dirty="0">
                <a:solidFill>
                  <a:schemeClr val="bg1"/>
                </a:solidFill>
              </a:rPr>
              <a:t>Cl</a:t>
            </a:r>
            <a:r>
              <a:rPr lang="en-US" sz="900" baseline="30000" dirty="0">
                <a:solidFill>
                  <a:schemeClr val="bg1"/>
                </a:solidFill>
              </a:rPr>
              <a:t>-</a:t>
            </a:r>
          </a:p>
        </p:txBody>
      </p:sp>
      <p:grpSp>
        <p:nvGrpSpPr>
          <p:cNvPr id="56" name="Group 55">
            <a:extLst>
              <a:ext uri="{FF2B5EF4-FFF2-40B4-BE49-F238E27FC236}">
                <a16:creationId xmlns:a16="http://schemas.microsoft.com/office/drawing/2014/main" id="{53B584B2-5043-D9F7-7176-22746759A110}"/>
              </a:ext>
            </a:extLst>
          </p:cNvPr>
          <p:cNvGrpSpPr/>
          <p:nvPr/>
        </p:nvGrpSpPr>
        <p:grpSpPr>
          <a:xfrm>
            <a:off x="2684256" y="4805041"/>
            <a:ext cx="6825943" cy="1896186"/>
            <a:chOff x="2015447" y="2595188"/>
            <a:chExt cx="6825943" cy="1896186"/>
          </a:xfrm>
        </p:grpSpPr>
        <p:cxnSp>
          <p:nvCxnSpPr>
            <p:cNvPr id="57" name="Straight Connector 56">
              <a:extLst>
                <a:ext uri="{FF2B5EF4-FFF2-40B4-BE49-F238E27FC236}">
                  <a16:creationId xmlns:a16="http://schemas.microsoft.com/office/drawing/2014/main" id="{4D5B4353-9624-4BDC-DD96-ED4AC0652F2E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8690237" y="3157602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EDEF7BEE-3C40-7C64-BFD7-02FDE4C1E096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5406270" y="3055666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>
              <a:extLst>
                <a:ext uri="{FF2B5EF4-FFF2-40B4-BE49-F238E27FC236}">
                  <a16:creationId xmlns:a16="http://schemas.microsoft.com/office/drawing/2014/main" id="{A313BB65-3C12-4B0D-9740-173E7ADF1C7A}"/>
                </a:ext>
              </a:extLst>
            </p:cNvPr>
            <p:cNvCxnSpPr>
              <a:cxnSpLocks/>
              <a:stCxn id="68" idx="2"/>
            </p:cNvCxnSpPr>
            <p:nvPr/>
          </p:nvCxnSpPr>
          <p:spPr>
            <a:xfrm flipH="1" flipV="1">
              <a:off x="2109483" y="2927390"/>
              <a:ext cx="6645118" cy="23205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>
              <a:extLst>
                <a:ext uri="{FF2B5EF4-FFF2-40B4-BE49-F238E27FC236}">
                  <a16:creationId xmlns:a16="http://schemas.microsoft.com/office/drawing/2014/main" id="{C382EDD4-E433-5656-7385-F3D27A277827}"/>
                </a:ext>
              </a:extLst>
            </p:cNvPr>
            <p:cNvCxnSpPr>
              <a:cxnSpLocks/>
            </p:cNvCxnSpPr>
            <p:nvPr/>
          </p:nvCxnSpPr>
          <p:spPr>
            <a:xfrm rot="120000">
              <a:off x="2122303" y="2928244"/>
              <a:ext cx="0" cy="1333772"/>
            </a:xfrm>
            <a:prstGeom prst="line">
              <a:avLst/>
            </a:prstGeom>
            <a:ln w="4445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1" name="Group 60">
              <a:extLst>
                <a:ext uri="{FF2B5EF4-FFF2-40B4-BE49-F238E27FC236}">
                  <a16:creationId xmlns:a16="http://schemas.microsoft.com/office/drawing/2014/main" id="{8A6379F1-7C7B-B755-17EC-0889B6984B0C}"/>
                </a:ext>
              </a:extLst>
            </p:cNvPr>
            <p:cNvGrpSpPr/>
            <p:nvPr/>
          </p:nvGrpSpPr>
          <p:grpSpPr>
            <a:xfrm rot="120000">
              <a:off x="2015447" y="2595188"/>
              <a:ext cx="987848" cy="692332"/>
              <a:chOff x="3481934" y="2272937"/>
              <a:chExt cx="987848" cy="692332"/>
            </a:xfrm>
          </p:grpSpPr>
          <p:sp>
            <p:nvSpPr>
              <p:cNvPr id="110" name="Parallelogram 109">
                <a:extLst>
                  <a:ext uri="{FF2B5EF4-FFF2-40B4-BE49-F238E27FC236}">
                    <a16:creationId xmlns:a16="http://schemas.microsoft.com/office/drawing/2014/main" id="{76939234-7415-00F5-B3A0-194822D1806B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11" name="Straight Connector 110">
                <a:extLst>
                  <a:ext uri="{FF2B5EF4-FFF2-40B4-BE49-F238E27FC236}">
                    <a16:creationId xmlns:a16="http://schemas.microsoft.com/office/drawing/2014/main" id="{3DA61AEE-83D2-09FB-72CD-47F2AD2EE3A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2" name="Straight Connector 111">
                <a:extLst>
                  <a:ext uri="{FF2B5EF4-FFF2-40B4-BE49-F238E27FC236}">
                    <a16:creationId xmlns:a16="http://schemas.microsoft.com/office/drawing/2014/main" id="{A3341F4C-783A-AC75-854E-F2D48907D91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3" name="Straight Connector 112">
                <a:extLst>
                  <a:ext uri="{FF2B5EF4-FFF2-40B4-BE49-F238E27FC236}">
                    <a16:creationId xmlns:a16="http://schemas.microsoft.com/office/drawing/2014/main" id="{40B1E1F2-C8B8-CEC7-06AC-5F988949FC5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4" name="Straight Connector 113">
                <a:extLst>
                  <a:ext uri="{FF2B5EF4-FFF2-40B4-BE49-F238E27FC236}">
                    <a16:creationId xmlns:a16="http://schemas.microsoft.com/office/drawing/2014/main" id="{E75ECFA9-804F-2207-ECE1-7C95CA5D94F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5" name="Straight Connector 114">
                <a:extLst>
                  <a:ext uri="{FF2B5EF4-FFF2-40B4-BE49-F238E27FC236}">
                    <a16:creationId xmlns:a16="http://schemas.microsoft.com/office/drawing/2014/main" id="{723F85AE-5054-84D1-8BF8-308CB825C5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6" name="Straight Connector 115">
                <a:extLst>
                  <a:ext uri="{FF2B5EF4-FFF2-40B4-BE49-F238E27FC236}">
                    <a16:creationId xmlns:a16="http://schemas.microsoft.com/office/drawing/2014/main" id="{B62F1D4C-88F9-B1CB-F2E9-34D1979FC0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2" name="Group 61">
              <a:extLst>
                <a:ext uri="{FF2B5EF4-FFF2-40B4-BE49-F238E27FC236}">
                  <a16:creationId xmlns:a16="http://schemas.microsoft.com/office/drawing/2014/main" id="{A1C03C3D-05E9-0ABC-1B86-58946ADFA6A0}"/>
                </a:ext>
              </a:extLst>
            </p:cNvPr>
            <p:cNvGrpSpPr/>
            <p:nvPr/>
          </p:nvGrpSpPr>
          <p:grpSpPr>
            <a:xfrm rot="120000">
              <a:off x="2988463" y="2629167"/>
              <a:ext cx="987848" cy="692332"/>
              <a:chOff x="3481934" y="2272937"/>
              <a:chExt cx="987848" cy="692332"/>
            </a:xfrm>
          </p:grpSpPr>
          <p:sp>
            <p:nvSpPr>
              <p:cNvPr id="103" name="Parallelogram 102">
                <a:extLst>
                  <a:ext uri="{FF2B5EF4-FFF2-40B4-BE49-F238E27FC236}">
                    <a16:creationId xmlns:a16="http://schemas.microsoft.com/office/drawing/2014/main" id="{90FB1AC4-C7C6-5C59-EE7C-B13514363DD0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04" name="Straight Connector 103">
                <a:extLst>
                  <a:ext uri="{FF2B5EF4-FFF2-40B4-BE49-F238E27FC236}">
                    <a16:creationId xmlns:a16="http://schemas.microsoft.com/office/drawing/2014/main" id="{ADCDF1F6-D77B-2160-1320-44F4E269E077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Straight Connector 104">
                <a:extLst>
                  <a:ext uri="{FF2B5EF4-FFF2-40B4-BE49-F238E27FC236}">
                    <a16:creationId xmlns:a16="http://schemas.microsoft.com/office/drawing/2014/main" id="{9B57418D-0D15-0ED6-DA52-01DED16E6A5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6" name="Straight Connector 105">
                <a:extLst>
                  <a:ext uri="{FF2B5EF4-FFF2-40B4-BE49-F238E27FC236}">
                    <a16:creationId xmlns:a16="http://schemas.microsoft.com/office/drawing/2014/main" id="{7826A739-D995-2804-E73C-2F7BE085242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7" name="Straight Connector 106">
                <a:extLst>
                  <a:ext uri="{FF2B5EF4-FFF2-40B4-BE49-F238E27FC236}">
                    <a16:creationId xmlns:a16="http://schemas.microsoft.com/office/drawing/2014/main" id="{469F4284-F389-39F0-7618-AC07706C917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8" name="Straight Connector 107">
                <a:extLst>
                  <a:ext uri="{FF2B5EF4-FFF2-40B4-BE49-F238E27FC236}">
                    <a16:creationId xmlns:a16="http://schemas.microsoft.com/office/drawing/2014/main" id="{F468BB53-D924-6F08-2BF4-80643D3539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9" name="Straight Connector 108">
                <a:extLst>
                  <a:ext uri="{FF2B5EF4-FFF2-40B4-BE49-F238E27FC236}">
                    <a16:creationId xmlns:a16="http://schemas.microsoft.com/office/drawing/2014/main" id="{0565A44A-5D5C-3EDF-9CA8-32E63D34CF4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FBE2068D-3749-AF1B-AA4D-12392FF3817A}"/>
                </a:ext>
              </a:extLst>
            </p:cNvPr>
            <p:cNvGrpSpPr/>
            <p:nvPr/>
          </p:nvGrpSpPr>
          <p:grpSpPr>
            <a:xfrm rot="120000">
              <a:off x="3961479" y="2663145"/>
              <a:ext cx="987848" cy="692332"/>
              <a:chOff x="3481934" y="2272937"/>
              <a:chExt cx="987848" cy="692332"/>
            </a:xfrm>
          </p:grpSpPr>
          <p:sp>
            <p:nvSpPr>
              <p:cNvPr id="96" name="Parallelogram 95">
                <a:extLst>
                  <a:ext uri="{FF2B5EF4-FFF2-40B4-BE49-F238E27FC236}">
                    <a16:creationId xmlns:a16="http://schemas.microsoft.com/office/drawing/2014/main" id="{8D8D0009-9520-B9FC-0712-6A3EA35E3550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C1CDDFFB-198B-49D5-4263-8CAD988B19F4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8" name="Straight Connector 97">
                <a:extLst>
                  <a:ext uri="{FF2B5EF4-FFF2-40B4-BE49-F238E27FC236}">
                    <a16:creationId xmlns:a16="http://schemas.microsoft.com/office/drawing/2014/main" id="{D6060984-8968-75FC-31DE-6282822D627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9" name="Straight Connector 98">
                <a:extLst>
                  <a:ext uri="{FF2B5EF4-FFF2-40B4-BE49-F238E27FC236}">
                    <a16:creationId xmlns:a16="http://schemas.microsoft.com/office/drawing/2014/main" id="{3F4FFBC8-17FE-D539-3C30-2DFEF81F67F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0" name="Straight Connector 99">
                <a:extLst>
                  <a:ext uri="{FF2B5EF4-FFF2-40B4-BE49-F238E27FC236}">
                    <a16:creationId xmlns:a16="http://schemas.microsoft.com/office/drawing/2014/main" id="{A17A41D2-9217-8FF9-682B-F93E13AAF6C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1" name="Straight Connector 100">
                <a:extLst>
                  <a:ext uri="{FF2B5EF4-FFF2-40B4-BE49-F238E27FC236}">
                    <a16:creationId xmlns:a16="http://schemas.microsoft.com/office/drawing/2014/main" id="{E8B86C26-4A11-A038-51A6-6A0033936A2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2" name="Straight Connector 101">
                <a:extLst>
                  <a:ext uri="{FF2B5EF4-FFF2-40B4-BE49-F238E27FC236}">
                    <a16:creationId xmlns:a16="http://schemas.microsoft.com/office/drawing/2014/main" id="{4233FAFC-DEE3-8C71-2DEB-D83156BA1D3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4" name="Group 63">
              <a:extLst>
                <a:ext uri="{FF2B5EF4-FFF2-40B4-BE49-F238E27FC236}">
                  <a16:creationId xmlns:a16="http://schemas.microsoft.com/office/drawing/2014/main" id="{5636EE6B-0566-433E-8FE8-2587BDE34FBA}"/>
                </a:ext>
              </a:extLst>
            </p:cNvPr>
            <p:cNvGrpSpPr/>
            <p:nvPr/>
          </p:nvGrpSpPr>
          <p:grpSpPr>
            <a:xfrm rot="120000">
              <a:off x="4934495" y="2697124"/>
              <a:ext cx="987848" cy="692332"/>
              <a:chOff x="3481934" y="2272937"/>
              <a:chExt cx="987848" cy="692332"/>
            </a:xfrm>
          </p:grpSpPr>
          <p:sp>
            <p:nvSpPr>
              <p:cNvPr id="89" name="Parallelogram 88">
                <a:extLst>
                  <a:ext uri="{FF2B5EF4-FFF2-40B4-BE49-F238E27FC236}">
                    <a16:creationId xmlns:a16="http://schemas.microsoft.com/office/drawing/2014/main" id="{79972FC1-7766-6028-0F3A-47AFC074CCF4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598ACB4F-A69E-88AE-BE1D-AC66429F5B71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A4FBE71B-4266-827B-2924-B89CDF70C44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Straight Connector 91">
                <a:extLst>
                  <a:ext uri="{FF2B5EF4-FFF2-40B4-BE49-F238E27FC236}">
                    <a16:creationId xmlns:a16="http://schemas.microsoft.com/office/drawing/2014/main" id="{7C861450-C27D-C96C-B417-06B984344548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Straight Connector 92">
                <a:extLst>
                  <a:ext uri="{FF2B5EF4-FFF2-40B4-BE49-F238E27FC236}">
                    <a16:creationId xmlns:a16="http://schemas.microsoft.com/office/drawing/2014/main" id="{EC96C149-D30A-894F-5FE2-4F4B9B5E53D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1A9C1D39-8659-C7C7-DB24-AD3A236737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1A5B9D34-B2B6-C7BC-A4DC-969B502F30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5" name="Group 64">
              <a:extLst>
                <a:ext uri="{FF2B5EF4-FFF2-40B4-BE49-F238E27FC236}">
                  <a16:creationId xmlns:a16="http://schemas.microsoft.com/office/drawing/2014/main" id="{E69AE424-6A2D-4C1C-6707-96571E47E822}"/>
                </a:ext>
              </a:extLst>
            </p:cNvPr>
            <p:cNvGrpSpPr/>
            <p:nvPr/>
          </p:nvGrpSpPr>
          <p:grpSpPr>
            <a:xfrm rot="120000">
              <a:off x="5907511" y="2731102"/>
              <a:ext cx="987848" cy="692332"/>
              <a:chOff x="3481934" y="2272937"/>
              <a:chExt cx="987848" cy="692332"/>
            </a:xfrm>
          </p:grpSpPr>
          <p:sp>
            <p:nvSpPr>
              <p:cNvPr id="82" name="Parallelogram 81">
                <a:extLst>
                  <a:ext uri="{FF2B5EF4-FFF2-40B4-BE49-F238E27FC236}">
                    <a16:creationId xmlns:a16="http://schemas.microsoft.com/office/drawing/2014/main" id="{964E308F-AEBE-6002-ED6F-7966155EFB6D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83" name="Straight Connector 82">
                <a:extLst>
                  <a:ext uri="{FF2B5EF4-FFF2-40B4-BE49-F238E27FC236}">
                    <a16:creationId xmlns:a16="http://schemas.microsoft.com/office/drawing/2014/main" id="{7430B730-1A2A-DA37-EEC9-F4464EF457F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75078570-1890-180F-24BD-30CD09A6D8C0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2FBE9BD2-569B-667C-D293-13593165EEB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A0F02A15-0515-01B4-D57B-B8072DF0D99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>
                <a:extLst>
                  <a:ext uri="{FF2B5EF4-FFF2-40B4-BE49-F238E27FC236}">
                    <a16:creationId xmlns:a16="http://schemas.microsoft.com/office/drawing/2014/main" id="{53CD40D6-4EBD-3B6C-E507-800F220BB91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2BFDA6FD-F579-DE72-9955-CA18BF25127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6" name="Group 65">
              <a:extLst>
                <a:ext uri="{FF2B5EF4-FFF2-40B4-BE49-F238E27FC236}">
                  <a16:creationId xmlns:a16="http://schemas.microsoft.com/office/drawing/2014/main" id="{096DBCF4-D5F9-664F-754A-CE57875C25B1}"/>
                </a:ext>
              </a:extLst>
            </p:cNvPr>
            <p:cNvGrpSpPr/>
            <p:nvPr/>
          </p:nvGrpSpPr>
          <p:grpSpPr>
            <a:xfrm rot="120000">
              <a:off x="6880526" y="2765081"/>
              <a:ext cx="987848" cy="692332"/>
              <a:chOff x="3481934" y="2272937"/>
              <a:chExt cx="987848" cy="692332"/>
            </a:xfrm>
          </p:grpSpPr>
          <p:sp>
            <p:nvSpPr>
              <p:cNvPr id="75" name="Parallelogram 74">
                <a:extLst>
                  <a:ext uri="{FF2B5EF4-FFF2-40B4-BE49-F238E27FC236}">
                    <a16:creationId xmlns:a16="http://schemas.microsoft.com/office/drawing/2014/main" id="{6C34D66D-68CF-5581-097E-4D82CED747FB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FD70BF07-567E-0197-D727-293D24B4530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CF1520BB-46FF-E397-D5A7-98C82A9C2FB3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7875C223-8592-5469-AFE2-E17989D7C66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9" name="Straight Connector 78">
                <a:extLst>
                  <a:ext uri="{FF2B5EF4-FFF2-40B4-BE49-F238E27FC236}">
                    <a16:creationId xmlns:a16="http://schemas.microsoft.com/office/drawing/2014/main" id="{73829D99-1F19-D397-821C-CE0028DAC3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0" name="Straight Connector 79">
                <a:extLst>
                  <a:ext uri="{FF2B5EF4-FFF2-40B4-BE49-F238E27FC236}">
                    <a16:creationId xmlns:a16="http://schemas.microsoft.com/office/drawing/2014/main" id="{9510DAF3-16A1-540B-FC3E-1FBD288FF02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>
                <a:extLst>
                  <a:ext uri="{FF2B5EF4-FFF2-40B4-BE49-F238E27FC236}">
                    <a16:creationId xmlns:a16="http://schemas.microsoft.com/office/drawing/2014/main" id="{48190643-C21F-7F2C-117C-F337928BBE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Group 66">
              <a:extLst>
                <a:ext uri="{FF2B5EF4-FFF2-40B4-BE49-F238E27FC236}">
                  <a16:creationId xmlns:a16="http://schemas.microsoft.com/office/drawing/2014/main" id="{1CC6A1FE-7695-5E79-6F24-C8189B943A1C}"/>
                </a:ext>
              </a:extLst>
            </p:cNvPr>
            <p:cNvGrpSpPr/>
            <p:nvPr/>
          </p:nvGrpSpPr>
          <p:grpSpPr>
            <a:xfrm rot="120000">
              <a:off x="7853542" y="2799059"/>
              <a:ext cx="987848" cy="692332"/>
              <a:chOff x="3481934" y="2272937"/>
              <a:chExt cx="987848" cy="692332"/>
            </a:xfrm>
          </p:grpSpPr>
          <p:sp>
            <p:nvSpPr>
              <p:cNvPr id="68" name="Parallelogram 67">
                <a:extLst>
                  <a:ext uri="{FF2B5EF4-FFF2-40B4-BE49-F238E27FC236}">
                    <a16:creationId xmlns:a16="http://schemas.microsoft.com/office/drawing/2014/main" id="{377FA8AC-1B25-E52A-5742-A507747E882B}"/>
                  </a:ext>
                </a:extLst>
              </p:cNvPr>
              <p:cNvSpPr/>
              <p:nvPr/>
            </p:nvSpPr>
            <p:spPr>
              <a:xfrm>
                <a:off x="3481934" y="2272937"/>
                <a:ext cx="987848" cy="692332"/>
              </a:xfrm>
              <a:prstGeom prst="parallelogram">
                <a:avLst/>
              </a:prstGeom>
              <a:gradFill flip="none" rotWithShape="1">
                <a:gsLst>
                  <a:gs pos="0">
                    <a:schemeClr val="accent3">
                      <a:lumMod val="5000"/>
                      <a:lumOff val="95000"/>
                    </a:schemeClr>
                  </a:gs>
                  <a:gs pos="47000">
                    <a:schemeClr val="bg1">
                      <a:lumMod val="85000"/>
                      <a:alpha val="42000"/>
                    </a:schemeClr>
                  </a:gs>
                  <a:gs pos="83000">
                    <a:schemeClr val="bg1">
                      <a:lumMod val="75000"/>
                    </a:schemeClr>
                  </a:gs>
                  <a:gs pos="100000">
                    <a:schemeClr val="bg1">
                      <a:lumMod val="50000"/>
                    </a:schemeClr>
                  </a:gs>
                </a:gsLst>
                <a:lin ang="900000" scaled="0"/>
                <a:tileRect/>
              </a:gradFill>
              <a:ln w="41275">
                <a:solidFill>
                  <a:schemeClr val="bg1">
                    <a:lumMod val="6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69" name="Straight Connector 68">
                <a:extLst>
                  <a:ext uri="{FF2B5EF4-FFF2-40B4-BE49-F238E27FC236}">
                    <a16:creationId xmlns:a16="http://schemas.microsoft.com/office/drawing/2014/main" id="{7894021F-7EA5-8DE4-F1EE-49CC17ED5B7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68540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0" name="Straight Connector 69">
                <a:extLst>
                  <a:ext uri="{FF2B5EF4-FFF2-40B4-BE49-F238E27FC236}">
                    <a16:creationId xmlns:a16="http://schemas.microsoft.com/office/drawing/2014/main" id="{9CB0D902-C9D3-3AF1-54CA-E38FA1BED7DC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888873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1" name="Straight Connector 70">
                <a:extLst>
                  <a:ext uri="{FF2B5EF4-FFF2-40B4-BE49-F238E27FC236}">
                    <a16:creationId xmlns:a16="http://schemas.microsoft.com/office/drawing/2014/main" id="{567FB3A7-C0B3-7804-E07C-6B298B616A4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4092342" y="2272937"/>
                <a:ext cx="173971" cy="692332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Straight Connector 71">
                <a:extLst>
                  <a:ext uri="{FF2B5EF4-FFF2-40B4-BE49-F238E27FC236}">
                    <a16:creationId xmlns:a16="http://schemas.microsoft.com/office/drawing/2014/main" id="{5ECFFF3B-543B-9988-4A03-EB49EBC8354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11842" y="2446020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Straight Connector 72">
                <a:extLst>
                  <a:ext uri="{FF2B5EF4-FFF2-40B4-BE49-F238E27FC236}">
                    <a16:creationId xmlns:a16="http://schemas.microsoft.com/office/drawing/2014/main" id="{B9B2BF67-A3F0-6B29-9037-0FFE7997D95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68761" y="2619103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Straight Connector 73">
                <a:extLst>
                  <a:ext uri="{FF2B5EF4-FFF2-40B4-BE49-F238E27FC236}">
                    <a16:creationId xmlns:a16="http://schemas.microsoft.com/office/drawing/2014/main" id="{FE59FE39-5761-D13F-F227-D6DFC2E67B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24540" y="2792186"/>
                <a:ext cx="817586" cy="0"/>
              </a:xfrm>
              <a:prstGeom prst="line">
                <a:avLst/>
              </a:prstGeom>
              <a:noFill/>
              <a:ln w="41275" cap="flat">
                <a:solidFill>
                  <a:schemeClr val="bg1">
                    <a:lumMod val="65000"/>
                  </a:schemeClr>
                </a:solidFill>
                <a:bevel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cxnSp>
        <p:nvCxnSpPr>
          <p:cNvPr id="797" name="Straight Connector 796">
            <a:extLst>
              <a:ext uri="{FF2B5EF4-FFF2-40B4-BE49-F238E27FC236}">
                <a16:creationId xmlns:a16="http://schemas.microsoft.com/office/drawing/2014/main" id="{6A483945-2A45-E05B-6E58-A7DE23D8FED5}"/>
              </a:ext>
            </a:extLst>
          </p:cNvPr>
          <p:cNvCxnSpPr>
            <a:cxnSpLocks/>
          </p:cNvCxnSpPr>
          <p:nvPr/>
        </p:nvCxnSpPr>
        <p:spPr>
          <a:xfrm>
            <a:off x="9300524" y="6536501"/>
            <a:ext cx="927177" cy="0"/>
          </a:xfrm>
          <a:prstGeom prst="line">
            <a:avLst/>
          </a:prstGeom>
          <a:ln w="41275" cap="sq"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531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19369</TotalTime>
  <Words>130</Words>
  <Application>Microsoft Office PowerPoint</Application>
  <PresentationFormat>Widescreen</PresentationFormat>
  <Paragraphs>64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Luis Amar</dc:creator>
  <cp:lastModifiedBy>AMG</cp:lastModifiedBy>
  <cp:revision>68</cp:revision>
  <dcterms:created xsi:type="dcterms:W3CDTF">2023-02-22T16:57:22Z</dcterms:created>
  <dcterms:modified xsi:type="dcterms:W3CDTF">2023-03-15T18:21:17Z</dcterms:modified>
</cp:coreProperties>
</file>