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9144000" cy="5143500" type="screen16x9"/>
  <p:notesSz cx="6858000" cy="9144000"/>
  <p:embeddedFontLst>
    <p:embeddedFont>
      <p:font typeface="Arial Black" panose="020B0A04020102020204" pitchFamily="34" charset="0"/>
      <p:regular r:id="rId4"/>
      <p:bold r:id="rId5"/>
    </p:embeddedFont>
    <p:embeddedFont>
      <p:font typeface="Calibri" panose="020F0502020204030204" pitchFamily="3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A4A3A4"/>
          </p15:clr>
        </p15:guide>
        <p15:guide id="2" pos="3888">
          <p15:clr>
            <a:srgbClr val="A4A3A4"/>
          </p15:clr>
        </p15:guide>
        <p15:guide id="3" orient="horz" pos="2436">
          <p15:clr>
            <a:srgbClr val="A4A3A4"/>
          </p15:clr>
        </p15:guide>
        <p15:guide id="4" pos="2760">
          <p15:clr>
            <a:srgbClr val="A4A3A4"/>
          </p15:clr>
        </p15:guide>
        <p15:guide id="5" pos="3024">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 roundtripDataSignature="AMtx7mgsdIEddQVqOefH7UaePiAUkTbN0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pos="2880"/>
        <p:guide pos="3888"/>
        <p:guide orient="horz" pos="2436"/>
        <p:guide pos="2760"/>
        <p:guide pos="30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presProps" Target="presProps.xml"/><Relationship Id="rId5" Type="http://schemas.openxmlformats.org/officeDocument/2006/relationships/font" Target="fonts/font2.fntdata"/><Relationship Id="rId10" Type="http://customschemas.google.com/relationships/presentationmetadata" Target="meta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1cf1293544_0_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04" name="Google Shape;504;g21cf1293544_0_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05" name="Google Shape;505;g21cf1293544_0_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21cf1293544_0_0: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22222"/>
              </a:buClr>
              <a:buSzPts val="1200"/>
              <a:buFont typeface="Calibri"/>
              <a:buAutoNum type="arabicPeriod"/>
            </a:pPr>
            <a:r>
              <a:rPr lang="en-US" b="0" i="0">
                <a:solidFill>
                  <a:srgbClr val="222222"/>
                </a:solidFill>
                <a:latin typeface="Arial"/>
                <a:ea typeface="Arial"/>
                <a:cs typeface="Arial"/>
                <a:sym typeface="Arial"/>
              </a:rPr>
              <a:t>details about the project: size, production, households served, energy savings, community benefit, etc.</a:t>
            </a:r>
            <a:endParaRPr/>
          </a:p>
          <a:p>
            <a:pPr marL="0" lvl="0" indent="0" algn="l" rtl="0">
              <a:lnSpc>
                <a:spcPct val="100000"/>
              </a:lnSpc>
              <a:spcBef>
                <a:spcPts val="0"/>
              </a:spcBef>
              <a:spcAft>
                <a:spcPts val="0"/>
              </a:spcAft>
              <a:buClr>
                <a:srgbClr val="222222"/>
              </a:buClr>
              <a:buSzPts val="1200"/>
              <a:buFont typeface="Calibri"/>
              <a:buAutoNum type="arabicPeriod"/>
            </a:pPr>
            <a:r>
              <a:rPr lang="en-US" b="0" i="0">
                <a:solidFill>
                  <a:srgbClr val="222222"/>
                </a:solidFill>
                <a:latin typeface="Arial"/>
                <a:ea typeface="Arial"/>
                <a:cs typeface="Arial"/>
                <a:sym typeface="Arial"/>
              </a:rPr>
              <a:t>recognition of the DOE meaningful community solar benefits that the prize will provide for the project: </a:t>
            </a:r>
            <a:endParaRPr/>
          </a:p>
          <a:p>
            <a:pPr marL="742950" lvl="1" indent="-285750" algn="l" rtl="0">
              <a:lnSpc>
                <a:spcPct val="100000"/>
              </a:lnSpc>
              <a:spcBef>
                <a:spcPts val="0"/>
              </a:spcBef>
              <a:spcAft>
                <a:spcPts val="0"/>
              </a:spcAft>
              <a:buClr>
                <a:srgbClr val="222222"/>
              </a:buClr>
              <a:buSzPts val="1200"/>
              <a:buFont typeface="Arial"/>
              <a:buChar char="•"/>
            </a:pPr>
            <a:r>
              <a:rPr lang="en-US" b="0" i="0">
                <a:solidFill>
                  <a:srgbClr val="222222"/>
                </a:solidFill>
                <a:latin typeface="Arial"/>
                <a:ea typeface="Arial"/>
                <a:cs typeface="Arial"/>
                <a:sym typeface="Arial"/>
              </a:rPr>
              <a:t>LMI Household access</a:t>
            </a:r>
            <a:endParaRPr/>
          </a:p>
          <a:p>
            <a:pPr marL="742950" lvl="1" indent="-285750" algn="l" rtl="0">
              <a:lnSpc>
                <a:spcPct val="100000"/>
              </a:lnSpc>
              <a:spcBef>
                <a:spcPts val="0"/>
              </a:spcBef>
              <a:spcAft>
                <a:spcPts val="0"/>
              </a:spcAft>
              <a:buClr>
                <a:srgbClr val="222222"/>
              </a:buClr>
              <a:buSzPts val="1200"/>
              <a:buFont typeface="Arial"/>
              <a:buChar char="•"/>
            </a:pPr>
            <a:r>
              <a:rPr lang="en-US" b="0" i="0">
                <a:solidFill>
                  <a:srgbClr val="222222"/>
                </a:solidFill>
                <a:latin typeface="Arial"/>
                <a:ea typeface="Arial"/>
                <a:cs typeface="Arial"/>
                <a:sym typeface="Arial"/>
              </a:rPr>
              <a:t>greater household savings</a:t>
            </a:r>
            <a:endParaRPr/>
          </a:p>
          <a:p>
            <a:pPr marL="742950" lvl="1" indent="-285750" algn="l" rtl="0">
              <a:lnSpc>
                <a:spcPct val="100000"/>
              </a:lnSpc>
              <a:spcBef>
                <a:spcPts val="0"/>
              </a:spcBef>
              <a:spcAft>
                <a:spcPts val="0"/>
              </a:spcAft>
              <a:buClr>
                <a:srgbClr val="222222"/>
              </a:buClr>
              <a:buSzPts val="1200"/>
              <a:buFont typeface="Arial"/>
              <a:buChar char="•"/>
            </a:pPr>
            <a:r>
              <a:rPr lang="en-US" b="0" i="0">
                <a:solidFill>
                  <a:srgbClr val="222222"/>
                </a:solidFill>
                <a:latin typeface="Arial"/>
                <a:ea typeface="Arial"/>
                <a:cs typeface="Arial"/>
                <a:sym typeface="Arial"/>
              </a:rPr>
              <a:t>resilience and grid benefits</a:t>
            </a:r>
            <a:endParaRPr/>
          </a:p>
          <a:p>
            <a:pPr marL="742950" lvl="1" indent="-285750" algn="l" rtl="0">
              <a:lnSpc>
                <a:spcPct val="100000"/>
              </a:lnSpc>
              <a:spcBef>
                <a:spcPts val="0"/>
              </a:spcBef>
              <a:spcAft>
                <a:spcPts val="0"/>
              </a:spcAft>
              <a:buClr>
                <a:srgbClr val="222222"/>
              </a:buClr>
              <a:buSzPts val="1200"/>
              <a:buFont typeface="Arial"/>
              <a:buChar char="•"/>
            </a:pPr>
            <a:r>
              <a:rPr lang="en-US" b="0" i="0">
                <a:solidFill>
                  <a:srgbClr val="222222"/>
                </a:solidFill>
                <a:latin typeface="Arial"/>
                <a:ea typeface="Arial"/>
                <a:cs typeface="Arial"/>
                <a:sym typeface="Arial"/>
              </a:rPr>
              <a:t>community ownership</a:t>
            </a:r>
            <a:endParaRPr/>
          </a:p>
          <a:p>
            <a:pPr marL="742950" lvl="1" indent="-285750" algn="l" rtl="0">
              <a:lnSpc>
                <a:spcPct val="100000"/>
              </a:lnSpc>
              <a:spcBef>
                <a:spcPts val="0"/>
              </a:spcBef>
              <a:spcAft>
                <a:spcPts val="0"/>
              </a:spcAft>
              <a:buClr>
                <a:srgbClr val="222222"/>
              </a:buClr>
              <a:buSzPts val="1200"/>
              <a:buFont typeface="Arial"/>
              <a:buChar char="•"/>
            </a:pPr>
            <a:r>
              <a:rPr lang="en-US" b="0" i="0">
                <a:solidFill>
                  <a:srgbClr val="222222"/>
                </a:solidFill>
                <a:latin typeface="Arial"/>
                <a:ea typeface="Arial"/>
                <a:cs typeface="Arial"/>
                <a:sym typeface="Arial"/>
              </a:rPr>
              <a:t>equitable workforce development</a:t>
            </a:r>
            <a:endParaRPr/>
          </a:p>
          <a:p>
            <a:pPr marL="0" lvl="0" indent="0" algn="l" rtl="0">
              <a:lnSpc>
                <a:spcPct val="100000"/>
              </a:lnSpc>
              <a:spcBef>
                <a:spcPts val="0"/>
              </a:spcBef>
              <a:spcAft>
                <a:spcPts val="0"/>
              </a:spcAft>
              <a:buClr>
                <a:srgbClr val="222222"/>
              </a:buClr>
              <a:buSzPts val="1200"/>
              <a:buFont typeface="Calibri"/>
              <a:buAutoNum type="arabicPeriod"/>
            </a:pPr>
            <a:r>
              <a:rPr lang="en-US" b="0" i="0">
                <a:solidFill>
                  <a:srgbClr val="222222"/>
                </a:solidFill>
                <a:latin typeface="Arial"/>
                <a:ea typeface="Arial"/>
                <a:cs typeface="Arial"/>
                <a:sym typeface="Arial"/>
              </a:rPr>
              <a:t>information/ demographics about the community</a:t>
            </a:r>
            <a:endParaRPr/>
          </a:p>
          <a:p>
            <a:pPr marL="0" lvl="0" indent="0" algn="l" rtl="0">
              <a:lnSpc>
                <a:spcPct val="100000"/>
              </a:lnSpc>
              <a:spcBef>
                <a:spcPts val="0"/>
              </a:spcBef>
              <a:spcAft>
                <a:spcPts val="0"/>
              </a:spcAft>
              <a:buClr>
                <a:srgbClr val="222222"/>
              </a:buClr>
              <a:buSzPts val="1200"/>
              <a:buFont typeface="Calibri"/>
              <a:buAutoNum type="arabicPeriod"/>
            </a:pPr>
            <a:r>
              <a:rPr lang="en-US" b="0" i="0">
                <a:solidFill>
                  <a:srgbClr val="222222"/>
                </a:solidFill>
                <a:latin typeface="Arial"/>
                <a:ea typeface="Arial"/>
                <a:cs typeface="Arial"/>
                <a:sym typeface="Arial"/>
              </a:rPr>
              <a:t>information about the community group and goals for community solar</a:t>
            </a:r>
            <a:endParaRPr/>
          </a:p>
          <a:p>
            <a:pPr marL="0" lvl="0" indent="0" algn="l" rtl="0">
              <a:lnSpc>
                <a:spcPct val="100000"/>
              </a:lnSpc>
              <a:spcBef>
                <a:spcPts val="0"/>
              </a:spcBef>
              <a:spcAft>
                <a:spcPts val="0"/>
              </a:spcAft>
              <a:buClr>
                <a:srgbClr val="222222"/>
              </a:buClr>
              <a:buSzPts val="1200"/>
              <a:buFont typeface="Calibri"/>
              <a:buAutoNum type="arabicPeriod"/>
            </a:pPr>
            <a:r>
              <a:rPr lang="en-US" b="0" i="0">
                <a:solidFill>
                  <a:srgbClr val="222222"/>
                </a:solidFill>
                <a:latin typeface="Arial"/>
                <a:ea typeface="Arial"/>
                <a:cs typeface="Arial"/>
                <a:sym typeface="Arial"/>
              </a:rPr>
              <a:t>logos of community group and UI and WP + some proposals have other partners. </a:t>
            </a:r>
            <a:endParaRPr/>
          </a:p>
          <a:p>
            <a:pPr marL="0" lvl="0" indent="0" algn="l" rtl="0">
              <a:lnSpc>
                <a:spcPct val="100000"/>
              </a:lnSpc>
              <a:spcBef>
                <a:spcPts val="0"/>
              </a:spcBef>
              <a:spcAft>
                <a:spcPts val="0"/>
              </a:spcAft>
              <a:buSzPts val="1400"/>
              <a:buNone/>
            </a:pPr>
            <a:endParaRPr/>
          </a:p>
        </p:txBody>
      </p:sp>
      <p:sp>
        <p:nvSpPr>
          <p:cNvPr id="507" name="Google Shape;507;g21cf1293544_0_0: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08" name="Google Shape;508;g21cf1293544_0_0: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6_Custom Layout">
  <p:cSld name="6_Custom Layout">
    <p:bg>
      <p:bgPr>
        <a:solidFill>
          <a:schemeClr val="lt1"/>
        </a:solidFill>
        <a:effectLst/>
      </p:bgPr>
    </p:bg>
    <p:spTree>
      <p:nvGrpSpPr>
        <p:cNvPr id="1" name="Shape 18"/>
        <p:cNvGrpSpPr/>
        <p:nvPr/>
      </p:nvGrpSpPr>
      <p:grpSpPr>
        <a:xfrm>
          <a:off x="0" y="0"/>
          <a:ext cx="0" cy="0"/>
          <a:chOff x="0" y="0"/>
          <a:chExt cx="0" cy="0"/>
        </a:xfrm>
      </p:grpSpPr>
      <p:grpSp>
        <p:nvGrpSpPr>
          <p:cNvPr id="19" name="Google Shape;19;p3"/>
          <p:cNvGrpSpPr/>
          <p:nvPr/>
        </p:nvGrpSpPr>
        <p:grpSpPr>
          <a:xfrm>
            <a:off x="8648748" y="4641919"/>
            <a:ext cx="306300" cy="306300"/>
            <a:chOff x="6770160" y="3116325"/>
            <a:chExt cx="920599" cy="920599"/>
          </a:xfrm>
        </p:grpSpPr>
        <p:sp>
          <p:nvSpPr>
            <p:cNvPr id="20" name="Google Shape;20;p3"/>
            <p:cNvSpPr/>
            <p:nvPr/>
          </p:nvSpPr>
          <p:spPr>
            <a:xfrm>
              <a:off x="6878447" y="3441249"/>
              <a:ext cx="270750" cy="270750"/>
            </a:xfrm>
            <a:custGeom>
              <a:avLst/>
              <a:gdLst/>
              <a:ahLst/>
              <a:cxnLst/>
              <a:rect l="l" t="t" r="r" b="b"/>
              <a:pathLst>
                <a:path w="270750" h="270750" extrusionOk="0">
                  <a:moveTo>
                    <a:pt x="270750" y="108288"/>
                  </a:moveTo>
                  <a:lnTo>
                    <a:pt x="162462" y="108288"/>
                  </a:lnTo>
                  <a:lnTo>
                    <a:pt x="162462" y="54114"/>
                  </a:ln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 name="Google Shape;21;p3"/>
            <p:cNvSpPr/>
            <p:nvPr/>
          </p:nvSpPr>
          <p:spPr>
            <a:xfrm>
              <a:off x="687844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3"/>
            <p:cNvSpPr/>
            <p:nvPr/>
          </p:nvSpPr>
          <p:spPr>
            <a:xfrm>
              <a:off x="687844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 name="Google Shape;23;p3"/>
            <p:cNvSpPr/>
            <p:nvPr/>
          </p:nvSpPr>
          <p:spPr>
            <a:xfrm>
              <a:off x="6770160"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 name="Google Shape;24;p3"/>
            <p:cNvSpPr/>
            <p:nvPr/>
          </p:nvSpPr>
          <p:spPr>
            <a:xfrm>
              <a:off x="7311660" y="3441249"/>
              <a:ext cx="270750" cy="270750"/>
            </a:xfrm>
            <a:custGeom>
              <a:avLst/>
              <a:gdLst/>
              <a:ahLst/>
              <a:cxnLst/>
              <a:rect l="l" t="t" r="r" b="b"/>
              <a:pathLst>
                <a:path w="270750" h="270750" extrusionOk="0">
                  <a:moveTo>
                    <a:pt x="162462" y="54114"/>
                  </a:move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lnTo>
                    <a:pt x="162462" y="108288"/>
                  </a:lnTo>
                  <a:lnTo>
                    <a:pt x="162462"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25;p3"/>
            <p:cNvSpPr/>
            <p:nvPr/>
          </p:nvSpPr>
          <p:spPr>
            <a:xfrm>
              <a:off x="752829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 name="Google Shape;26;p3"/>
            <p:cNvSpPr/>
            <p:nvPr/>
          </p:nvSpPr>
          <p:spPr>
            <a:xfrm>
              <a:off x="752829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 name="Google Shape;27;p3"/>
            <p:cNvSpPr/>
            <p:nvPr/>
          </p:nvSpPr>
          <p:spPr>
            <a:xfrm>
              <a:off x="7311660" y="3657825"/>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28;p3"/>
            <p:cNvSpPr/>
            <p:nvPr/>
          </p:nvSpPr>
          <p:spPr>
            <a:xfrm>
              <a:off x="7636585"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 name="Google Shape;29;p3"/>
            <p:cNvSpPr/>
            <p:nvPr/>
          </p:nvSpPr>
          <p:spPr>
            <a:xfrm>
              <a:off x="7095084" y="3224612"/>
              <a:ext cx="270750" cy="270750"/>
            </a:xfrm>
            <a:custGeom>
              <a:avLst/>
              <a:gdLst/>
              <a:ahLst/>
              <a:cxnLst/>
              <a:rect l="l" t="t" r="r" b="b"/>
              <a:pathLst>
                <a:path w="270750" h="270750" extrusionOk="0">
                  <a:moveTo>
                    <a:pt x="162462" y="0"/>
                  </a:move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lnTo>
                    <a:pt x="162462"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3"/>
            <p:cNvSpPr/>
            <p:nvPr/>
          </p:nvSpPr>
          <p:spPr>
            <a:xfrm>
              <a:off x="7095084"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1;p3"/>
            <p:cNvSpPr/>
            <p:nvPr/>
          </p:nvSpPr>
          <p:spPr>
            <a:xfrm>
              <a:off x="7311660"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32;p3"/>
            <p:cNvSpPr/>
            <p:nvPr/>
          </p:nvSpPr>
          <p:spPr>
            <a:xfrm>
              <a:off x="7311660"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 name="Google Shape;33;p3"/>
            <p:cNvSpPr/>
            <p:nvPr/>
          </p:nvSpPr>
          <p:spPr>
            <a:xfrm>
              <a:off x="7095084"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 name="Google Shape;34;p3"/>
            <p:cNvSpPr/>
            <p:nvPr/>
          </p:nvSpPr>
          <p:spPr>
            <a:xfrm>
              <a:off x="6986796"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 name="Google Shape;35;p3"/>
            <p:cNvSpPr/>
            <p:nvPr/>
          </p:nvSpPr>
          <p:spPr>
            <a:xfrm>
              <a:off x="7203372" y="31163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3"/>
            <p:cNvSpPr/>
            <p:nvPr/>
          </p:nvSpPr>
          <p:spPr>
            <a:xfrm>
              <a:off x="7420009"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 name="Google Shape;37;p3"/>
            <p:cNvSpPr/>
            <p:nvPr/>
          </p:nvSpPr>
          <p:spPr>
            <a:xfrm>
              <a:off x="7095084" y="3657825"/>
              <a:ext cx="270750" cy="270750"/>
            </a:xfrm>
            <a:custGeom>
              <a:avLst/>
              <a:gdLst/>
              <a:ahLst/>
              <a:cxnLst/>
              <a:rect l="l" t="t" r="r" b="b"/>
              <a:pathLst>
                <a:path w="270750" h="270750" extrusionOk="0">
                  <a:moveTo>
                    <a:pt x="162462" y="54174"/>
                  </a:moveTo>
                  <a:lnTo>
                    <a:pt x="162462" y="0"/>
                  </a:ln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 name="Google Shape;38;p3"/>
            <p:cNvSpPr/>
            <p:nvPr/>
          </p:nvSpPr>
          <p:spPr>
            <a:xfrm>
              <a:off x="7095084" y="3657825"/>
              <a:ext cx="54113" cy="54174"/>
            </a:xfrm>
            <a:custGeom>
              <a:avLst/>
              <a:gdLst/>
              <a:ahLst/>
              <a:cxnLst/>
              <a:rect l="l" t="t" r="r" b="b"/>
              <a:pathLst>
                <a:path w="54113" h="54174" extrusionOk="0">
                  <a:moveTo>
                    <a:pt x="0" y="54174"/>
                  </a:moveTo>
                  <a:lnTo>
                    <a:pt x="54114" y="54174"/>
                  </a:lnTo>
                  <a:lnTo>
                    <a:pt x="54114" y="0"/>
                  </a:lnTo>
                  <a:lnTo>
                    <a:pt x="54114" y="0"/>
                  </a:lnTo>
                  <a:lnTo>
                    <a:pt x="0" y="0"/>
                  </a:lnTo>
                  <a:lnTo>
                    <a:pt x="0" y="0"/>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 name="Google Shape;39;p3"/>
            <p:cNvSpPr/>
            <p:nvPr/>
          </p:nvSpPr>
          <p:spPr>
            <a:xfrm>
              <a:off x="7311660"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 name="Google Shape;40;p3"/>
            <p:cNvSpPr/>
            <p:nvPr/>
          </p:nvSpPr>
          <p:spPr>
            <a:xfrm>
              <a:off x="7095084"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 name="Google Shape;41;p3"/>
            <p:cNvSpPr/>
            <p:nvPr/>
          </p:nvSpPr>
          <p:spPr>
            <a:xfrm>
              <a:off x="6986796"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2" name="Google Shape;42;p3"/>
            <p:cNvSpPr/>
            <p:nvPr/>
          </p:nvSpPr>
          <p:spPr>
            <a:xfrm>
              <a:off x="7203372" y="3982750"/>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 name="Google Shape;43;p3"/>
            <p:cNvSpPr/>
            <p:nvPr/>
          </p:nvSpPr>
          <p:spPr>
            <a:xfrm>
              <a:off x="7203372" y="3549537"/>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 name="Google Shape;44;p3"/>
            <p:cNvSpPr/>
            <p:nvPr/>
          </p:nvSpPr>
          <p:spPr>
            <a:xfrm>
              <a:off x="7420009"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 name="Google Shape;45;p3"/>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3"/>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47" name="Google Shape;47;p3"/>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a:solidFill>
                  <a:schemeClr val="dk1"/>
                </a:solidFill>
                <a:latin typeface="Calibri"/>
                <a:ea typeface="Calibri"/>
                <a:cs typeface="Calibri"/>
                <a:sym typeface="Calibri"/>
              </a:rPr>
              <a:t>workingpower.com</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4"/>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51" name="Google Shape;51;p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5"/>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7" name="Google Shape;57;p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63" name="Google Shape;63;p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6"/>
        <p:cNvGrpSpPr/>
        <p:nvPr/>
      </p:nvGrpSpPr>
      <p:grpSpPr>
        <a:xfrm>
          <a:off x="0" y="0"/>
          <a:ext cx="0" cy="0"/>
          <a:chOff x="0" y="0"/>
          <a:chExt cx="0" cy="0"/>
        </a:xfrm>
      </p:grpSpPr>
      <p:sp>
        <p:nvSpPr>
          <p:cNvPr id="67" name="Google Shape;67;p7"/>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9" name="Google Shape;69;p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0" name="Google Shape;70;p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3"/>
        <p:cNvGrpSpPr/>
        <p:nvPr/>
      </p:nvGrpSpPr>
      <p:grpSpPr>
        <a:xfrm>
          <a:off x="0" y="0"/>
          <a:ext cx="0" cy="0"/>
          <a:chOff x="0" y="0"/>
          <a:chExt cx="0" cy="0"/>
        </a:xfrm>
      </p:grpSpPr>
      <p:sp>
        <p:nvSpPr>
          <p:cNvPr id="74" name="Google Shape;74;p8"/>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6" name="Google Shape;76;p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8" name="Google Shape;78;p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9" name="Google Shape;79;p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9"/>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88" name="Google Shape;88;p9"/>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89" name="Google Shape;89;p9"/>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90" name="Google Shape;90;p9"/>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91" name="Google Shape;91;p9"/>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2"/>
        <p:cNvGrpSpPr/>
        <p:nvPr/>
      </p:nvGrpSpPr>
      <p:grpSpPr>
        <a:xfrm>
          <a:off x="0" y="0"/>
          <a:ext cx="0" cy="0"/>
          <a:chOff x="0" y="0"/>
          <a:chExt cx="0" cy="0"/>
        </a:xfrm>
      </p:grpSpPr>
      <p:sp>
        <p:nvSpPr>
          <p:cNvPr id="93" name="Google Shape;93;p1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6"/>
        <p:cNvGrpSpPr/>
        <p:nvPr/>
      </p:nvGrpSpPr>
      <p:grpSpPr>
        <a:xfrm>
          <a:off x="0" y="0"/>
          <a:ext cx="0" cy="0"/>
          <a:chOff x="0" y="0"/>
          <a:chExt cx="0" cy="0"/>
        </a:xfrm>
      </p:grpSpPr>
      <p:sp>
        <p:nvSpPr>
          <p:cNvPr id="97" name="Google Shape;97;p1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1"/>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99" name="Google Shape;99;p1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00" name="Google Shape;100;p1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3"/>
        <p:cNvGrpSpPr/>
        <p:nvPr/>
      </p:nvGrpSpPr>
      <p:grpSpPr>
        <a:xfrm>
          <a:off x="0" y="0"/>
          <a:ext cx="0" cy="0"/>
          <a:chOff x="0" y="0"/>
          <a:chExt cx="0" cy="0"/>
        </a:xfrm>
      </p:grpSpPr>
      <p:sp>
        <p:nvSpPr>
          <p:cNvPr id="104" name="Google Shape;104;p1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12"/>
          <p:cNvSpPr>
            <a:spLocks noGrp="1"/>
          </p:cNvSpPr>
          <p:nvPr>
            <p:ph type="pic" idx="2"/>
          </p:nvPr>
        </p:nvSpPr>
        <p:spPr>
          <a:xfrm>
            <a:off x="3887391" y="740569"/>
            <a:ext cx="4629150" cy="3655219"/>
          </a:xfrm>
          <a:prstGeom prst="rect">
            <a:avLst/>
          </a:prstGeom>
          <a:noFill/>
          <a:ln>
            <a:noFill/>
          </a:ln>
        </p:spPr>
      </p:sp>
      <p:sp>
        <p:nvSpPr>
          <p:cNvPr id="106" name="Google Shape;106;p1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107" name="Google Shape;107;p1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0"/>
        <p:cNvGrpSpPr/>
        <p:nvPr/>
      </p:nvGrpSpPr>
      <p:grpSpPr>
        <a:xfrm>
          <a:off x="0" y="0"/>
          <a:ext cx="0" cy="0"/>
          <a:chOff x="0" y="0"/>
          <a:chExt cx="0" cy="0"/>
        </a:xfrm>
      </p:grpSpPr>
      <p:sp>
        <p:nvSpPr>
          <p:cNvPr id="111" name="Google Shape;111;p13"/>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3" name="Google Shape;11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6"/>
        <p:cNvGrpSpPr/>
        <p:nvPr/>
      </p:nvGrpSpPr>
      <p:grpSpPr>
        <a:xfrm>
          <a:off x="0" y="0"/>
          <a:ext cx="0" cy="0"/>
          <a:chOff x="0" y="0"/>
          <a:chExt cx="0" cy="0"/>
        </a:xfrm>
      </p:grpSpPr>
      <p:sp>
        <p:nvSpPr>
          <p:cNvPr id="117" name="Google Shape;117;p14"/>
          <p:cNvSpPr txBox="1">
            <a:spLocks noGrp="1"/>
          </p:cNvSpPr>
          <p:nvPr>
            <p:ph type="title"/>
          </p:nvPr>
        </p:nvSpPr>
        <p:spPr>
          <a:xfrm rot="5400000">
            <a:off x="5350073"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14"/>
          <p:cNvSpPr txBox="1">
            <a:spLocks noGrp="1"/>
          </p:cNvSpPr>
          <p:nvPr>
            <p:ph type="body" idx="1"/>
          </p:nvPr>
        </p:nvSpPr>
        <p:spPr>
          <a:xfrm rot="5400000">
            <a:off x="1349573" y="-447079"/>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19" name="Google Shape;11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Slide">
  <p:cSld name="1_Title Slide">
    <p:bg>
      <p:bgPr>
        <a:solidFill>
          <a:schemeClr val="accent1">
            <a:alpha val="74901"/>
          </a:schemeClr>
        </a:solidFill>
        <a:effectLst/>
      </p:bgPr>
    </p:bg>
    <p:spTree>
      <p:nvGrpSpPr>
        <p:cNvPr id="1" name="Shape 122"/>
        <p:cNvGrpSpPr/>
        <p:nvPr/>
      </p:nvGrpSpPr>
      <p:grpSpPr>
        <a:xfrm>
          <a:off x="0" y="0"/>
          <a:ext cx="0" cy="0"/>
          <a:chOff x="0" y="0"/>
          <a:chExt cx="0" cy="0"/>
        </a:xfrm>
      </p:grpSpPr>
      <p:pic>
        <p:nvPicPr>
          <p:cNvPr id="123" name="Google Shape;123;p15"/>
          <p:cNvPicPr preferRelativeResize="0"/>
          <p:nvPr/>
        </p:nvPicPr>
        <p:blipFill rotWithShape="1">
          <a:blip r:embed="rId2">
            <a:alphaModFix/>
          </a:blip>
          <a:srcRect/>
          <a:stretch/>
        </p:blipFill>
        <p:spPr>
          <a:xfrm>
            <a:off x="5812277" y="0"/>
            <a:ext cx="5143500" cy="5143500"/>
          </a:xfrm>
          <a:prstGeom prst="rect">
            <a:avLst/>
          </a:prstGeom>
          <a:noFill/>
          <a:ln>
            <a:noFill/>
          </a:ln>
        </p:spPr>
      </p:pic>
      <p:sp>
        <p:nvSpPr>
          <p:cNvPr id="124" name="Google Shape;124;p15"/>
          <p:cNvSpPr txBox="1">
            <a:spLocks noGrp="1"/>
          </p:cNvSpPr>
          <p:nvPr>
            <p:ph type="body" idx="1"/>
          </p:nvPr>
        </p:nvSpPr>
        <p:spPr>
          <a:xfrm>
            <a:off x="1029021" y="1465263"/>
            <a:ext cx="7085959" cy="1259770"/>
          </a:xfrm>
          <a:prstGeom prst="rect">
            <a:avLst/>
          </a:prstGeom>
          <a:noFill/>
          <a:ln>
            <a:noFill/>
          </a:ln>
        </p:spPr>
        <p:txBody>
          <a:bodyPr spcFirstLastPara="1" wrap="square" lIns="91425" tIns="45700" rIns="91425" bIns="45700" anchor="t" anchorCtr="0">
            <a:noAutofit/>
          </a:bodyPr>
          <a:lstStyle>
            <a:lvl1pPr marL="457200" lvl="0" indent="-228600" algn="ctr">
              <a:lnSpc>
                <a:spcPct val="80000"/>
              </a:lnSpc>
              <a:spcBef>
                <a:spcPts val="750"/>
              </a:spcBef>
              <a:spcAft>
                <a:spcPts val="0"/>
              </a:spcAft>
              <a:buClr>
                <a:schemeClr val="lt1"/>
              </a:buClr>
              <a:buSzPts val="4500"/>
              <a:buNone/>
              <a:defRPr sz="4500" b="1">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5" name="Google Shape;125;p15"/>
          <p:cNvSpPr txBox="1">
            <a:spLocks noGrp="1"/>
          </p:cNvSpPr>
          <p:nvPr>
            <p:ph type="body" idx="2"/>
          </p:nvPr>
        </p:nvSpPr>
        <p:spPr>
          <a:xfrm>
            <a:off x="1029021" y="2877819"/>
            <a:ext cx="7085959" cy="58707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750"/>
              </a:spcBef>
              <a:spcAft>
                <a:spcPts val="0"/>
              </a:spcAft>
              <a:buClr>
                <a:schemeClr val="lt1"/>
              </a:buClr>
              <a:buSzPts val="2500"/>
              <a:buNone/>
              <a:defRPr sz="2500" b="0">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26" name="Google Shape;126;p15"/>
          <p:cNvSpPr txBox="1">
            <a:spLocks noGrp="1"/>
          </p:cNvSpPr>
          <p:nvPr>
            <p:ph type="body" idx="3"/>
          </p:nvPr>
        </p:nvSpPr>
        <p:spPr>
          <a:xfrm>
            <a:off x="1029021" y="4190296"/>
            <a:ext cx="7085959" cy="21214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750"/>
              </a:spcBef>
              <a:spcAft>
                <a:spcPts val="0"/>
              </a:spcAft>
              <a:buClr>
                <a:schemeClr val="lt1"/>
              </a:buClr>
              <a:buSzPts val="1400"/>
              <a:buNone/>
              <a:defRPr sz="1400" b="0">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27" name="Google Shape;127;p15"/>
          <p:cNvPicPr preferRelativeResize="0"/>
          <p:nvPr/>
        </p:nvPicPr>
        <p:blipFill rotWithShape="1">
          <a:blip r:embed="rId3">
            <a:alphaModFix/>
          </a:blip>
          <a:srcRect/>
          <a:stretch/>
        </p:blipFill>
        <p:spPr>
          <a:xfrm>
            <a:off x="2978756" y="391698"/>
            <a:ext cx="2900845" cy="46413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28"/>
        <p:cNvGrpSpPr/>
        <p:nvPr/>
      </p:nvGrpSpPr>
      <p:grpSpPr>
        <a:xfrm>
          <a:off x="0" y="0"/>
          <a:ext cx="0" cy="0"/>
          <a:chOff x="0" y="0"/>
          <a:chExt cx="0" cy="0"/>
        </a:xfrm>
      </p:grpSpPr>
      <p:sp>
        <p:nvSpPr>
          <p:cNvPr id="129" name="Google Shape;129;p16"/>
          <p:cNvSpPr txBox="1">
            <a:spLocks noGrp="1"/>
          </p:cNvSpPr>
          <p:nvPr>
            <p:ph type="body" idx="1"/>
          </p:nvPr>
        </p:nvSpPr>
        <p:spPr>
          <a:xfrm>
            <a:off x="1479550" y="1501796"/>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0" name="Google Shape;130;p16"/>
          <p:cNvSpPr txBox="1">
            <a:spLocks noGrp="1"/>
          </p:cNvSpPr>
          <p:nvPr>
            <p:ph type="body" idx="2"/>
          </p:nvPr>
        </p:nvSpPr>
        <p:spPr>
          <a:xfrm>
            <a:off x="4048305" y="1501796"/>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1" name="Google Shape;131;p16"/>
          <p:cNvSpPr txBox="1">
            <a:spLocks noGrp="1"/>
          </p:cNvSpPr>
          <p:nvPr>
            <p:ph type="body" idx="3"/>
          </p:nvPr>
        </p:nvSpPr>
        <p:spPr>
          <a:xfrm>
            <a:off x="6617059" y="1501796"/>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2" name="Google Shape;132;p16"/>
          <p:cNvSpPr txBox="1">
            <a:spLocks noGrp="1"/>
          </p:cNvSpPr>
          <p:nvPr>
            <p:ph type="body" idx="4"/>
          </p:nvPr>
        </p:nvSpPr>
        <p:spPr>
          <a:xfrm>
            <a:off x="1479550" y="3076073"/>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3" name="Google Shape;133;p16"/>
          <p:cNvSpPr txBox="1">
            <a:spLocks noGrp="1"/>
          </p:cNvSpPr>
          <p:nvPr>
            <p:ph type="body" idx="5"/>
          </p:nvPr>
        </p:nvSpPr>
        <p:spPr>
          <a:xfrm>
            <a:off x="4048305" y="3076073"/>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4" name="Google Shape;134;p16"/>
          <p:cNvSpPr txBox="1">
            <a:spLocks noGrp="1"/>
          </p:cNvSpPr>
          <p:nvPr>
            <p:ph type="body" idx="6"/>
          </p:nvPr>
        </p:nvSpPr>
        <p:spPr>
          <a:xfrm>
            <a:off x="6617059" y="3076073"/>
            <a:ext cx="2064928" cy="7063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accent3"/>
              </a:buClr>
              <a:buSzPts val="4500"/>
              <a:buNone/>
              <a:defRPr sz="4500" b="1">
                <a:solidFill>
                  <a:schemeClr val="accent3"/>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5" name="Google Shape;135;p16"/>
          <p:cNvSpPr txBox="1">
            <a:spLocks noGrp="1"/>
          </p:cNvSpPr>
          <p:nvPr>
            <p:ph type="body" idx="7"/>
          </p:nvPr>
        </p:nvSpPr>
        <p:spPr>
          <a:xfrm>
            <a:off x="2375555" y="1501796"/>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6" name="Google Shape;136;p16"/>
          <p:cNvSpPr txBox="1">
            <a:spLocks noGrp="1"/>
          </p:cNvSpPr>
          <p:nvPr>
            <p:ph type="body" idx="8"/>
          </p:nvPr>
        </p:nvSpPr>
        <p:spPr>
          <a:xfrm>
            <a:off x="4949072" y="1501796"/>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7" name="Google Shape;137;p16"/>
          <p:cNvSpPr txBox="1">
            <a:spLocks noGrp="1"/>
          </p:cNvSpPr>
          <p:nvPr>
            <p:ph type="body" idx="9"/>
          </p:nvPr>
        </p:nvSpPr>
        <p:spPr>
          <a:xfrm>
            <a:off x="7513163" y="1501796"/>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8" name="Google Shape;138;p16"/>
          <p:cNvSpPr txBox="1">
            <a:spLocks noGrp="1"/>
          </p:cNvSpPr>
          <p:nvPr>
            <p:ph type="body" idx="13"/>
          </p:nvPr>
        </p:nvSpPr>
        <p:spPr>
          <a:xfrm>
            <a:off x="2375555" y="3076073"/>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39" name="Google Shape;139;p16"/>
          <p:cNvSpPr txBox="1">
            <a:spLocks noGrp="1"/>
          </p:cNvSpPr>
          <p:nvPr>
            <p:ph type="body" idx="14"/>
          </p:nvPr>
        </p:nvSpPr>
        <p:spPr>
          <a:xfrm>
            <a:off x="4949072" y="3076073"/>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140" name="Google Shape;140;p16"/>
          <p:cNvSpPr txBox="1">
            <a:spLocks noGrp="1"/>
          </p:cNvSpPr>
          <p:nvPr>
            <p:ph type="body" idx="15"/>
          </p:nvPr>
        </p:nvSpPr>
        <p:spPr>
          <a:xfrm>
            <a:off x="7513163" y="3076073"/>
            <a:ext cx="1168923" cy="706356"/>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750"/>
              </a:spcBef>
              <a:spcAft>
                <a:spcPts val="0"/>
              </a:spcAft>
              <a:buClr>
                <a:schemeClr val="dk1"/>
              </a:buClr>
              <a:buSzPts val="1500"/>
              <a:buNone/>
              <a:defRPr sz="1500">
                <a:latin typeface="Calibri"/>
                <a:ea typeface="Calibri"/>
                <a:cs typeface="Calibri"/>
                <a:sym typeface="Calibri"/>
              </a:defRPr>
            </a:lvl1pPr>
            <a:lvl2pPr marL="914400" lvl="1" indent="-228600" algn="l">
              <a:lnSpc>
                <a:spcPct val="90000"/>
              </a:lnSpc>
              <a:spcBef>
                <a:spcPts val="375"/>
              </a:spcBef>
              <a:spcAft>
                <a:spcPts val="0"/>
              </a:spcAft>
              <a:buClr>
                <a:schemeClr val="dk1"/>
              </a:buClr>
              <a:buSzPts val="1600"/>
              <a:buNone/>
              <a:defRPr sz="1600">
                <a:latin typeface="Calibri"/>
                <a:ea typeface="Calibri"/>
                <a:cs typeface="Calibri"/>
                <a:sym typeface="Calibri"/>
              </a:defRPr>
            </a:lvl2pPr>
            <a:lvl3pPr marL="1371600" lvl="2" indent="-228600" algn="l">
              <a:lnSpc>
                <a:spcPct val="90000"/>
              </a:lnSpc>
              <a:spcBef>
                <a:spcPts val="375"/>
              </a:spcBef>
              <a:spcAft>
                <a:spcPts val="0"/>
              </a:spcAft>
              <a:buClr>
                <a:schemeClr val="dk1"/>
              </a:buClr>
              <a:buSzPts val="1600"/>
              <a:buNone/>
              <a:defRPr sz="1600">
                <a:latin typeface="Calibri"/>
                <a:ea typeface="Calibri"/>
                <a:cs typeface="Calibri"/>
                <a:sym typeface="Calibri"/>
              </a:defRPr>
            </a:lvl3pPr>
            <a:lvl4pPr marL="1828800" lvl="3" indent="-228600" algn="l">
              <a:lnSpc>
                <a:spcPct val="90000"/>
              </a:lnSpc>
              <a:spcBef>
                <a:spcPts val="375"/>
              </a:spcBef>
              <a:spcAft>
                <a:spcPts val="0"/>
              </a:spcAft>
              <a:buClr>
                <a:schemeClr val="dk1"/>
              </a:buClr>
              <a:buSzPts val="1600"/>
              <a:buNone/>
              <a:defRPr sz="1600">
                <a:latin typeface="Calibri"/>
                <a:ea typeface="Calibri"/>
                <a:cs typeface="Calibri"/>
                <a:sym typeface="Calibri"/>
              </a:defRPr>
            </a:lvl4pPr>
            <a:lvl5pPr marL="2286000" lvl="4" indent="-228600" algn="l">
              <a:lnSpc>
                <a:spcPct val="90000"/>
              </a:lnSpc>
              <a:spcBef>
                <a:spcPts val="375"/>
              </a:spcBef>
              <a:spcAft>
                <a:spcPts val="0"/>
              </a:spcAft>
              <a:buClr>
                <a:schemeClr val="dk1"/>
              </a:buClr>
              <a:buSzPts val="1600"/>
              <a:buNone/>
              <a:defRPr sz="1600">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pic>
        <p:nvPicPr>
          <p:cNvPr id="141" name="Google Shape;141;p16"/>
          <p:cNvPicPr preferRelativeResize="0"/>
          <p:nvPr/>
        </p:nvPicPr>
        <p:blipFill rotWithShape="1">
          <a:blip r:embed="rId2">
            <a:alphaModFix/>
          </a:blip>
          <a:srcRect/>
          <a:stretch/>
        </p:blipFill>
        <p:spPr>
          <a:xfrm>
            <a:off x="301630" y="305393"/>
            <a:ext cx="393192" cy="393192"/>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Custom Layout">
  <p:cSld name="5_Custom Layout">
    <p:bg>
      <p:bgPr>
        <a:blipFill>
          <a:blip r:embed="rId2">
            <a:alphaModFix/>
          </a:blip>
          <a:stretch>
            <a:fillRect/>
          </a:stretch>
        </a:blipFill>
        <a:effectLst/>
      </p:bgPr>
    </p:bg>
    <p:spTree>
      <p:nvGrpSpPr>
        <p:cNvPr id="1" name="Shape 142"/>
        <p:cNvGrpSpPr/>
        <p:nvPr/>
      </p:nvGrpSpPr>
      <p:grpSpPr>
        <a:xfrm>
          <a:off x="0" y="0"/>
          <a:ext cx="0" cy="0"/>
          <a:chOff x="0" y="0"/>
          <a:chExt cx="0" cy="0"/>
        </a:xfrm>
      </p:grpSpPr>
      <p:sp>
        <p:nvSpPr>
          <p:cNvPr id="143" name="Google Shape;143;p17"/>
          <p:cNvSpPr/>
          <p:nvPr/>
        </p:nvSpPr>
        <p:spPr>
          <a:xfrm>
            <a:off x="0" y="0"/>
            <a:ext cx="9144000" cy="5143500"/>
          </a:xfrm>
          <a:prstGeom prst="rect">
            <a:avLst/>
          </a:prstGeom>
          <a:gradFill>
            <a:gsLst>
              <a:gs pos="0">
                <a:schemeClr val="lt1"/>
              </a:gs>
              <a:gs pos="1000">
                <a:schemeClr val="lt1"/>
              </a:gs>
              <a:gs pos="100000">
                <a:srgbClr val="FFFFFF">
                  <a:alpha val="94901"/>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44" name="Google Shape;144;p17"/>
          <p:cNvGrpSpPr/>
          <p:nvPr/>
        </p:nvGrpSpPr>
        <p:grpSpPr>
          <a:xfrm>
            <a:off x="8648748" y="4641919"/>
            <a:ext cx="306300" cy="306300"/>
            <a:chOff x="6770160" y="3116325"/>
            <a:chExt cx="920599" cy="920599"/>
          </a:xfrm>
        </p:grpSpPr>
        <p:sp>
          <p:nvSpPr>
            <p:cNvPr id="145" name="Google Shape;145;p17"/>
            <p:cNvSpPr/>
            <p:nvPr/>
          </p:nvSpPr>
          <p:spPr>
            <a:xfrm>
              <a:off x="6878447" y="3441249"/>
              <a:ext cx="270750" cy="270750"/>
            </a:xfrm>
            <a:custGeom>
              <a:avLst/>
              <a:gdLst/>
              <a:ahLst/>
              <a:cxnLst/>
              <a:rect l="l" t="t" r="r" b="b"/>
              <a:pathLst>
                <a:path w="270750" h="270750" extrusionOk="0">
                  <a:moveTo>
                    <a:pt x="270750" y="108288"/>
                  </a:moveTo>
                  <a:lnTo>
                    <a:pt x="162462" y="108288"/>
                  </a:lnTo>
                  <a:lnTo>
                    <a:pt x="162462" y="54114"/>
                  </a:ln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17"/>
            <p:cNvSpPr/>
            <p:nvPr/>
          </p:nvSpPr>
          <p:spPr>
            <a:xfrm>
              <a:off x="687844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17"/>
            <p:cNvSpPr/>
            <p:nvPr/>
          </p:nvSpPr>
          <p:spPr>
            <a:xfrm>
              <a:off x="687844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17"/>
            <p:cNvSpPr/>
            <p:nvPr/>
          </p:nvSpPr>
          <p:spPr>
            <a:xfrm>
              <a:off x="6770160"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17"/>
            <p:cNvSpPr/>
            <p:nvPr/>
          </p:nvSpPr>
          <p:spPr>
            <a:xfrm>
              <a:off x="7311660" y="3441249"/>
              <a:ext cx="270750" cy="270750"/>
            </a:xfrm>
            <a:custGeom>
              <a:avLst/>
              <a:gdLst/>
              <a:ahLst/>
              <a:cxnLst/>
              <a:rect l="l" t="t" r="r" b="b"/>
              <a:pathLst>
                <a:path w="270750" h="270750" extrusionOk="0">
                  <a:moveTo>
                    <a:pt x="162462" y="54114"/>
                  </a:move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lnTo>
                    <a:pt x="162462" y="108288"/>
                  </a:lnTo>
                  <a:lnTo>
                    <a:pt x="162462"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17"/>
            <p:cNvSpPr/>
            <p:nvPr/>
          </p:nvSpPr>
          <p:spPr>
            <a:xfrm>
              <a:off x="752829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17"/>
            <p:cNvSpPr/>
            <p:nvPr/>
          </p:nvSpPr>
          <p:spPr>
            <a:xfrm>
              <a:off x="752829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17"/>
            <p:cNvSpPr/>
            <p:nvPr/>
          </p:nvSpPr>
          <p:spPr>
            <a:xfrm>
              <a:off x="7311660" y="3657825"/>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17"/>
            <p:cNvSpPr/>
            <p:nvPr/>
          </p:nvSpPr>
          <p:spPr>
            <a:xfrm>
              <a:off x="7636585"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17"/>
            <p:cNvSpPr/>
            <p:nvPr/>
          </p:nvSpPr>
          <p:spPr>
            <a:xfrm>
              <a:off x="7095084" y="3224612"/>
              <a:ext cx="270750" cy="270750"/>
            </a:xfrm>
            <a:custGeom>
              <a:avLst/>
              <a:gdLst/>
              <a:ahLst/>
              <a:cxnLst/>
              <a:rect l="l" t="t" r="r" b="b"/>
              <a:pathLst>
                <a:path w="270750" h="270750" extrusionOk="0">
                  <a:moveTo>
                    <a:pt x="162462" y="0"/>
                  </a:move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lnTo>
                    <a:pt x="162462"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17"/>
            <p:cNvSpPr/>
            <p:nvPr/>
          </p:nvSpPr>
          <p:spPr>
            <a:xfrm>
              <a:off x="7095084"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17"/>
            <p:cNvSpPr/>
            <p:nvPr/>
          </p:nvSpPr>
          <p:spPr>
            <a:xfrm>
              <a:off x="7311660"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17"/>
            <p:cNvSpPr/>
            <p:nvPr/>
          </p:nvSpPr>
          <p:spPr>
            <a:xfrm>
              <a:off x="7311660"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17"/>
            <p:cNvSpPr/>
            <p:nvPr/>
          </p:nvSpPr>
          <p:spPr>
            <a:xfrm>
              <a:off x="7095084"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9" name="Google Shape;159;p17"/>
            <p:cNvSpPr/>
            <p:nvPr/>
          </p:nvSpPr>
          <p:spPr>
            <a:xfrm>
              <a:off x="6986796"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0" name="Google Shape;160;p17"/>
            <p:cNvSpPr/>
            <p:nvPr/>
          </p:nvSpPr>
          <p:spPr>
            <a:xfrm>
              <a:off x="7203372" y="31163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17"/>
            <p:cNvSpPr/>
            <p:nvPr/>
          </p:nvSpPr>
          <p:spPr>
            <a:xfrm>
              <a:off x="7420009"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17"/>
            <p:cNvSpPr/>
            <p:nvPr/>
          </p:nvSpPr>
          <p:spPr>
            <a:xfrm>
              <a:off x="7095084" y="3657825"/>
              <a:ext cx="270750" cy="270750"/>
            </a:xfrm>
            <a:custGeom>
              <a:avLst/>
              <a:gdLst/>
              <a:ahLst/>
              <a:cxnLst/>
              <a:rect l="l" t="t" r="r" b="b"/>
              <a:pathLst>
                <a:path w="270750" h="270750" extrusionOk="0">
                  <a:moveTo>
                    <a:pt x="162462" y="54174"/>
                  </a:moveTo>
                  <a:lnTo>
                    <a:pt x="162462" y="0"/>
                  </a:ln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17"/>
            <p:cNvSpPr/>
            <p:nvPr/>
          </p:nvSpPr>
          <p:spPr>
            <a:xfrm>
              <a:off x="7095084" y="3657825"/>
              <a:ext cx="54113" cy="54174"/>
            </a:xfrm>
            <a:custGeom>
              <a:avLst/>
              <a:gdLst/>
              <a:ahLst/>
              <a:cxnLst/>
              <a:rect l="l" t="t" r="r" b="b"/>
              <a:pathLst>
                <a:path w="54113" h="54174" extrusionOk="0">
                  <a:moveTo>
                    <a:pt x="0" y="54174"/>
                  </a:moveTo>
                  <a:lnTo>
                    <a:pt x="54114" y="54174"/>
                  </a:lnTo>
                  <a:lnTo>
                    <a:pt x="54114" y="0"/>
                  </a:lnTo>
                  <a:lnTo>
                    <a:pt x="54114" y="0"/>
                  </a:lnTo>
                  <a:lnTo>
                    <a:pt x="0" y="0"/>
                  </a:lnTo>
                  <a:lnTo>
                    <a:pt x="0" y="0"/>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17"/>
            <p:cNvSpPr/>
            <p:nvPr/>
          </p:nvSpPr>
          <p:spPr>
            <a:xfrm>
              <a:off x="7311660"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17"/>
            <p:cNvSpPr/>
            <p:nvPr/>
          </p:nvSpPr>
          <p:spPr>
            <a:xfrm>
              <a:off x="7095084"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6" name="Google Shape;166;p17"/>
            <p:cNvSpPr/>
            <p:nvPr/>
          </p:nvSpPr>
          <p:spPr>
            <a:xfrm>
              <a:off x="6986796"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7" name="Google Shape;167;p17"/>
            <p:cNvSpPr/>
            <p:nvPr/>
          </p:nvSpPr>
          <p:spPr>
            <a:xfrm>
              <a:off x="7203372" y="3982750"/>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8" name="Google Shape;168;p17"/>
            <p:cNvSpPr/>
            <p:nvPr/>
          </p:nvSpPr>
          <p:spPr>
            <a:xfrm>
              <a:off x="7203372" y="3549537"/>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9" name="Google Shape;169;p17"/>
            <p:cNvSpPr/>
            <p:nvPr/>
          </p:nvSpPr>
          <p:spPr>
            <a:xfrm>
              <a:off x="7420009"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170" name="Google Shape;170;p17"/>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1" name="Google Shape;171;p17"/>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172" name="Google Shape;172;p17"/>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a:solidFill>
                  <a:schemeClr val="dk1"/>
                </a:solidFill>
                <a:latin typeface="Calibri"/>
                <a:ea typeface="Calibri"/>
                <a:cs typeface="Calibri"/>
                <a:sym typeface="Calibri"/>
              </a:rPr>
              <a:t>workingpower.com</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7_Custom Layout">
  <p:cSld name="7_Custom Layout">
    <p:bg>
      <p:bgPr>
        <a:blipFill>
          <a:blip r:embed="rId2">
            <a:alphaModFix/>
          </a:blip>
          <a:stretch>
            <a:fillRect/>
          </a:stretch>
        </a:blipFill>
        <a:effectLst/>
      </p:bgPr>
    </p:bg>
    <p:spTree>
      <p:nvGrpSpPr>
        <p:cNvPr id="1" name="Shape 173"/>
        <p:cNvGrpSpPr/>
        <p:nvPr/>
      </p:nvGrpSpPr>
      <p:grpSpPr>
        <a:xfrm>
          <a:off x="0" y="0"/>
          <a:ext cx="0" cy="0"/>
          <a:chOff x="0" y="0"/>
          <a:chExt cx="0" cy="0"/>
        </a:xfrm>
      </p:grpSpPr>
      <p:sp>
        <p:nvSpPr>
          <p:cNvPr id="174" name="Google Shape;174;p18"/>
          <p:cNvSpPr/>
          <p:nvPr/>
        </p:nvSpPr>
        <p:spPr>
          <a:xfrm>
            <a:off x="0" y="0"/>
            <a:ext cx="9144000" cy="5143500"/>
          </a:xfrm>
          <a:prstGeom prst="rect">
            <a:avLst/>
          </a:prstGeom>
          <a:gradFill>
            <a:gsLst>
              <a:gs pos="0">
                <a:schemeClr val="lt1"/>
              </a:gs>
              <a:gs pos="1000">
                <a:schemeClr val="lt1"/>
              </a:gs>
              <a:gs pos="100000">
                <a:srgbClr val="FFFFFF">
                  <a:alpha val="94901"/>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75" name="Google Shape;175;p18"/>
          <p:cNvGrpSpPr/>
          <p:nvPr/>
        </p:nvGrpSpPr>
        <p:grpSpPr>
          <a:xfrm>
            <a:off x="8648748" y="4641919"/>
            <a:ext cx="306300" cy="306300"/>
            <a:chOff x="6770160" y="3116325"/>
            <a:chExt cx="920599" cy="920599"/>
          </a:xfrm>
        </p:grpSpPr>
        <p:sp>
          <p:nvSpPr>
            <p:cNvPr id="176" name="Google Shape;176;p18"/>
            <p:cNvSpPr/>
            <p:nvPr/>
          </p:nvSpPr>
          <p:spPr>
            <a:xfrm>
              <a:off x="6878447" y="3441249"/>
              <a:ext cx="270750" cy="270750"/>
            </a:xfrm>
            <a:custGeom>
              <a:avLst/>
              <a:gdLst/>
              <a:ahLst/>
              <a:cxnLst/>
              <a:rect l="l" t="t" r="r" b="b"/>
              <a:pathLst>
                <a:path w="270750" h="270750" extrusionOk="0">
                  <a:moveTo>
                    <a:pt x="270750" y="108288"/>
                  </a:moveTo>
                  <a:lnTo>
                    <a:pt x="162462" y="108288"/>
                  </a:lnTo>
                  <a:lnTo>
                    <a:pt x="162462" y="54114"/>
                  </a:ln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18"/>
            <p:cNvSpPr/>
            <p:nvPr/>
          </p:nvSpPr>
          <p:spPr>
            <a:xfrm>
              <a:off x="687844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18"/>
            <p:cNvSpPr/>
            <p:nvPr/>
          </p:nvSpPr>
          <p:spPr>
            <a:xfrm>
              <a:off x="687844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18"/>
            <p:cNvSpPr/>
            <p:nvPr/>
          </p:nvSpPr>
          <p:spPr>
            <a:xfrm>
              <a:off x="6770160"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18"/>
            <p:cNvSpPr/>
            <p:nvPr/>
          </p:nvSpPr>
          <p:spPr>
            <a:xfrm>
              <a:off x="7311660" y="3441249"/>
              <a:ext cx="270750" cy="270750"/>
            </a:xfrm>
            <a:custGeom>
              <a:avLst/>
              <a:gdLst/>
              <a:ahLst/>
              <a:cxnLst/>
              <a:rect l="l" t="t" r="r" b="b"/>
              <a:pathLst>
                <a:path w="270750" h="270750" extrusionOk="0">
                  <a:moveTo>
                    <a:pt x="162462" y="54114"/>
                  </a:move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lnTo>
                    <a:pt x="162462" y="108288"/>
                  </a:lnTo>
                  <a:lnTo>
                    <a:pt x="162462"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18"/>
            <p:cNvSpPr/>
            <p:nvPr/>
          </p:nvSpPr>
          <p:spPr>
            <a:xfrm>
              <a:off x="752829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18"/>
            <p:cNvSpPr/>
            <p:nvPr/>
          </p:nvSpPr>
          <p:spPr>
            <a:xfrm>
              <a:off x="752829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18"/>
            <p:cNvSpPr/>
            <p:nvPr/>
          </p:nvSpPr>
          <p:spPr>
            <a:xfrm>
              <a:off x="7311660" y="3657825"/>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18"/>
            <p:cNvSpPr/>
            <p:nvPr/>
          </p:nvSpPr>
          <p:spPr>
            <a:xfrm>
              <a:off x="7636585"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18"/>
            <p:cNvSpPr/>
            <p:nvPr/>
          </p:nvSpPr>
          <p:spPr>
            <a:xfrm>
              <a:off x="7095084" y="3224612"/>
              <a:ext cx="270750" cy="270750"/>
            </a:xfrm>
            <a:custGeom>
              <a:avLst/>
              <a:gdLst/>
              <a:ahLst/>
              <a:cxnLst/>
              <a:rect l="l" t="t" r="r" b="b"/>
              <a:pathLst>
                <a:path w="270750" h="270750" extrusionOk="0">
                  <a:moveTo>
                    <a:pt x="162462" y="0"/>
                  </a:move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lnTo>
                    <a:pt x="162462"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8"/>
            <p:cNvSpPr/>
            <p:nvPr/>
          </p:nvSpPr>
          <p:spPr>
            <a:xfrm>
              <a:off x="7095084"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18"/>
            <p:cNvSpPr/>
            <p:nvPr/>
          </p:nvSpPr>
          <p:spPr>
            <a:xfrm>
              <a:off x="7311660"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18"/>
            <p:cNvSpPr/>
            <p:nvPr/>
          </p:nvSpPr>
          <p:spPr>
            <a:xfrm>
              <a:off x="7311660"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18"/>
            <p:cNvSpPr/>
            <p:nvPr/>
          </p:nvSpPr>
          <p:spPr>
            <a:xfrm>
              <a:off x="7095084"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0" name="Google Shape;190;p18"/>
            <p:cNvSpPr/>
            <p:nvPr/>
          </p:nvSpPr>
          <p:spPr>
            <a:xfrm>
              <a:off x="6986796"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18"/>
            <p:cNvSpPr/>
            <p:nvPr/>
          </p:nvSpPr>
          <p:spPr>
            <a:xfrm>
              <a:off x="7203372" y="31163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18"/>
            <p:cNvSpPr/>
            <p:nvPr/>
          </p:nvSpPr>
          <p:spPr>
            <a:xfrm>
              <a:off x="7420009"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18"/>
            <p:cNvSpPr/>
            <p:nvPr/>
          </p:nvSpPr>
          <p:spPr>
            <a:xfrm>
              <a:off x="7095084" y="3657825"/>
              <a:ext cx="270750" cy="270750"/>
            </a:xfrm>
            <a:custGeom>
              <a:avLst/>
              <a:gdLst/>
              <a:ahLst/>
              <a:cxnLst/>
              <a:rect l="l" t="t" r="r" b="b"/>
              <a:pathLst>
                <a:path w="270750" h="270750" extrusionOk="0">
                  <a:moveTo>
                    <a:pt x="162462" y="54174"/>
                  </a:moveTo>
                  <a:lnTo>
                    <a:pt x="162462" y="0"/>
                  </a:ln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4" name="Google Shape;194;p18"/>
            <p:cNvSpPr/>
            <p:nvPr/>
          </p:nvSpPr>
          <p:spPr>
            <a:xfrm>
              <a:off x="7095084" y="3657825"/>
              <a:ext cx="54113" cy="54174"/>
            </a:xfrm>
            <a:custGeom>
              <a:avLst/>
              <a:gdLst/>
              <a:ahLst/>
              <a:cxnLst/>
              <a:rect l="l" t="t" r="r" b="b"/>
              <a:pathLst>
                <a:path w="54113" h="54174" extrusionOk="0">
                  <a:moveTo>
                    <a:pt x="0" y="54174"/>
                  </a:moveTo>
                  <a:lnTo>
                    <a:pt x="54114" y="54174"/>
                  </a:lnTo>
                  <a:lnTo>
                    <a:pt x="54114" y="0"/>
                  </a:lnTo>
                  <a:lnTo>
                    <a:pt x="54114" y="0"/>
                  </a:lnTo>
                  <a:lnTo>
                    <a:pt x="0" y="0"/>
                  </a:lnTo>
                  <a:lnTo>
                    <a:pt x="0" y="0"/>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5" name="Google Shape;195;p18"/>
            <p:cNvSpPr/>
            <p:nvPr/>
          </p:nvSpPr>
          <p:spPr>
            <a:xfrm>
              <a:off x="7311660"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18"/>
            <p:cNvSpPr/>
            <p:nvPr/>
          </p:nvSpPr>
          <p:spPr>
            <a:xfrm>
              <a:off x="7095084"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7" name="Google Shape;197;p18"/>
            <p:cNvSpPr/>
            <p:nvPr/>
          </p:nvSpPr>
          <p:spPr>
            <a:xfrm>
              <a:off x="6986796"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18"/>
            <p:cNvSpPr/>
            <p:nvPr/>
          </p:nvSpPr>
          <p:spPr>
            <a:xfrm>
              <a:off x="7203372" y="3982750"/>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18"/>
            <p:cNvSpPr/>
            <p:nvPr/>
          </p:nvSpPr>
          <p:spPr>
            <a:xfrm>
              <a:off x="7203372" y="3549537"/>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18"/>
            <p:cNvSpPr/>
            <p:nvPr/>
          </p:nvSpPr>
          <p:spPr>
            <a:xfrm>
              <a:off x="7420009"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01" name="Google Shape;201;p18"/>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18"/>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203" name="Google Shape;203;p18"/>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a:solidFill>
                  <a:schemeClr val="dk1"/>
                </a:solidFill>
                <a:latin typeface="Calibri"/>
                <a:ea typeface="Calibri"/>
                <a:cs typeface="Calibri"/>
                <a:sym typeface="Calibri"/>
              </a:rPr>
              <a:t>workingpower.com</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2_Custom Layout">
  <p:cSld name="12_Custom Layout">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p19"/>
          <p:cNvSpPr/>
          <p:nvPr/>
        </p:nvSpPr>
        <p:spPr>
          <a:xfrm>
            <a:off x="0" y="0"/>
            <a:ext cx="9144000" cy="5143500"/>
          </a:xfrm>
          <a:prstGeom prst="rect">
            <a:avLst/>
          </a:prstGeom>
          <a:gradFill>
            <a:gsLst>
              <a:gs pos="0">
                <a:schemeClr val="lt1"/>
              </a:gs>
              <a:gs pos="1000">
                <a:schemeClr val="lt1"/>
              </a:gs>
              <a:gs pos="100000">
                <a:srgbClr val="FFFFFF">
                  <a:alpha val="94901"/>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6" name="Google Shape;206;p19"/>
          <p:cNvSpPr>
            <a:spLocks noGrp="1"/>
          </p:cNvSpPr>
          <p:nvPr>
            <p:ph type="pic" idx="2"/>
          </p:nvPr>
        </p:nvSpPr>
        <p:spPr>
          <a:xfrm>
            <a:off x="590360" y="2172854"/>
            <a:ext cx="795528" cy="795528"/>
          </a:xfrm>
          <a:prstGeom prst="ellipse">
            <a:avLst/>
          </a:prstGeom>
          <a:noFill/>
          <a:ln>
            <a:noFill/>
          </a:ln>
        </p:spPr>
      </p:sp>
      <p:sp>
        <p:nvSpPr>
          <p:cNvPr id="207" name="Google Shape;207;p19"/>
          <p:cNvSpPr>
            <a:spLocks noGrp="1"/>
          </p:cNvSpPr>
          <p:nvPr>
            <p:ph type="pic" idx="3"/>
          </p:nvPr>
        </p:nvSpPr>
        <p:spPr>
          <a:xfrm>
            <a:off x="590360" y="3331098"/>
            <a:ext cx="795528" cy="795528"/>
          </a:xfrm>
          <a:prstGeom prst="ellipse">
            <a:avLst/>
          </a:prstGeom>
          <a:noFill/>
          <a:ln>
            <a:noFill/>
          </a:ln>
        </p:spPr>
      </p:sp>
      <p:sp>
        <p:nvSpPr>
          <p:cNvPr id="208" name="Google Shape;208;p19"/>
          <p:cNvSpPr>
            <a:spLocks noGrp="1"/>
          </p:cNvSpPr>
          <p:nvPr>
            <p:ph type="pic" idx="4"/>
          </p:nvPr>
        </p:nvSpPr>
        <p:spPr>
          <a:xfrm>
            <a:off x="3385179" y="2172854"/>
            <a:ext cx="795528" cy="795528"/>
          </a:xfrm>
          <a:prstGeom prst="ellipse">
            <a:avLst/>
          </a:prstGeom>
          <a:noFill/>
          <a:ln>
            <a:noFill/>
          </a:ln>
        </p:spPr>
      </p:sp>
      <p:sp>
        <p:nvSpPr>
          <p:cNvPr id="209" name="Google Shape;209;p19"/>
          <p:cNvSpPr>
            <a:spLocks noGrp="1"/>
          </p:cNvSpPr>
          <p:nvPr>
            <p:ph type="pic" idx="5"/>
          </p:nvPr>
        </p:nvSpPr>
        <p:spPr>
          <a:xfrm>
            <a:off x="3385179" y="1014610"/>
            <a:ext cx="795528" cy="795528"/>
          </a:xfrm>
          <a:prstGeom prst="ellipse">
            <a:avLst/>
          </a:prstGeom>
          <a:noFill/>
          <a:ln>
            <a:noFill/>
          </a:ln>
        </p:spPr>
      </p:sp>
      <p:sp>
        <p:nvSpPr>
          <p:cNvPr id="210" name="Google Shape;210;p19"/>
          <p:cNvSpPr>
            <a:spLocks noGrp="1"/>
          </p:cNvSpPr>
          <p:nvPr>
            <p:ph type="pic" idx="6"/>
          </p:nvPr>
        </p:nvSpPr>
        <p:spPr>
          <a:xfrm>
            <a:off x="3385179" y="3331098"/>
            <a:ext cx="795528" cy="795528"/>
          </a:xfrm>
          <a:prstGeom prst="ellipse">
            <a:avLst/>
          </a:prstGeom>
          <a:noFill/>
          <a:ln>
            <a:noFill/>
          </a:ln>
        </p:spPr>
      </p:sp>
      <p:sp>
        <p:nvSpPr>
          <p:cNvPr id="211" name="Google Shape;211;p19"/>
          <p:cNvSpPr>
            <a:spLocks noGrp="1"/>
          </p:cNvSpPr>
          <p:nvPr>
            <p:ph type="pic" idx="7"/>
          </p:nvPr>
        </p:nvSpPr>
        <p:spPr>
          <a:xfrm>
            <a:off x="6154342" y="2172854"/>
            <a:ext cx="795528" cy="795528"/>
          </a:xfrm>
          <a:prstGeom prst="ellipse">
            <a:avLst/>
          </a:prstGeom>
          <a:noFill/>
          <a:ln>
            <a:noFill/>
          </a:ln>
        </p:spPr>
      </p:sp>
      <p:sp>
        <p:nvSpPr>
          <p:cNvPr id="212" name="Google Shape;212;p19"/>
          <p:cNvSpPr>
            <a:spLocks noGrp="1"/>
          </p:cNvSpPr>
          <p:nvPr>
            <p:ph type="pic" idx="8"/>
          </p:nvPr>
        </p:nvSpPr>
        <p:spPr>
          <a:xfrm>
            <a:off x="6154342" y="1014610"/>
            <a:ext cx="795528" cy="795528"/>
          </a:xfrm>
          <a:prstGeom prst="ellipse">
            <a:avLst/>
          </a:prstGeom>
          <a:noFill/>
          <a:ln>
            <a:noFill/>
          </a:ln>
        </p:spPr>
      </p:sp>
      <p:sp>
        <p:nvSpPr>
          <p:cNvPr id="213" name="Google Shape;213;p19"/>
          <p:cNvSpPr>
            <a:spLocks noGrp="1"/>
          </p:cNvSpPr>
          <p:nvPr>
            <p:ph type="pic" idx="9"/>
          </p:nvPr>
        </p:nvSpPr>
        <p:spPr>
          <a:xfrm>
            <a:off x="6154342" y="3331098"/>
            <a:ext cx="795528" cy="795528"/>
          </a:xfrm>
          <a:prstGeom prst="ellipse">
            <a:avLst/>
          </a:prstGeom>
          <a:noFill/>
          <a:ln>
            <a:noFill/>
          </a:ln>
        </p:spPr>
      </p:sp>
      <p:grpSp>
        <p:nvGrpSpPr>
          <p:cNvPr id="214" name="Google Shape;214;p19"/>
          <p:cNvGrpSpPr/>
          <p:nvPr/>
        </p:nvGrpSpPr>
        <p:grpSpPr>
          <a:xfrm>
            <a:off x="8648748" y="4641919"/>
            <a:ext cx="306300" cy="306300"/>
            <a:chOff x="6770160" y="3116325"/>
            <a:chExt cx="920599" cy="920599"/>
          </a:xfrm>
        </p:grpSpPr>
        <p:sp>
          <p:nvSpPr>
            <p:cNvPr id="215" name="Google Shape;215;p19"/>
            <p:cNvSpPr/>
            <p:nvPr/>
          </p:nvSpPr>
          <p:spPr>
            <a:xfrm>
              <a:off x="6878447" y="3441249"/>
              <a:ext cx="270750" cy="270750"/>
            </a:xfrm>
            <a:custGeom>
              <a:avLst/>
              <a:gdLst/>
              <a:ahLst/>
              <a:cxnLst/>
              <a:rect l="l" t="t" r="r" b="b"/>
              <a:pathLst>
                <a:path w="270750" h="270750" extrusionOk="0">
                  <a:moveTo>
                    <a:pt x="270750" y="108288"/>
                  </a:moveTo>
                  <a:lnTo>
                    <a:pt x="162462" y="108288"/>
                  </a:lnTo>
                  <a:lnTo>
                    <a:pt x="162462" y="54114"/>
                  </a:ln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19"/>
            <p:cNvSpPr/>
            <p:nvPr/>
          </p:nvSpPr>
          <p:spPr>
            <a:xfrm>
              <a:off x="687844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7" name="Google Shape;217;p19"/>
            <p:cNvSpPr/>
            <p:nvPr/>
          </p:nvSpPr>
          <p:spPr>
            <a:xfrm>
              <a:off x="687844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8" name="Google Shape;218;p19"/>
            <p:cNvSpPr/>
            <p:nvPr/>
          </p:nvSpPr>
          <p:spPr>
            <a:xfrm>
              <a:off x="6770160"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9" name="Google Shape;219;p19"/>
            <p:cNvSpPr/>
            <p:nvPr/>
          </p:nvSpPr>
          <p:spPr>
            <a:xfrm>
              <a:off x="7311660" y="3441249"/>
              <a:ext cx="270750" cy="270750"/>
            </a:xfrm>
            <a:custGeom>
              <a:avLst/>
              <a:gdLst/>
              <a:ahLst/>
              <a:cxnLst/>
              <a:rect l="l" t="t" r="r" b="b"/>
              <a:pathLst>
                <a:path w="270750" h="270750" extrusionOk="0">
                  <a:moveTo>
                    <a:pt x="162462" y="54114"/>
                  </a:move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lnTo>
                    <a:pt x="162462" y="108288"/>
                  </a:lnTo>
                  <a:lnTo>
                    <a:pt x="162462"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19"/>
            <p:cNvSpPr/>
            <p:nvPr/>
          </p:nvSpPr>
          <p:spPr>
            <a:xfrm>
              <a:off x="752829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19"/>
            <p:cNvSpPr/>
            <p:nvPr/>
          </p:nvSpPr>
          <p:spPr>
            <a:xfrm>
              <a:off x="752829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2" name="Google Shape;222;p19"/>
            <p:cNvSpPr/>
            <p:nvPr/>
          </p:nvSpPr>
          <p:spPr>
            <a:xfrm>
              <a:off x="7311660" y="3657825"/>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3" name="Google Shape;223;p19"/>
            <p:cNvSpPr/>
            <p:nvPr/>
          </p:nvSpPr>
          <p:spPr>
            <a:xfrm>
              <a:off x="7636585"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19"/>
            <p:cNvSpPr/>
            <p:nvPr/>
          </p:nvSpPr>
          <p:spPr>
            <a:xfrm>
              <a:off x="7095084" y="3224612"/>
              <a:ext cx="270750" cy="270750"/>
            </a:xfrm>
            <a:custGeom>
              <a:avLst/>
              <a:gdLst/>
              <a:ahLst/>
              <a:cxnLst/>
              <a:rect l="l" t="t" r="r" b="b"/>
              <a:pathLst>
                <a:path w="270750" h="270750" extrusionOk="0">
                  <a:moveTo>
                    <a:pt x="162462" y="0"/>
                  </a:move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lnTo>
                    <a:pt x="162462"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19"/>
            <p:cNvSpPr/>
            <p:nvPr/>
          </p:nvSpPr>
          <p:spPr>
            <a:xfrm>
              <a:off x="7095084"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19"/>
            <p:cNvSpPr/>
            <p:nvPr/>
          </p:nvSpPr>
          <p:spPr>
            <a:xfrm>
              <a:off x="7311660"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19"/>
            <p:cNvSpPr/>
            <p:nvPr/>
          </p:nvSpPr>
          <p:spPr>
            <a:xfrm>
              <a:off x="7311660"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19"/>
            <p:cNvSpPr/>
            <p:nvPr/>
          </p:nvSpPr>
          <p:spPr>
            <a:xfrm>
              <a:off x="7095084"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19"/>
            <p:cNvSpPr/>
            <p:nvPr/>
          </p:nvSpPr>
          <p:spPr>
            <a:xfrm>
              <a:off x="6986796"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19"/>
            <p:cNvSpPr/>
            <p:nvPr/>
          </p:nvSpPr>
          <p:spPr>
            <a:xfrm>
              <a:off x="7203372" y="31163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19"/>
            <p:cNvSpPr/>
            <p:nvPr/>
          </p:nvSpPr>
          <p:spPr>
            <a:xfrm>
              <a:off x="7420009"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19"/>
            <p:cNvSpPr/>
            <p:nvPr/>
          </p:nvSpPr>
          <p:spPr>
            <a:xfrm>
              <a:off x="7095084" y="3657825"/>
              <a:ext cx="270750" cy="270750"/>
            </a:xfrm>
            <a:custGeom>
              <a:avLst/>
              <a:gdLst/>
              <a:ahLst/>
              <a:cxnLst/>
              <a:rect l="l" t="t" r="r" b="b"/>
              <a:pathLst>
                <a:path w="270750" h="270750" extrusionOk="0">
                  <a:moveTo>
                    <a:pt x="162462" y="54174"/>
                  </a:moveTo>
                  <a:lnTo>
                    <a:pt x="162462" y="0"/>
                  </a:ln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19"/>
            <p:cNvSpPr/>
            <p:nvPr/>
          </p:nvSpPr>
          <p:spPr>
            <a:xfrm>
              <a:off x="7095084" y="3657825"/>
              <a:ext cx="54113" cy="54174"/>
            </a:xfrm>
            <a:custGeom>
              <a:avLst/>
              <a:gdLst/>
              <a:ahLst/>
              <a:cxnLst/>
              <a:rect l="l" t="t" r="r" b="b"/>
              <a:pathLst>
                <a:path w="54113" h="54174" extrusionOk="0">
                  <a:moveTo>
                    <a:pt x="0" y="54174"/>
                  </a:moveTo>
                  <a:lnTo>
                    <a:pt x="54114" y="54174"/>
                  </a:lnTo>
                  <a:lnTo>
                    <a:pt x="54114" y="0"/>
                  </a:lnTo>
                  <a:lnTo>
                    <a:pt x="54114" y="0"/>
                  </a:lnTo>
                  <a:lnTo>
                    <a:pt x="0" y="0"/>
                  </a:lnTo>
                  <a:lnTo>
                    <a:pt x="0" y="0"/>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19"/>
            <p:cNvSpPr/>
            <p:nvPr/>
          </p:nvSpPr>
          <p:spPr>
            <a:xfrm>
              <a:off x="7311660"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19"/>
            <p:cNvSpPr/>
            <p:nvPr/>
          </p:nvSpPr>
          <p:spPr>
            <a:xfrm>
              <a:off x="7095084"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19"/>
            <p:cNvSpPr/>
            <p:nvPr/>
          </p:nvSpPr>
          <p:spPr>
            <a:xfrm>
              <a:off x="6986796"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7" name="Google Shape;237;p19"/>
            <p:cNvSpPr/>
            <p:nvPr/>
          </p:nvSpPr>
          <p:spPr>
            <a:xfrm>
              <a:off x="7203372" y="3982750"/>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8" name="Google Shape;238;p19"/>
            <p:cNvSpPr/>
            <p:nvPr/>
          </p:nvSpPr>
          <p:spPr>
            <a:xfrm>
              <a:off x="7203372" y="3549537"/>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9" name="Google Shape;239;p19"/>
            <p:cNvSpPr/>
            <p:nvPr/>
          </p:nvSpPr>
          <p:spPr>
            <a:xfrm>
              <a:off x="7420009"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40" name="Google Shape;240;p19"/>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1" name="Google Shape;241;p19"/>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242" name="Google Shape;242;p19"/>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a:solidFill>
                  <a:schemeClr val="dk1"/>
                </a:solidFill>
                <a:latin typeface="Calibri"/>
                <a:ea typeface="Calibri"/>
                <a:cs typeface="Calibri"/>
                <a:sym typeface="Calibri"/>
              </a:rPr>
              <a:t>workingpower.com</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8_Custom Layout">
  <p:cSld name="8_Custom Layout">
    <p:bg>
      <p:bgPr>
        <a:blipFill>
          <a:blip r:embed="rId2">
            <a:alphaModFix/>
          </a:blip>
          <a:stretch>
            <a:fillRect/>
          </a:stretch>
        </a:blipFill>
        <a:effectLst/>
      </p:bgPr>
    </p:bg>
    <p:spTree>
      <p:nvGrpSpPr>
        <p:cNvPr id="1" name="Shape 243"/>
        <p:cNvGrpSpPr/>
        <p:nvPr/>
      </p:nvGrpSpPr>
      <p:grpSpPr>
        <a:xfrm>
          <a:off x="0" y="0"/>
          <a:ext cx="0" cy="0"/>
          <a:chOff x="0" y="0"/>
          <a:chExt cx="0" cy="0"/>
        </a:xfrm>
      </p:grpSpPr>
      <p:sp>
        <p:nvSpPr>
          <p:cNvPr id="244" name="Google Shape;244;p20"/>
          <p:cNvSpPr/>
          <p:nvPr/>
        </p:nvSpPr>
        <p:spPr>
          <a:xfrm>
            <a:off x="0" y="0"/>
            <a:ext cx="9144000" cy="5143500"/>
          </a:xfrm>
          <a:prstGeom prst="rect">
            <a:avLst/>
          </a:prstGeom>
          <a:gradFill>
            <a:gsLst>
              <a:gs pos="0">
                <a:schemeClr val="lt1"/>
              </a:gs>
              <a:gs pos="1000">
                <a:schemeClr val="lt1"/>
              </a:gs>
              <a:gs pos="100000">
                <a:srgbClr val="FFFFFF">
                  <a:alpha val="94901"/>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5" name="Google Shape;245;p20"/>
          <p:cNvSpPr>
            <a:spLocks noGrp="1"/>
          </p:cNvSpPr>
          <p:nvPr>
            <p:ph type="pic" idx="2"/>
          </p:nvPr>
        </p:nvSpPr>
        <p:spPr>
          <a:xfrm>
            <a:off x="2256068" y="1693769"/>
            <a:ext cx="1728217" cy="1728216"/>
          </a:xfrm>
          <a:prstGeom prst="ellipse">
            <a:avLst/>
          </a:prstGeom>
          <a:noFill/>
          <a:ln>
            <a:noFill/>
          </a:ln>
        </p:spPr>
      </p:sp>
      <p:sp>
        <p:nvSpPr>
          <p:cNvPr id="246" name="Google Shape;246;p20"/>
          <p:cNvSpPr>
            <a:spLocks noGrp="1"/>
          </p:cNvSpPr>
          <p:nvPr>
            <p:ph type="pic" idx="3"/>
          </p:nvPr>
        </p:nvSpPr>
        <p:spPr>
          <a:xfrm>
            <a:off x="4999268" y="1693769"/>
            <a:ext cx="1728217" cy="1728216"/>
          </a:xfrm>
          <a:prstGeom prst="ellipse">
            <a:avLst/>
          </a:prstGeom>
          <a:noFill/>
          <a:ln>
            <a:noFill/>
          </a:ln>
        </p:spPr>
      </p:sp>
      <p:grpSp>
        <p:nvGrpSpPr>
          <p:cNvPr id="247" name="Google Shape;247;p20"/>
          <p:cNvGrpSpPr/>
          <p:nvPr/>
        </p:nvGrpSpPr>
        <p:grpSpPr>
          <a:xfrm>
            <a:off x="8648748" y="4641919"/>
            <a:ext cx="306300" cy="306300"/>
            <a:chOff x="6770160" y="3116325"/>
            <a:chExt cx="920599" cy="920599"/>
          </a:xfrm>
        </p:grpSpPr>
        <p:sp>
          <p:nvSpPr>
            <p:cNvPr id="248" name="Google Shape;248;p20"/>
            <p:cNvSpPr/>
            <p:nvPr/>
          </p:nvSpPr>
          <p:spPr>
            <a:xfrm>
              <a:off x="6878447" y="3441249"/>
              <a:ext cx="270750" cy="270750"/>
            </a:xfrm>
            <a:custGeom>
              <a:avLst/>
              <a:gdLst/>
              <a:ahLst/>
              <a:cxnLst/>
              <a:rect l="l" t="t" r="r" b="b"/>
              <a:pathLst>
                <a:path w="270750" h="270750" extrusionOk="0">
                  <a:moveTo>
                    <a:pt x="270750" y="108288"/>
                  </a:moveTo>
                  <a:lnTo>
                    <a:pt x="162462" y="108288"/>
                  </a:lnTo>
                  <a:lnTo>
                    <a:pt x="162462" y="54114"/>
                  </a:ln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20"/>
            <p:cNvSpPr/>
            <p:nvPr/>
          </p:nvSpPr>
          <p:spPr>
            <a:xfrm>
              <a:off x="687844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20"/>
            <p:cNvSpPr/>
            <p:nvPr/>
          </p:nvSpPr>
          <p:spPr>
            <a:xfrm>
              <a:off x="687844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20"/>
            <p:cNvSpPr/>
            <p:nvPr/>
          </p:nvSpPr>
          <p:spPr>
            <a:xfrm>
              <a:off x="6770160"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20"/>
            <p:cNvSpPr/>
            <p:nvPr/>
          </p:nvSpPr>
          <p:spPr>
            <a:xfrm>
              <a:off x="7311660" y="3441249"/>
              <a:ext cx="270750" cy="270750"/>
            </a:xfrm>
            <a:custGeom>
              <a:avLst/>
              <a:gdLst/>
              <a:ahLst/>
              <a:cxnLst/>
              <a:rect l="l" t="t" r="r" b="b"/>
              <a:pathLst>
                <a:path w="270750" h="270750" extrusionOk="0">
                  <a:moveTo>
                    <a:pt x="162462" y="54114"/>
                  </a:moveTo>
                  <a:lnTo>
                    <a:pt x="162462" y="54114"/>
                  </a:lnTo>
                  <a:lnTo>
                    <a:pt x="162462" y="0"/>
                  </a:lnTo>
                  <a:lnTo>
                    <a:pt x="108349" y="0"/>
                  </a:lnTo>
                  <a:lnTo>
                    <a:pt x="108349" y="54114"/>
                  </a:lnTo>
                  <a:lnTo>
                    <a:pt x="108349" y="54114"/>
                  </a:lnTo>
                  <a:lnTo>
                    <a:pt x="108349" y="108288"/>
                  </a:lnTo>
                  <a:lnTo>
                    <a:pt x="0" y="108288"/>
                  </a:lnTo>
                  <a:lnTo>
                    <a:pt x="0" y="162462"/>
                  </a:lnTo>
                  <a:lnTo>
                    <a:pt x="108349" y="162462"/>
                  </a:lnTo>
                  <a:lnTo>
                    <a:pt x="108349" y="270750"/>
                  </a:lnTo>
                  <a:lnTo>
                    <a:pt x="162462" y="270750"/>
                  </a:lnTo>
                  <a:lnTo>
                    <a:pt x="162462" y="162462"/>
                  </a:lnTo>
                  <a:lnTo>
                    <a:pt x="270750" y="162462"/>
                  </a:lnTo>
                  <a:lnTo>
                    <a:pt x="270750" y="108288"/>
                  </a:lnTo>
                  <a:lnTo>
                    <a:pt x="162462" y="108288"/>
                  </a:lnTo>
                  <a:lnTo>
                    <a:pt x="162462"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20"/>
            <p:cNvSpPr/>
            <p:nvPr/>
          </p:nvSpPr>
          <p:spPr>
            <a:xfrm>
              <a:off x="7528297"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20"/>
            <p:cNvSpPr/>
            <p:nvPr/>
          </p:nvSpPr>
          <p:spPr>
            <a:xfrm>
              <a:off x="7528297" y="36578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20"/>
            <p:cNvSpPr/>
            <p:nvPr/>
          </p:nvSpPr>
          <p:spPr>
            <a:xfrm>
              <a:off x="7311660" y="3657825"/>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20"/>
            <p:cNvSpPr/>
            <p:nvPr/>
          </p:nvSpPr>
          <p:spPr>
            <a:xfrm>
              <a:off x="7636585" y="3549537"/>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20"/>
            <p:cNvSpPr/>
            <p:nvPr/>
          </p:nvSpPr>
          <p:spPr>
            <a:xfrm>
              <a:off x="7095084" y="3224612"/>
              <a:ext cx="270750" cy="270750"/>
            </a:xfrm>
            <a:custGeom>
              <a:avLst/>
              <a:gdLst/>
              <a:ahLst/>
              <a:cxnLst/>
              <a:rect l="l" t="t" r="r" b="b"/>
              <a:pathLst>
                <a:path w="270750" h="270750" extrusionOk="0">
                  <a:moveTo>
                    <a:pt x="162462" y="0"/>
                  </a:move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lnTo>
                    <a:pt x="162462"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20"/>
            <p:cNvSpPr/>
            <p:nvPr/>
          </p:nvSpPr>
          <p:spPr>
            <a:xfrm>
              <a:off x="7095084"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9" name="Google Shape;259;p20"/>
            <p:cNvSpPr/>
            <p:nvPr/>
          </p:nvSpPr>
          <p:spPr>
            <a:xfrm>
              <a:off x="7311660" y="322461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0" name="Google Shape;260;p20"/>
            <p:cNvSpPr/>
            <p:nvPr/>
          </p:nvSpPr>
          <p:spPr>
            <a:xfrm>
              <a:off x="7311660"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1" name="Google Shape;261;p20"/>
            <p:cNvSpPr/>
            <p:nvPr/>
          </p:nvSpPr>
          <p:spPr>
            <a:xfrm>
              <a:off x="7095084" y="3441249"/>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2" name="Google Shape;262;p20"/>
            <p:cNvSpPr/>
            <p:nvPr/>
          </p:nvSpPr>
          <p:spPr>
            <a:xfrm>
              <a:off x="6986796"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3" name="Google Shape;263;p20"/>
            <p:cNvSpPr/>
            <p:nvPr/>
          </p:nvSpPr>
          <p:spPr>
            <a:xfrm>
              <a:off x="7203372" y="3116325"/>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4" name="Google Shape;264;p20"/>
            <p:cNvSpPr/>
            <p:nvPr/>
          </p:nvSpPr>
          <p:spPr>
            <a:xfrm>
              <a:off x="7420009" y="3332961"/>
              <a:ext cx="54113" cy="54113"/>
            </a:xfrm>
            <a:custGeom>
              <a:avLst/>
              <a:gdLst/>
              <a:ahLst/>
              <a:cxnLst/>
              <a:rect l="l" t="t" r="r" b="b"/>
              <a:pathLst>
                <a:path w="54113" h="54113" extrusionOk="0">
                  <a:moveTo>
                    <a:pt x="54114" y="54114"/>
                  </a:moveTo>
                  <a:lnTo>
                    <a:pt x="54114" y="0"/>
                  </a:lnTo>
                  <a:lnTo>
                    <a:pt x="0" y="0"/>
                  </a:lnTo>
                  <a:lnTo>
                    <a:pt x="0" y="54114"/>
                  </a:lnTo>
                  <a:lnTo>
                    <a:pt x="0" y="54114"/>
                  </a:lnTo>
                  <a:lnTo>
                    <a:pt x="54114"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5" name="Google Shape;265;p20"/>
            <p:cNvSpPr/>
            <p:nvPr/>
          </p:nvSpPr>
          <p:spPr>
            <a:xfrm>
              <a:off x="7095084" y="3657825"/>
              <a:ext cx="270750" cy="270750"/>
            </a:xfrm>
            <a:custGeom>
              <a:avLst/>
              <a:gdLst/>
              <a:ahLst/>
              <a:cxnLst/>
              <a:rect l="l" t="t" r="r" b="b"/>
              <a:pathLst>
                <a:path w="270750" h="270750" extrusionOk="0">
                  <a:moveTo>
                    <a:pt x="162462" y="54174"/>
                  </a:moveTo>
                  <a:lnTo>
                    <a:pt x="162462" y="0"/>
                  </a:lnTo>
                  <a:lnTo>
                    <a:pt x="108288" y="0"/>
                  </a:lnTo>
                  <a:lnTo>
                    <a:pt x="108288" y="54174"/>
                  </a:lnTo>
                  <a:lnTo>
                    <a:pt x="108288" y="108349"/>
                  </a:lnTo>
                  <a:lnTo>
                    <a:pt x="0" y="108349"/>
                  </a:lnTo>
                  <a:lnTo>
                    <a:pt x="0" y="162462"/>
                  </a:lnTo>
                  <a:lnTo>
                    <a:pt x="108288" y="162462"/>
                  </a:lnTo>
                  <a:lnTo>
                    <a:pt x="108288" y="270750"/>
                  </a:lnTo>
                  <a:lnTo>
                    <a:pt x="162462" y="270750"/>
                  </a:lnTo>
                  <a:lnTo>
                    <a:pt x="162462" y="162462"/>
                  </a:lnTo>
                  <a:lnTo>
                    <a:pt x="270750" y="162462"/>
                  </a:lnTo>
                  <a:lnTo>
                    <a:pt x="270750" y="108349"/>
                  </a:lnTo>
                  <a:lnTo>
                    <a:pt x="162462" y="108349"/>
                  </a:lnTo>
                  <a:lnTo>
                    <a:pt x="162462"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20"/>
            <p:cNvSpPr/>
            <p:nvPr/>
          </p:nvSpPr>
          <p:spPr>
            <a:xfrm>
              <a:off x="7095084" y="3657825"/>
              <a:ext cx="54113" cy="54174"/>
            </a:xfrm>
            <a:custGeom>
              <a:avLst/>
              <a:gdLst/>
              <a:ahLst/>
              <a:cxnLst/>
              <a:rect l="l" t="t" r="r" b="b"/>
              <a:pathLst>
                <a:path w="54113" h="54174" extrusionOk="0">
                  <a:moveTo>
                    <a:pt x="0" y="54174"/>
                  </a:moveTo>
                  <a:lnTo>
                    <a:pt x="54114" y="54174"/>
                  </a:lnTo>
                  <a:lnTo>
                    <a:pt x="54114" y="0"/>
                  </a:lnTo>
                  <a:lnTo>
                    <a:pt x="54114" y="0"/>
                  </a:lnTo>
                  <a:lnTo>
                    <a:pt x="0" y="0"/>
                  </a:lnTo>
                  <a:lnTo>
                    <a:pt x="0" y="0"/>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7" name="Google Shape;267;p20"/>
            <p:cNvSpPr/>
            <p:nvPr/>
          </p:nvSpPr>
          <p:spPr>
            <a:xfrm>
              <a:off x="7311660"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8" name="Google Shape;268;p20"/>
            <p:cNvSpPr/>
            <p:nvPr/>
          </p:nvSpPr>
          <p:spPr>
            <a:xfrm>
              <a:off x="7095084" y="3874462"/>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20"/>
            <p:cNvSpPr/>
            <p:nvPr/>
          </p:nvSpPr>
          <p:spPr>
            <a:xfrm>
              <a:off x="6986796"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20"/>
            <p:cNvSpPr/>
            <p:nvPr/>
          </p:nvSpPr>
          <p:spPr>
            <a:xfrm>
              <a:off x="7203372" y="3982750"/>
              <a:ext cx="54174" cy="54174"/>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20"/>
            <p:cNvSpPr/>
            <p:nvPr/>
          </p:nvSpPr>
          <p:spPr>
            <a:xfrm>
              <a:off x="7203372" y="3549537"/>
              <a:ext cx="54174" cy="54174"/>
            </a:xfrm>
            <a:custGeom>
              <a:avLst/>
              <a:gdLst/>
              <a:ahLst/>
              <a:cxnLst/>
              <a:rect l="l" t="t" r="r" b="b"/>
              <a:pathLst>
                <a:path w="54174" h="54174" extrusionOk="0">
                  <a:moveTo>
                    <a:pt x="0" y="0"/>
                  </a:moveTo>
                  <a:lnTo>
                    <a:pt x="0" y="54174"/>
                  </a:lnTo>
                  <a:lnTo>
                    <a:pt x="54174" y="54174"/>
                  </a:lnTo>
                  <a:lnTo>
                    <a:pt x="54174" y="0"/>
                  </a:lnTo>
                  <a:lnTo>
                    <a:pt x="54174" y="0"/>
                  </a:lnTo>
                  <a:lnTo>
                    <a:pt x="0" y="0"/>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20"/>
            <p:cNvSpPr/>
            <p:nvPr/>
          </p:nvSpPr>
          <p:spPr>
            <a:xfrm>
              <a:off x="7420009" y="3766174"/>
              <a:ext cx="54113" cy="54113"/>
            </a:xfrm>
            <a:custGeom>
              <a:avLst/>
              <a:gdLst/>
              <a:ahLst/>
              <a:cxnLst/>
              <a:rect l="l" t="t" r="r" b="b"/>
              <a:pathLst>
                <a:path w="54113" h="54113" extrusionOk="0">
                  <a:moveTo>
                    <a:pt x="0" y="54114"/>
                  </a:moveTo>
                  <a:lnTo>
                    <a:pt x="0" y="54114"/>
                  </a:lnTo>
                  <a:lnTo>
                    <a:pt x="54114" y="54114"/>
                  </a:lnTo>
                  <a:lnTo>
                    <a:pt x="54114" y="54114"/>
                  </a:lnTo>
                  <a:lnTo>
                    <a:pt x="54114" y="0"/>
                  </a:lnTo>
                  <a:lnTo>
                    <a:pt x="0" y="0"/>
                  </a:lnTo>
                  <a:lnTo>
                    <a:pt x="0" y="5411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73" name="Google Shape;273;p20"/>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4" name="Google Shape;274;p20"/>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275" name="Google Shape;275;p20"/>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a:solidFill>
                  <a:schemeClr val="dk1"/>
                </a:solidFill>
                <a:latin typeface="Calibri"/>
                <a:ea typeface="Calibri"/>
                <a:cs typeface="Calibri"/>
                <a:sym typeface="Calibri"/>
              </a:rPr>
              <a:t>workingpower.com</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276"/>
        <p:cNvGrpSpPr/>
        <p:nvPr/>
      </p:nvGrpSpPr>
      <p:grpSpPr>
        <a:xfrm>
          <a:off x="0" y="0"/>
          <a:ext cx="0" cy="0"/>
          <a:chOff x="0" y="0"/>
          <a:chExt cx="0" cy="0"/>
        </a:xfrm>
      </p:grpSpPr>
      <p:sp>
        <p:nvSpPr>
          <p:cNvPr id="277" name="Google Shape;277;p21"/>
          <p:cNvSpPr>
            <a:spLocks noGrp="1"/>
          </p:cNvSpPr>
          <p:nvPr>
            <p:ph type="pic" idx="2"/>
          </p:nvPr>
        </p:nvSpPr>
        <p:spPr>
          <a:xfrm>
            <a:off x="0" y="0"/>
            <a:ext cx="4572000" cy="5143500"/>
          </a:xfrm>
          <a:prstGeom prst="rect">
            <a:avLst/>
          </a:prstGeom>
          <a:noFill/>
          <a:ln>
            <a:noFill/>
          </a:ln>
        </p:spPr>
      </p:sp>
      <p:sp>
        <p:nvSpPr>
          <p:cNvPr id="278" name="Google Shape;278;p21"/>
          <p:cNvSpPr>
            <a:spLocks noGrp="1"/>
          </p:cNvSpPr>
          <p:nvPr>
            <p:ph type="pic" idx="3"/>
          </p:nvPr>
        </p:nvSpPr>
        <p:spPr>
          <a:xfrm>
            <a:off x="4572000" y="0"/>
            <a:ext cx="4572000" cy="51435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279"/>
        <p:cNvGrpSpPr/>
        <p:nvPr/>
      </p:nvGrpSpPr>
      <p:grpSpPr>
        <a:xfrm>
          <a:off x="0" y="0"/>
          <a:ext cx="0" cy="0"/>
          <a:chOff x="0" y="0"/>
          <a:chExt cx="0" cy="0"/>
        </a:xfrm>
      </p:grpSpPr>
      <p:sp>
        <p:nvSpPr>
          <p:cNvPr id="280" name="Google Shape;280;p22"/>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1_Custom Layout">
  <p:cSld name="1_Custom Layout">
    <p:spTree>
      <p:nvGrpSpPr>
        <p:cNvPr id="1" name="Shape 281"/>
        <p:cNvGrpSpPr/>
        <p:nvPr/>
      </p:nvGrpSpPr>
      <p:grpSpPr>
        <a:xfrm>
          <a:off x="0" y="0"/>
          <a:ext cx="0" cy="0"/>
          <a:chOff x="0" y="0"/>
          <a:chExt cx="0" cy="0"/>
        </a:xfrm>
      </p:grpSpPr>
      <p:sp>
        <p:nvSpPr>
          <p:cNvPr id="282" name="Google Shape;282;p23"/>
          <p:cNvSpPr>
            <a:spLocks noGrp="1"/>
          </p:cNvSpPr>
          <p:nvPr>
            <p:ph type="pic" idx="2"/>
          </p:nvPr>
        </p:nvSpPr>
        <p:spPr>
          <a:xfrm>
            <a:off x="342900" y="285750"/>
            <a:ext cx="8458200" cy="44958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lumn White">
  <p:cSld name="Two Column White">
    <p:spTree>
      <p:nvGrpSpPr>
        <p:cNvPr id="1" name="Shape 283"/>
        <p:cNvGrpSpPr/>
        <p:nvPr/>
      </p:nvGrpSpPr>
      <p:grpSpPr>
        <a:xfrm>
          <a:off x="0" y="0"/>
          <a:ext cx="0" cy="0"/>
          <a:chOff x="0" y="0"/>
          <a:chExt cx="0" cy="0"/>
        </a:xfrm>
      </p:grpSpPr>
      <p:sp>
        <p:nvSpPr>
          <p:cNvPr id="284" name="Google Shape;284;p24"/>
          <p:cNvSpPr txBox="1">
            <a:spLocks noGrp="1"/>
          </p:cNvSpPr>
          <p:nvPr>
            <p:ph type="body" idx="1"/>
          </p:nvPr>
        </p:nvSpPr>
        <p:spPr>
          <a:xfrm>
            <a:off x="842421" y="1149820"/>
            <a:ext cx="3703598" cy="3106862"/>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85" name="Google Shape;285;p24"/>
          <p:cNvSpPr txBox="1">
            <a:spLocks noGrp="1"/>
          </p:cNvSpPr>
          <p:nvPr>
            <p:ph type="body" idx="2"/>
          </p:nvPr>
        </p:nvSpPr>
        <p:spPr>
          <a:xfrm>
            <a:off x="4978389" y="1162051"/>
            <a:ext cx="3703598" cy="3106862"/>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86" name="Google Shape;286;p24"/>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287" name="Google Shape;287;p24"/>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288" name="Google Shape;288;p24"/>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89" name="Google Shape;289;p24"/>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290" name="Google Shape;290;p24"/>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291" name="Google Shape;291;p24"/>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White">
  <p:cSld name="Title and Content White">
    <p:spTree>
      <p:nvGrpSpPr>
        <p:cNvPr id="1" name="Shape 292"/>
        <p:cNvGrpSpPr/>
        <p:nvPr/>
      </p:nvGrpSpPr>
      <p:grpSpPr>
        <a:xfrm>
          <a:off x="0" y="0"/>
          <a:ext cx="0" cy="0"/>
          <a:chOff x="0" y="0"/>
          <a:chExt cx="0" cy="0"/>
        </a:xfrm>
      </p:grpSpPr>
      <p:sp>
        <p:nvSpPr>
          <p:cNvPr id="293" name="Google Shape;293;p25"/>
          <p:cNvSpPr txBox="1">
            <a:spLocks noGrp="1"/>
          </p:cNvSpPr>
          <p:nvPr>
            <p:ph type="body" idx="1"/>
          </p:nvPr>
        </p:nvSpPr>
        <p:spPr>
          <a:xfrm>
            <a:off x="842421" y="1162050"/>
            <a:ext cx="7839565" cy="3190745"/>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94" name="Google Shape;294;p25"/>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295" name="Google Shape;295;p25"/>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296" name="Google Shape;296;p25"/>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7" name="Google Shape;297;p25"/>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298" name="Google Shape;298;p25"/>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299" name="Google Shape;299;p25"/>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Aqua">
  <p:cSld name="Title and Content Aqua">
    <p:bg>
      <p:bgPr>
        <a:solidFill>
          <a:schemeClr val="lt2"/>
        </a:solidFill>
        <a:effectLst/>
      </p:bgPr>
    </p:bg>
    <p:spTree>
      <p:nvGrpSpPr>
        <p:cNvPr id="1" name="Shape 300"/>
        <p:cNvGrpSpPr/>
        <p:nvPr/>
      </p:nvGrpSpPr>
      <p:grpSpPr>
        <a:xfrm>
          <a:off x="0" y="0"/>
          <a:ext cx="0" cy="0"/>
          <a:chOff x="0" y="0"/>
          <a:chExt cx="0" cy="0"/>
        </a:xfrm>
      </p:grpSpPr>
      <p:sp>
        <p:nvSpPr>
          <p:cNvPr id="301" name="Google Shape;301;p26"/>
          <p:cNvSpPr txBox="1">
            <a:spLocks noGrp="1"/>
          </p:cNvSpPr>
          <p:nvPr>
            <p:ph type="body" idx="1"/>
          </p:nvPr>
        </p:nvSpPr>
        <p:spPr>
          <a:xfrm>
            <a:off x="842421" y="1162050"/>
            <a:ext cx="7839565" cy="3190745"/>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02" name="Google Shape;302;p26"/>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03" name="Google Shape;303;p26"/>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304" name="Google Shape;304;p26"/>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05" name="Google Shape;305;p26"/>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06" name="Google Shape;306;p26"/>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07" name="Google Shape;307;p26"/>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Aqua">
  <p:cSld name="1_Title and Content Aqua">
    <p:bg>
      <p:bgPr>
        <a:solidFill>
          <a:srgbClr val="E1EFD8"/>
        </a:solidFill>
        <a:effectLst/>
      </p:bgPr>
    </p:bg>
    <p:spTree>
      <p:nvGrpSpPr>
        <p:cNvPr id="1" name="Shape 308"/>
        <p:cNvGrpSpPr/>
        <p:nvPr/>
      </p:nvGrpSpPr>
      <p:grpSpPr>
        <a:xfrm>
          <a:off x="0" y="0"/>
          <a:ext cx="0" cy="0"/>
          <a:chOff x="0" y="0"/>
          <a:chExt cx="0" cy="0"/>
        </a:xfrm>
      </p:grpSpPr>
      <p:sp>
        <p:nvSpPr>
          <p:cNvPr id="309" name="Google Shape;309;p27"/>
          <p:cNvSpPr txBox="1">
            <a:spLocks noGrp="1"/>
          </p:cNvSpPr>
          <p:nvPr>
            <p:ph type="body" idx="1"/>
          </p:nvPr>
        </p:nvSpPr>
        <p:spPr>
          <a:xfrm>
            <a:off x="842421" y="1162050"/>
            <a:ext cx="7839565" cy="3190745"/>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10" name="Google Shape;310;p27"/>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11" name="Google Shape;311;p27"/>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312" name="Google Shape;312;p27"/>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13" name="Google Shape;313;p27"/>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14" name="Google Shape;314;p27"/>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15" name="Google Shape;315;p27"/>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Blue">
  <p:cSld name="Title and Content Blue">
    <p:bg>
      <p:bgPr>
        <a:solidFill>
          <a:schemeClr val="accent3"/>
        </a:solidFill>
        <a:effectLst/>
      </p:bgPr>
    </p:bg>
    <p:spTree>
      <p:nvGrpSpPr>
        <p:cNvPr id="1" name="Shape 316"/>
        <p:cNvGrpSpPr/>
        <p:nvPr/>
      </p:nvGrpSpPr>
      <p:grpSpPr>
        <a:xfrm>
          <a:off x="0" y="0"/>
          <a:ext cx="0" cy="0"/>
          <a:chOff x="0" y="0"/>
          <a:chExt cx="0" cy="0"/>
        </a:xfrm>
      </p:grpSpPr>
      <p:sp>
        <p:nvSpPr>
          <p:cNvPr id="317" name="Google Shape;317;p28"/>
          <p:cNvSpPr txBox="1">
            <a:spLocks noGrp="1"/>
          </p:cNvSpPr>
          <p:nvPr>
            <p:ph type="body" idx="1"/>
          </p:nvPr>
        </p:nvSpPr>
        <p:spPr>
          <a:xfrm>
            <a:off x="842421" y="1162050"/>
            <a:ext cx="7839565" cy="3190745"/>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18" name="Google Shape;318;p28"/>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19" name="Google Shape;319;p28"/>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320" name="Google Shape;320;p28"/>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21" name="Google Shape;321;p28"/>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22" name="Google Shape;322;p28"/>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23" name="Google Shape;323;p28"/>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Navy">
  <p:cSld name="Title and Content Navy">
    <p:bg>
      <p:bgPr>
        <a:solidFill>
          <a:schemeClr val="accent1">
            <a:alpha val="74901"/>
          </a:schemeClr>
        </a:solidFill>
        <a:effectLst/>
      </p:bgPr>
    </p:bg>
    <p:spTree>
      <p:nvGrpSpPr>
        <p:cNvPr id="1" name="Shape 324"/>
        <p:cNvGrpSpPr/>
        <p:nvPr/>
      </p:nvGrpSpPr>
      <p:grpSpPr>
        <a:xfrm>
          <a:off x="0" y="0"/>
          <a:ext cx="0" cy="0"/>
          <a:chOff x="0" y="0"/>
          <a:chExt cx="0" cy="0"/>
        </a:xfrm>
      </p:grpSpPr>
      <p:sp>
        <p:nvSpPr>
          <p:cNvPr id="325" name="Google Shape;325;p29"/>
          <p:cNvSpPr txBox="1">
            <a:spLocks noGrp="1"/>
          </p:cNvSpPr>
          <p:nvPr>
            <p:ph type="body" idx="1"/>
          </p:nvPr>
        </p:nvSpPr>
        <p:spPr>
          <a:xfrm>
            <a:off x="842421" y="1162050"/>
            <a:ext cx="7839565" cy="3190745"/>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26" name="Google Shape;326;p29"/>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27" name="Google Shape;327;p29"/>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328" name="Google Shape;328;p29"/>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29" name="Google Shape;329;p29"/>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30" name="Google Shape;330;p29"/>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
        <p:nvSpPr>
          <p:cNvPr id="331" name="Google Shape;331;p29"/>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ogo White">
  <p:cSld name="Logo White">
    <p:spTree>
      <p:nvGrpSpPr>
        <p:cNvPr id="1" name="Shape 332"/>
        <p:cNvGrpSpPr/>
        <p:nvPr/>
      </p:nvGrpSpPr>
      <p:grpSpPr>
        <a:xfrm>
          <a:off x="0" y="0"/>
          <a:ext cx="0" cy="0"/>
          <a:chOff x="0" y="0"/>
          <a:chExt cx="0" cy="0"/>
        </a:xfrm>
      </p:grpSpPr>
      <p:sp>
        <p:nvSpPr>
          <p:cNvPr id="333" name="Google Shape;333;p30"/>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34" name="Google Shape;334;p30"/>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35" name="Google Shape;335;p30"/>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36" name="Google Shape;336;p30"/>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
        <p:nvSpPr>
          <p:cNvPr id="337" name="Google Shape;337;p30"/>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Logo Aqua">
  <p:cSld name="Logo Aqua">
    <p:bg>
      <p:bgPr>
        <a:solidFill>
          <a:schemeClr val="lt2"/>
        </a:solidFill>
        <a:effectLst/>
      </p:bgPr>
    </p:bg>
    <p:spTree>
      <p:nvGrpSpPr>
        <p:cNvPr id="1" name="Shape 338"/>
        <p:cNvGrpSpPr/>
        <p:nvPr/>
      </p:nvGrpSpPr>
      <p:grpSpPr>
        <a:xfrm>
          <a:off x="0" y="0"/>
          <a:ext cx="0" cy="0"/>
          <a:chOff x="0" y="0"/>
          <a:chExt cx="0" cy="0"/>
        </a:xfrm>
      </p:grpSpPr>
      <p:sp>
        <p:nvSpPr>
          <p:cNvPr id="339" name="Google Shape;339;p31"/>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40" name="Google Shape;340;p31"/>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41" name="Google Shape;341;p31"/>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42" name="Google Shape;342;p31"/>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43" name="Google Shape;343;p31"/>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_Logo Aqua">
  <p:cSld name="1_Logo Aqua">
    <p:bg>
      <p:bgPr>
        <a:solidFill>
          <a:srgbClr val="E1EFD8"/>
        </a:solidFill>
        <a:effectLst/>
      </p:bgPr>
    </p:bg>
    <p:spTree>
      <p:nvGrpSpPr>
        <p:cNvPr id="1" name="Shape 344"/>
        <p:cNvGrpSpPr/>
        <p:nvPr/>
      </p:nvGrpSpPr>
      <p:grpSpPr>
        <a:xfrm>
          <a:off x="0" y="0"/>
          <a:ext cx="0" cy="0"/>
          <a:chOff x="0" y="0"/>
          <a:chExt cx="0" cy="0"/>
        </a:xfrm>
      </p:grpSpPr>
      <p:sp>
        <p:nvSpPr>
          <p:cNvPr id="345" name="Google Shape;345;p32"/>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46" name="Google Shape;346;p32"/>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47" name="Google Shape;347;p32"/>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48" name="Google Shape;348;p32"/>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49" name="Google Shape;349;p32"/>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ogo Picture Blue">
  <p:cSld name="Logo Picture Blue">
    <p:spTree>
      <p:nvGrpSpPr>
        <p:cNvPr id="1" name="Shape 350"/>
        <p:cNvGrpSpPr/>
        <p:nvPr/>
      </p:nvGrpSpPr>
      <p:grpSpPr>
        <a:xfrm>
          <a:off x="0" y="0"/>
          <a:ext cx="0" cy="0"/>
          <a:chOff x="0" y="0"/>
          <a:chExt cx="0" cy="0"/>
        </a:xfrm>
      </p:grpSpPr>
      <p:sp>
        <p:nvSpPr>
          <p:cNvPr id="351" name="Google Shape;351;p33"/>
          <p:cNvSpPr/>
          <p:nvPr/>
        </p:nvSpPr>
        <p:spPr>
          <a:xfrm>
            <a:off x="100" y="0"/>
            <a:ext cx="9144000" cy="5149500"/>
          </a:xfrm>
          <a:prstGeom prst="rect">
            <a:avLst/>
          </a:prstGeom>
          <a:solidFill>
            <a:schemeClr val="accent3">
              <a:alpha val="74901"/>
            </a:scheme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2" name="Google Shape;352;p33"/>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53" name="Google Shape;353;p33"/>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54" name="Google Shape;354;p33"/>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55" name="Google Shape;355;p33"/>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56" name="Google Shape;356;p33"/>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Logo Picture Navy">
  <p:cSld name="Logo Picture Navy">
    <p:spTree>
      <p:nvGrpSpPr>
        <p:cNvPr id="1" name="Shape 357"/>
        <p:cNvGrpSpPr/>
        <p:nvPr/>
      </p:nvGrpSpPr>
      <p:grpSpPr>
        <a:xfrm>
          <a:off x="0" y="0"/>
          <a:ext cx="0" cy="0"/>
          <a:chOff x="0" y="0"/>
          <a:chExt cx="0" cy="0"/>
        </a:xfrm>
      </p:grpSpPr>
      <p:sp>
        <p:nvSpPr>
          <p:cNvPr id="358" name="Google Shape;358;p34"/>
          <p:cNvSpPr/>
          <p:nvPr/>
        </p:nvSpPr>
        <p:spPr>
          <a:xfrm>
            <a:off x="100" y="0"/>
            <a:ext cx="9144000" cy="5149500"/>
          </a:xfrm>
          <a:prstGeom prst="rect">
            <a:avLst/>
          </a:prstGeom>
          <a:solidFill>
            <a:schemeClr val="dk2">
              <a:alpha val="74901"/>
            </a:scheme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359" name="Google Shape;359;p34"/>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60" name="Google Shape;360;p34"/>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61" name="Google Shape;361;p34"/>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62" name="Google Shape;362;p34"/>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
        <p:nvSpPr>
          <p:cNvPr id="363" name="Google Shape;363;p34"/>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ottom Aqua">
  <p:cSld name="Bottom Aqua">
    <p:spTree>
      <p:nvGrpSpPr>
        <p:cNvPr id="1" name="Shape 364"/>
        <p:cNvGrpSpPr/>
        <p:nvPr/>
      </p:nvGrpSpPr>
      <p:grpSpPr>
        <a:xfrm>
          <a:off x="0" y="0"/>
          <a:ext cx="0" cy="0"/>
          <a:chOff x="0" y="0"/>
          <a:chExt cx="0" cy="0"/>
        </a:xfrm>
      </p:grpSpPr>
      <p:sp>
        <p:nvSpPr>
          <p:cNvPr id="365" name="Google Shape;365;p35"/>
          <p:cNvSpPr/>
          <p:nvPr/>
        </p:nvSpPr>
        <p:spPr>
          <a:xfrm>
            <a:off x="0" y="2017986"/>
            <a:ext cx="9144000" cy="3125514"/>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66" name="Google Shape;366;p35"/>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67" name="Google Shape;367;p35"/>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sp>
        <p:nvSpPr>
          <p:cNvPr id="368" name="Google Shape;368;p35"/>
          <p:cNvSpPr txBox="1">
            <a:spLocks noGrp="1"/>
          </p:cNvSpPr>
          <p:nvPr>
            <p:ph type="title"/>
          </p:nvPr>
        </p:nvSpPr>
        <p:spPr>
          <a:xfrm>
            <a:off x="842421" y="375756"/>
            <a:ext cx="7815713" cy="34475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69" name="Google Shape;369;p35"/>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70" name="Google Shape;370;p35"/>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71" name="Google Shape;371;p35"/>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Quarter White">
  <p:cSld name="Quarter White">
    <p:spTree>
      <p:nvGrpSpPr>
        <p:cNvPr id="1" name="Shape 372"/>
        <p:cNvGrpSpPr/>
        <p:nvPr/>
      </p:nvGrpSpPr>
      <p:grpSpPr>
        <a:xfrm>
          <a:off x="0" y="0"/>
          <a:ext cx="0" cy="0"/>
          <a:chOff x="0" y="0"/>
          <a:chExt cx="0" cy="0"/>
        </a:xfrm>
      </p:grpSpPr>
      <p:sp>
        <p:nvSpPr>
          <p:cNvPr id="373" name="Google Shape;373;p36"/>
          <p:cNvSpPr txBox="1">
            <a:spLocks noGrp="1"/>
          </p:cNvSpPr>
          <p:nvPr>
            <p:ph type="body" idx="1"/>
          </p:nvPr>
        </p:nvSpPr>
        <p:spPr>
          <a:xfrm>
            <a:off x="2501756" y="895350"/>
            <a:ext cx="6299344"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74" name="Google Shape;374;p36"/>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5" name="Google Shape;375;p36"/>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76" name="Google Shape;376;p36"/>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77" name="Google Shape;377;p36"/>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78" name="Google Shape;378;p36"/>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79" name="Google Shape;379;p36"/>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arter Aqua">
  <p:cSld name="Quarter Aqua">
    <p:spTree>
      <p:nvGrpSpPr>
        <p:cNvPr id="1" name="Shape 380"/>
        <p:cNvGrpSpPr/>
        <p:nvPr/>
      </p:nvGrpSpPr>
      <p:grpSpPr>
        <a:xfrm>
          <a:off x="0" y="0"/>
          <a:ext cx="0" cy="0"/>
          <a:chOff x="0" y="0"/>
          <a:chExt cx="0" cy="0"/>
        </a:xfrm>
      </p:grpSpPr>
      <p:sp>
        <p:nvSpPr>
          <p:cNvPr id="381" name="Google Shape;381;p37"/>
          <p:cNvSpPr/>
          <p:nvPr/>
        </p:nvSpPr>
        <p:spPr>
          <a:xfrm>
            <a:off x="2659538" y="0"/>
            <a:ext cx="6484462"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2" name="Google Shape;382;p37"/>
          <p:cNvSpPr txBox="1">
            <a:spLocks noGrp="1"/>
          </p:cNvSpPr>
          <p:nvPr>
            <p:ph type="body" idx="1"/>
          </p:nvPr>
        </p:nvSpPr>
        <p:spPr>
          <a:xfrm>
            <a:off x="3013156"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solidFill>
                  <a:schemeClr val="dk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solidFill>
                  <a:schemeClr val="dk1"/>
                </a:solidFill>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solidFill>
                  <a:schemeClr val="dk1"/>
                </a:solidFill>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3" name="Google Shape;383;p37"/>
          <p:cNvSpPr txBox="1">
            <a:spLocks noGrp="1"/>
          </p:cNvSpPr>
          <p:nvPr>
            <p:ph type="body" idx="2"/>
          </p:nvPr>
        </p:nvSpPr>
        <p:spPr>
          <a:xfrm>
            <a:off x="6083937"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solidFill>
                  <a:schemeClr val="dk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solidFill>
                  <a:schemeClr val="dk1"/>
                </a:solidFill>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solidFill>
                  <a:schemeClr val="dk1"/>
                </a:solidFill>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4" name="Google Shape;384;p37"/>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5" name="Google Shape;385;p37"/>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86" name="Google Shape;386;p37"/>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87" name="Google Shape;387;p37"/>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88" name="Google Shape;388;p37"/>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89" name="Google Shape;389;p37"/>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Quarter Navy">
  <p:cSld name="Quarter Navy">
    <p:spTree>
      <p:nvGrpSpPr>
        <p:cNvPr id="1" name="Shape 390"/>
        <p:cNvGrpSpPr/>
        <p:nvPr/>
      </p:nvGrpSpPr>
      <p:grpSpPr>
        <a:xfrm>
          <a:off x="0" y="0"/>
          <a:ext cx="0" cy="0"/>
          <a:chOff x="0" y="0"/>
          <a:chExt cx="0" cy="0"/>
        </a:xfrm>
      </p:grpSpPr>
      <p:sp>
        <p:nvSpPr>
          <p:cNvPr id="391" name="Google Shape;391;p38"/>
          <p:cNvSpPr/>
          <p:nvPr/>
        </p:nvSpPr>
        <p:spPr>
          <a:xfrm>
            <a:off x="2659538" y="0"/>
            <a:ext cx="6484462" cy="5143500"/>
          </a:xfrm>
          <a:prstGeom prst="rect">
            <a:avLst/>
          </a:prstGeom>
          <a:solidFill>
            <a:schemeClr val="dk2">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92" name="Google Shape;392;p38"/>
          <p:cNvSpPr txBox="1">
            <a:spLocks noGrp="1"/>
          </p:cNvSpPr>
          <p:nvPr>
            <p:ph type="body" idx="1"/>
          </p:nvPr>
        </p:nvSpPr>
        <p:spPr>
          <a:xfrm>
            <a:off x="3013156"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93" name="Google Shape;393;p38"/>
          <p:cNvSpPr txBox="1">
            <a:spLocks noGrp="1"/>
          </p:cNvSpPr>
          <p:nvPr>
            <p:ph type="body" idx="2"/>
          </p:nvPr>
        </p:nvSpPr>
        <p:spPr>
          <a:xfrm>
            <a:off x="6083937"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94" name="Google Shape;394;p38"/>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5" name="Google Shape;395;p38"/>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396" name="Google Shape;396;p38"/>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397" name="Google Shape;397;p38"/>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398" name="Google Shape;398;p38"/>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399" name="Google Shape;399;p38"/>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arter Multi">
  <p:cSld name="Quarter Multi">
    <p:spTree>
      <p:nvGrpSpPr>
        <p:cNvPr id="1" name="Shape 400"/>
        <p:cNvGrpSpPr/>
        <p:nvPr/>
      </p:nvGrpSpPr>
      <p:grpSpPr>
        <a:xfrm>
          <a:off x="0" y="0"/>
          <a:ext cx="0" cy="0"/>
          <a:chOff x="0" y="0"/>
          <a:chExt cx="0" cy="0"/>
        </a:xfrm>
      </p:grpSpPr>
      <p:sp>
        <p:nvSpPr>
          <p:cNvPr id="401" name="Google Shape;401;p39"/>
          <p:cNvSpPr/>
          <p:nvPr/>
        </p:nvSpPr>
        <p:spPr>
          <a:xfrm>
            <a:off x="2604121" y="0"/>
            <a:ext cx="3269939" cy="51435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2" name="Google Shape;402;p39"/>
          <p:cNvSpPr/>
          <p:nvPr/>
        </p:nvSpPr>
        <p:spPr>
          <a:xfrm>
            <a:off x="5874060" y="0"/>
            <a:ext cx="3269939" cy="5143500"/>
          </a:xfrm>
          <a:prstGeom prst="rect">
            <a:avLst/>
          </a:prstGeom>
          <a:solidFill>
            <a:schemeClr val="accent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3" name="Google Shape;403;p39"/>
          <p:cNvSpPr txBox="1">
            <a:spLocks noGrp="1"/>
          </p:cNvSpPr>
          <p:nvPr>
            <p:ph type="body" idx="1"/>
          </p:nvPr>
        </p:nvSpPr>
        <p:spPr>
          <a:xfrm>
            <a:off x="2992825" y="895350"/>
            <a:ext cx="2492531"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4" name="Google Shape;404;p39"/>
          <p:cNvSpPr txBox="1">
            <a:spLocks noGrp="1"/>
          </p:cNvSpPr>
          <p:nvPr>
            <p:ph type="body" idx="2"/>
          </p:nvPr>
        </p:nvSpPr>
        <p:spPr>
          <a:xfrm>
            <a:off x="6262764" y="895350"/>
            <a:ext cx="2492531"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05" name="Google Shape;405;p39"/>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6" name="Google Shape;406;p39"/>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07" name="Google Shape;407;p39"/>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08" name="Google Shape;408;p39"/>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09" name="Google Shape;409;p39"/>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10" name="Google Shape;410;p39"/>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ird Aqua">
  <p:cSld name="Third Aqua">
    <p:spTree>
      <p:nvGrpSpPr>
        <p:cNvPr id="1" name="Shape 411"/>
        <p:cNvGrpSpPr/>
        <p:nvPr/>
      </p:nvGrpSpPr>
      <p:grpSpPr>
        <a:xfrm>
          <a:off x="0" y="0"/>
          <a:ext cx="0" cy="0"/>
          <a:chOff x="0" y="0"/>
          <a:chExt cx="0" cy="0"/>
        </a:xfrm>
      </p:grpSpPr>
      <p:sp>
        <p:nvSpPr>
          <p:cNvPr id="412" name="Google Shape;412;p40"/>
          <p:cNvSpPr/>
          <p:nvPr/>
        </p:nvSpPr>
        <p:spPr>
          <a:xfrm>
            <a:off x="0" y="0"/>
            <a:ext cx="2661781" cy="51435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3" name="Google Shape;413;p40"/>
          <p:cNvSpPr txBox="1">
            <a:spLocks noGrp="1"/>
          </p:cNvSpPr>
          <p:nvPr>
            <p:ph type="body" idx="1"/>
          </p:nvPr>
        </p:nvSpPr>
        <p:spPr>
          <a:xfrm>
            <a:off x="3013156"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4" name="Google Shape;414;p40"/>
          <p:cNvSpPr txBox="1">
            <a:spLocks noGrp="1"/>
          </p:cNvSpPr>
          <p:nvPr>
            <p:ph type="body" idx="2"/>
          </p:nvPr>
        </p:nvSpPr>
        <p:spPr>
          <a:xfrm>
            <a:off x="6083937"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5" name="Google Shape;415;p40"/>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33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6" name="Google Shape;416;p40"/>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17" name="Google Shape;417;p40"/>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18" name="Google Shape;418;p40"/>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19" name="Google Shape;419;p40"/>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20" name="Google Shape;420;p40"/>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ird Blue">
  <p:cSld name="Third Blue">
    <p:spTree>
      <p:nvGrpSpPr>
        <p:cNvPr id="1" name="Shape 421"/>
        <p:cNvGrpSpPr/>
        <p:nvPr/>
      </p:nvGrpSpPr>
      <p:grpSpPr>
        <a:xfrm>
          <a:off x="0" y="0"/>
          <a:ext cx="0" cy="0"/>
          <a:chOff x="0" y="0"/>
          <a:chExt cx="0" cy="0"/>
        </a:xfrm>
      </p:grpSpPr>
      <p:sp>
        <p:nvSpPr>
          <p:cNvPr id="422" name="Google Shape;422;p41"/>
          <p:cNvSpPr/>
          <p:nvPr/>
        </p:nvSpPr>
        <p:spPr>
          <a:xfrm>
            <a:off x="0" y="0"/>
            <a:ext cx="2661781" cy="51435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23" name="Google Shape;423;p41"/>
          <p:cNvSpPr txBox="1">
            <a:spLocks noGrp="1"/>
          </p:cNvSpPr>
          <p:nvPr>
            <p:ph type="body" idx="1"/>
          </p:nvPr>
        </p:nvSpPr>
        <p:spPr>
          <a:xfrm>
            <a:off x="3013156"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4" name="Google Shape;424;p41"/>
          <p:cNvSpPr txBox="1">
            <a:spLocks noGrp="1"/>
          </p:cNvSpPr>
          <p:nvPr>
            <p:ph type="body" idx="2"/>
          </p:nvPr>
        </p:nvSpPr>
        <p:spPr>
          <a:xfrm>
            <a:off x="6083937" y="895350"/>
            <a:ext cx="2717163" cy="3373563"/>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5" name="Google Shape;425;p41"/>
          <p:cNvSpPr txBox="1">
            <a:spLocks noGrp="1"/>
          </p:cNvSpPr>
          <p:nvPr>
            <p:ph type="title"/>
          </p:nvPr>
        </p:nvSpPr>
        <p:spPr>
          <a:xfrm>
            <a:off x="351375" y="895350"/>
            <a:ext cx="1631537" cy="200538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6" name="Google Shape;426;p41"/>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27" name="Google Shape;427;p41"/>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28" name="Google Shape;428;p41"/>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29" name="Google Shape;429;p41"/>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30" name="Google Shape;430;p41"/>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Half Aqua">
  <p:cSld name="Half Aqua">
    <p:spTree>
      <p:nvGrpSpPr>
        <p:cNvPr id="1" name="Shape 431"/>
        <p:cNvGrpSpPr/>
        <p:nvPr/>
      </p:nvGrpSpPr>
      <p:grpSpPr>
        <a:xfrm>
          <a:off x="0" y="0"/>
          <a:ext cx="0" cy="0"/>
          <a:chOff x="0" y="0"/>
          <a:chExt cx="0" cy="0"/>
        </a:xfrm>
      </p:grpSpPr>
      <p:sp>
        <p:nvSpPr>
          <p:cNvPr id="432" name="Google Shape;432;p42"/>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33" name="Google Shape;433;p42"/>
          <p:cNvSpPr txBox="1">
            <a:spLocks noGrp="1"/>
          </p:cNvSpPr>
          <p:nvPr>
            <p:ph type="title"/>
          </p:nvPr>
        </p:nvSpPr>
        <p:spPr>
          <a:xfrm>
            <a:off x="351375" y="895349"/>
            <a:ext cx="3863633" cy="29946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1"/>
              </a:buClr>
              <a:buSzPts val="33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42"/>
          <p:cNvSpPr txBox="1">
            <a:spLocks noGrp="1"/>
          </p:cNvSpPr>
          <p:nvPr>
            <p:ph type="body" idx="1"/>
          </p:nvPr>
        </p:nvSpPr>
        <p:spPr>
          <a:xfrm>
            <a:off x="351375" y="1593934"/>
            <a:ext cx="3863633" cy="2689968"/>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dk1"/>
              </a:buClr>
              <a:buSzPts val="2100"/>
              <a:buChar char="•"/>
              <a:defRPr>
                <a:solidFill>
                  <a:schemeClr val="dk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solidFill>
                  <a:schemeClr val="dk1"/>
                </a:solidFill>
                <a:latin typeface="Calibri"/>
                <a:ea typeface="Calibri"/>
                <a:cs typeface="Calibri"/>
                <a:sym typeface="Calibri"/>
              </a:defRPr>
            </a:lvl2pPr>
            <a:lvl3pPr marL="1371600" lvl="2" indent="-323850" algn="l">
              <a:lnSpc>
                <a:spcPct val="90000"/>
              </a:lnSpc>
              <a:spcBef>
                <a:spcPts val="375"/>
              </a:spcBef>
              <a:spcAft>
                <a:spcPts val="0"/>
              </a:spcAft>
              <a:buClr>
                <a:schemeClr val="dk1"/>
              </a:buClr>
              <a:buSzPts val="1500"/>
              <a:buChar char="•"/>
              <a:defRPr>
                <a:solidFill>
                  <a:schemeClr val="dk1"/>
                </a:solidFill>
                <a:latin typeface="Calibri"/>
                <a:ea typeface="Calibri"/>
                <a:cs typeface="Calibri"/>
                <a:sym typeface="Calibri"/>
              </a:defRPr>
            </a:lvl3pPr>
            <a:lvl4pPr marL="1828800" lvl="3"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4pPr>
            <a:lvl5pPr marL="2286000" lvl="4" indent="-314325" algn="l">
              <a:lnSpc>
                <a:spcPct val="90000"/>
              </a:lnSpc>
              <a:spcBef>
                <a:spcPts val="375"/>
              </a:spcBef>
              <a:spcAft>
                <a:spcPts val="0"/>
              </a:spcAft>
              <a:buClr>
                <a:schemeClr val="dk1"/>
              </a:buClr>
              <a:buSzPts val="1350"/>
              <a:buChar char="•"/>
              <a:defRPr>
                <a:solidFill>
                  <a:schemeClr val="dk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35" name="Google Shape;435;p42"/>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36" name="Google Shape;436;p42"/>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37" name="Google Shape;437;p42"/>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38" name="Google Shape;438;p42"/>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39" name="Google Shape;439;p42"/>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Half Blue">
  <p:cSld name="Half Blue">
    <p:spTree>
      <p:nvGrpSpPr>
        <p:cNvPr id="1" name="Shape 440"/>
        <p:cNvGrpSpPr/>
        <p:nvPr/>
      </p:nvGrpSpPr>
      <p:grpSpPr>
        <a:xfrm>
          <a:off x="0" y="0"/>
          <a:ext cx="0" cy="0"/>
          <a:chOff x="0" y="0"/>
          <a:chExt cx="0" cy="0"/>
        </a:xfrm>
      </p:grpSpPr>
      <p:sp>
        <p:nvSpPr>
          <p:cNvPr id="441" name="Google Shape;441;p43"/>
          <p:cNvSpPr/>
          <p:nvPr/>
        </p:nvSpPr>
        <p:spPr>
          <a:xfrm>
            <a:off x="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42" name="Google Shape;442;p43"/>
          <p:cNvSpPr txBox="1">
            <a:spLocks noGrp="1"/>
          </p:cNvSpPr>
          <p:nvPr>
            <p:ph type="title"/>
          </p:nvPr>
        </p:nvSpPr>
        <p:spPr>
          <a:xfrm>
            <a:off x="351375" y="895349"/>
            <a:ext cx="3863633" cy="29946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3" name="Google Shape;443;p43"/>
          <p:cNvSpPr txBox="1">
            <a:spLocks noGrp="1"/>
          </p:cNvSpPr>
          <p:nvPr>
            <p:ph type="body" idx="1"/>
          </p:nvPr>
        </p:nvSpPr>
        <p:spPr>
          <a:xfrm>
            <a:off x="351375" y="1593934"/>
            <a:ext cx="3863633" cy="2689968"/>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4" name="Google Shape;444;p43"/>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45" name="Google Shape;445;p43"/>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46" name="Google Shape;446;p43"/>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47" name="Google Shape;447;p43"/>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48" name="Google Shape;448;p43"/>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Half Navy">
  <p:cSld name="Half Navy">
    <p:bg>
      <p:bgPr>
        <a:solidFill>
          <a:schemeClr val="lt1">
            <a:alpha val="74901"/>
          </a:schemeClr>
        </a:solidFill>
        <a:effectLst/>
      </p:bgPr>
    </p:bg>
    <p:spTree>
      <p:nvGrpSpPr>
        <p:cNvPr id="1" name="Shape 449"/>
        <p:cNvGrpSpPr/>
        <p:nvPr/>
      </p:nvGrpSpPr>
      <p:grpSpPr>
        <a:xfrm>
          <a:off x="0" y="0"/>
          <a:ext cx="0" cy="0"/>
          <a:chOff x="0" y="0"/>
          <a:chExt cx="0" cy="0"/>
        </a:xfrm>
      </p:grpSpPr>
      <p:sp>
        <p:nvSpPr>
          <p:cNvPr id="450" name="Google Shape;450;p44"/>
          <p:cNvSpPr/>
          <p:nvPr/>
        </p:nvSpPr>
        <p:spPr>
          <a:xfrm>
            <a:off x="0" y="0"/>
            <a:ext cx="4572000" cy="5143500"/>
          </a:xfrm>
          <a:prstGeom prst="rect">
            <a:avLst/>
          </a:prstGeom>
          <a:solidFill>
            <a:schemeClr val="accent1">
              <a:alpha val="74901"/>
            </a:schemeClr>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51" name="Google Shape;451;p44"/>
          <p:cNvSpPr txBox="1">
            <a:spLocks noGrp="1"/>
          </p:cNvSpPr>
          <p:nvPr>
            <p:ph type="title"/>
          </p:nvPr>
        </p:nvSpPr>
        <p:spPr>
          <a:xfrm>
            <a:off x="351375" y="895349"/>
            <a:ext cx="3863633" cy="299466"/>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lt1"/>
              </a:buClr>
              <a:buSzPts val="33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2" name="Google Shape;452;p44"/>
          <p:cNvSpPr txBox="1">
            <a:spLocks noGrp="1"/>
          </p:cNvSpPr>
          <p:nvPr>
            <p:ph type="body" idx="1"/>
          </p:nvPr>
        </p:nvSpPr>
        <p:spPr>
          <a:xfrm>
            <a:off x="351375" y="1593934"/>
            <a:ext cx="3863633" cy="2689968"/>
          </a:xfrm>
          <a:prstGeom prst="rect">
            <a:avLst/>
          </a:prstGeom>
          <a:noFill/>
          <a:ln>
            <a:noFill/>
          </a:ln>
        </p:spPr>
        <p:txBody>
          <a:bodyPr spcFirstLastPara="1" wrap="square" lIns="91425" tIns="45700" rIns="91425" bIns="45700" anchor="t" anchorCtr="0">
            <a:noAutofit/>
          </a:bodyPr>
          <a:lstStyle>
            <a:lvl1pPr marL="457200" lvl="0" indent="-361950" algn="l">
              <a:lnSpc>
                <a:spcPct val="90000"/>
              </a:lnSpc>
              <a:spcBef>
                <a:spcPts val="750"/>
              </a:spcBef>
              <a:spcAft>
                <a:spcPts val="0"/>
              </a:spcAft>
              <a:buClr>
                <a:schemeClr val="lt1"/>
              </a:buClr>
              <a:buSzPts val="2100"/>
              <a:buChar char="•"/>
              <a:defRPr>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lt1"/>
              </a:buClr>
              <a:buSzPts val="1800"/>
              <a:buChar char="•"/>
              <a:defRPr>
                <a:solidFill>
                  <a:schemeClr val="lt1"/>
                </a:solidFill>
                <a:latin typeface="Calibri"/>
                <a:ea typeface="Calibri"/>
                <a:cs typeface="Calibri"/>
                <a:sym typeface="Calibri"/>
              </a:defRPr>
            </a:lvl2pPr>
            <a:lvl3pPr marL="1371600" lvl="2" indent="-323850" algn="l">
              <a:lnSpc>
                <a:spcPct val="90000"/>
              </a:lnSpc>
              <a:spcBef>
                <a:spcPts val="375"/>
              </a:spcBef>
              <a:spcAft>
                <a:spcPts val="0"/>
              </a:spcAft>
              <a:buClr>
                <a:schemeClr val="lt1"/>
              </a:buClr>
              <a:buSzPts val="1500"/>
              <a:buChar char="•"/>
              <a:defRPr>
                <a:solidFill>
                  <a:schemeClr val="lt1"/>
                </a:solidFill>
                <a:latin typeface="Calibri"/>
                <a:ea typeface="Calibri"/>
                <a:cs typeface="Calibri"/>
                <a:sym typeface="Calibri"/>
              </a:defRPr>
            </a:lvl3pPr>
            <a:lvl4pPr marL="1828800" lvl="3"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4pPr>
            <a:lvl5pPr marL="2286000" lvl="4" indent="-314325" algn="l">
              <a:lnSpc>
                <a:spcPct val="90000"/>
              </a:lnSpc>
              <a:spcBef>
                <a:spcPts val="375"/>
              </a:spcBef>
              <a:spcAft>
                <a:spcPts val="0"/>
              </a:spcAft>
              <a:buClr>
                <a:schemeClr val="lt1"/>
              </a:buClr>
              <a:buSzPts val="1350"/>
              <a:buChar char="•"/>
              <a:defRPr>
                <a:solidFill>
                  <a:schemeClr val="lt1"/>
                </a:solidFill>
                <a:latin typeface="Calibri"/>
                <a:ea typeface="Calibri"/>
                <a:cs typeface="Calibri"/>
                <a:sym typeface="Calibri"/>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53" name="Google Shape;453;p44"/>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54" name="Google Shape;454;p44"/>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55" name="Google Shape;455;p44"/>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56" name="Google Shape;456;p44"/>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57" name="Google Shape;457;p44"/>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Quote White">
  <p:cSld name="Quote White">
    <p:spTree>
      <p:nvGrpSpPr>
        <p:cNvPr id="1" name="Shape 458"/>
        <p:cNvGrpSpPr/>
        <p:nvPr/>
      </p:nvGrpSpPr>
      <p:grpSpPr>
        <a:xfrm>
          <a:off x="0" y="0"/>
          <a:ext cx="0" cy="0"/>
          <a:chOff x="0" y="0"/>
          <a:chExt cx="0" cy="0"/>
        </a:xfrm>
      </p:grpSpPr>
      <p:sp>
        <p:nvSpPr>
          <p:cNvPr id="459" name="Google Shape;459;p45"/>
          <p:cNvSpPr/>
          <p:nvPr/>
        </p:nvSpPr>
        <p:spPr>
          <a:xfrm>
            <a:off x="100" y="0"/>
            <a:ext cx="9144000" cy="5149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60" name="Google Shape;460;p45"/>
          <p:cNvSpPr/>
          <p:nvPr/>
        </p:nvSpPr>
        <p:spPr>
          <a:xfrm>
            <a:off x="4303650" y="0"/>
            <a:ext cx="536700" cy="886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61" name="Google Shape;461;p45"/>
          <p:cNvSpPr txBox="1"/>
          <p:nvPr/>
        </p:nvSpPr>
        <p:spPr>
          <a:xfrm>
            <a:off x="3593400" y="285749"/>
            <a:ext cx="1957200" cy="609601"/>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accent2"/>
              </a:buClr>
              <a:buSzPts val="6000"/>
              <a:buFont typeface="Arial Black"/>
              <a:buNone/>
            </a:pPr>
            <a:r>
              <a:rPr lang="en-US" sz="6000" b="1" i="0">
                <a:solidFill>
                  <a:schemeClr val="accent2"/>
                </a:solidFill>
                <a:latin typeface="Arial Black"/>
                <a:ea typeface="Arial Black"/>
                <a:cs typeface="Arial Black"/>
                <a:sym typeface="Arial Black"/>
              </a:rPr>
              <a:t>“</a:t>
            </a:r>
            <a:endParaRPr/>
          </a:p>
        </p:txBody>
      </p:sp>
      <p:sp>
        <p:nvSpPr>
          <p:cNvPr id="462" name="Google Shape;462;p45"/>
          <p:cNvSpPr txBox="1">
            <a:spLocks noGrp="1"/>
          </p:cNvSpPr>
          <p:nvPr>
            <p:ph type="body" idx="1"/>
          </p:nvPr>
        </p:nvSpPr>
        <p:spPr>
          <a:xfrm>
            <a:off x="1616475" y="1253447"/>
            <a:ext cx="5911200" cy="2984643"/>
          </a:xfrm>
          <a:prstGeom prst="rect">
            <a:avLst/>
          </a:prstGeom>
          <a:noFill/>
          <a:ln>
            <a:noFill/>
          </a:ln>
        </p:spPr>
        <p:txBody>
          <a:bodyPr spcFirstLastPara="1" wrap="square" lIns="91425" tIns="91425" rIns="91425" bIns="91425" anchor="t" anchorCtr="0">
            <a:noAutofit/>
          </a:bodyPr>
          <a:lstStyle>
            <a:lvl1pPr marL="457200" lvl="0" indent="-228600" algn="ctr">
              <a:lnSpc>
                <a:spcPct val="90000"/>
              </a:lnSpc>
              <a:spcBef>
                <a:spcPts val="0"/>
              </a:spcBef>
              <a:spcAft>
                <a:spcPts val="0"/>
              </a:spcAft>
              <a:buClr>
                <a:srgbClr val="FFFFFF"/>
              </a:buClr>
              <a:buSzPts val="3000"/>
              <a:buFont typeface="Noto Sans Symbols"/>
              <a:buNone/>
              <a:defRPr sz="3000" b="0" i="0">
                <a:solidFill>
                  <a:schemeClr val="dk2"/>
                </a:solidFill>
                <a:latin typeface="Calibri"/>
                <a:ea typeface="Calibri"/>
                <a:cs typeface="Calibri"/>
                <a:sym typeface="Calibri"/>
              </a:defRPr>
            </a:lvl1pPr>
            <a:lvl2pPr marL="914400" lvl="1" indent="-419100" algn="ctr">
              <a:lnSpc>
                <a:spcPct val="90000"/>
              </a:lnSpc>
              <a:spcBef>
                <a:spcPts val="0"/>
              </a:spcBef>
              <a:spcAft>
                <a:spcPts val="0"/>
              </a:spcAft>
              <a:buClr>
                <a:srgbClr val="FFFFFF"/>
              </a:buClr>
              <a:buSzPts val="3000"/>
              <a:buChar char="•"/>
              <a:defRPr sz="3000" b="1">
                <a:solidFill>
                  <a:srgbClr val="FFFFFF"/>
                </a:solidFill>
              </a:defRPr>
            </a:lvl2pPr>
            <a:lvl3pPr marL="1371600" lvl="2" indent="-419100" algn="ctr">
              <a:lnSpc>
                <a:spcPct val="90000"/>
              </a:lnSpc>
              <a:spcBef>
                <a:spcPts val="0"/>
              </a:spcBef>
              <a:spcAft>
                <a:spcPts val="0"/>
              </a:spcAft>
              <a:buClr>
                <a:srgbClr val="FFFFFF"/>
              </a:buClr>
              <a:buSzPts val="3000"/>
              <a:buChar char="•"/>
              <a:defRPr sz="3000" b="1">
                <a:solidFill>
                  <a:srgbClr val="FFFFFF"/>
                </a:solidFill>
              </a:defRPr>
            </a:lvl3pPr>
            <a:lvl4pPr marL="1828800" lvl="3" indent="-419100" algn="ctr">
              <a:lnSpc>
                <a:spcPct val="90000"/>
              </a:lnSpc>
              <a:spcBef>
                <a:spcPts val="0"/>
              </a:spcBef>
              <a:spcAft>
                <a:spcPts val="0"/>
              </a:spcAft>
              <a:buClr>
                <a:srgbClr val="FFFFFF"/>
              </a:buClr>
              <a:buSzPts val="3000"/>
              <a:buChar char="•"/>
              <a:defRPr sz="3000" b="1">
                <a:solidFill>
                  <a:srgbClr val="FFFFFF"/>
                </a:solidFill>
              </a:defRPr>
            </a:lvl4pPr>
            <a:lvl5pPr marL="2286000" lvl="4" indent="-419100" algn="ctr">
              <a:lnSpc>
                <a:spcPct val="90000"/>
              </a:lnSpc>
              <a:spcBef>
                <a:spcPts val="0"/>
              </a:spcBef>
              <a:spcAft>
                <a:spcPts val="0"/>
              </a:spcAft>
              <a:buClr>
                <a:srgbClr val="FFFFFF"/>
              </a:buClr>
              <a:buSzPts val="3000"/>
              <a:buChar char="•"/>
              <a:defRPr sz="3000" b="1">
                <a:solidFill>
                  <a:srgbClr val="FFFFFF"/>
                </a:solidFill>
              </a:defRPr>
            </a:lvl5pPr>
            <a:lvl6pPr marL="2743200" lvl="5" indent="-419100" algn="ctr">
              <a:lnSpc>
                <a:spcPct val="90000"/>
              </a:lnSpc>
              <a:spcBef>
                <a:spcPts val="0"/>
              </a:spcBef>
              <a:spcAft>
                <a:spcPts val="0"/>
              </a:spcAft>
              <a:buClr>
                <a:srgbClr val="FFFFFF"/>
              </a:buClr>
              <a:buSzPts val="3000"/>
              <a:buChar char="•"/>
              <a:defRPr sz="3000" b="1">
                <a:solidFill>
                  <a:srgbClr val="FFFFFF"/>
                </a:solidFill>
              </a:defRPr>
            </a:lvl6pPr>
            <a:lvl7pPr marL="3200400" lvl="6" indent="-419100" algn="ctr">
              <a:lnSpc>
                <a:spcPct val="90000"/>
              </a:lnSpc>
              <a:spcBef>
                <a:spcPts val="0"/>
              </a:spcBef>
              <a:spcAft>
                <a:spcPts val="0"/>
              </a:spcAft>
              <a:buClr>
                <a:srgbClr val="FFFFFF"/>
              </a:buClr>
              <a:buSzPts val="3000"/>
              <a:buChar char="•"/>
              <a:defRPr sz="3000" b="1">
                <a:solidFill>
                  <a:srgbClr val="FFFFFF"/>
                </a:solidFill>
              </a:defRPr>
            </a:lvl7pPr>
            <a:lvl8pPr marL="3657600" lvl="7" indent="-419100" algn="ctr">
              <a:lnSpc>
                <a:spcPct val="90000"/>
              </a:lnSpc>
              <a:spcBef>
                <a:spcPts val="0"/>
              </a:spcBef>
              <a:spcAft>
                <a:spcPts val="0"/>
              </a:spcAft>
              <a:buClr>
                <a:srgbClr val="FFFFFF"/>
              </a:buClr>
              <a:buSzPts val="3000"/>
              <a:buChar char="•"/>
              <a:defRPr sz="3000" b="1">
                <a:solidFill>
                  <a:srgbClr val="FFFFFF"/>
                </a:solidFill>
              </a:defRPr>
            </a:lvl8pPr>
            <a:lvl9pPr marL="4114800" lvl="8" indent="-419100" algn="ctr">
              <a:lnSpc>
                <a:spcPct val="90000"/>
              </a:lnSpc>
              <a:spcBef>
                <a:spcPts val="0"/>
              </a:spcBef>
              <a:spcAft>
                <a:spcPts val="0"/>
              </a:spcAft>
              <a:buClr>
                <a:srgbClr val="FFFFFF"/>
              </a:buClr>
              <a:buSzPts val="3000"/>
              <a:buChar char="•"/>
              <a:defRPr sz="3000" b="1">
                <a:solidFill>
                  <a:srgbClr val="FFFFFF"/>
                </a:solidFill>
              </a:defRPr>
            </a:lvl9pPr>
          </a:lstStyle>
          <a:p>
            <a:endParaRPr/>
          </a:p>
        </p:txBody>
      </p:sp>
      <p:sp>
        <p:nvSpPr>
          <p:cNvPr id="463" name="Google Shape;463;p45"/>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64" name="Google Shape;464;p45"/>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65" name="Google Shape;465;p45"/>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66" name="Google Shape;466;p45"/>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67" name="Google Shape;467;p45"/>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Quote Aqua">
  <p:cSld name="Quote Aqua">
    <p:bg>
      <p:bgPr>
        <a:solidFill>
          <a:schemeClr val="lt2"/>
        </a:solidFill>
        <a:effectLst/>
      </p:bgPr>
    </p:bg>
    <p:spTree>
      <p:nvGrpSpPr>
        <p:cNvPr id="1" name="Shape 468"/>
        <p:cNvGrpSpPr/>
        <p:nvPr/>
      </p:nvGrpSpPr>
      <p:grpSpPr>
        <a:xfrm>
          <a:off x="0" y="0"/>
          <a:ext cx="0" cy="0"/>
          <a:chOff x="0" y="0"/>
          <a:chExt cx="0" cy="0"/>
        </a:xfrm>
      </p:grpSpPr>
      <p:sp>
        <p:nvSpPr>
          <p:cNvPr id="469" name="Google Shape;469;p46"/>
          <p:cNvSpPr txBox="1"/>
          <p:nvPr/>
        </p:nvSpPr>
        <p:spPr>
          <a:xfrm>
            <a:off x="3593400" y="285749"/>
            <a:ext cx="1957200" cy="609601"/>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accent2"/>
              </a:buClr>
              <a:buSzPts val="6000"/>
              <a:buFont typeface="Arial Black"/>
              <a:buNone/>
            </a:pPr>
            <a:r>
              <a:rPr lang="en-US" sz="6000" b="1" i="0">
                <a:solidFill>
                  <a:schemeClr val="accent2"/>
                </a:solidFill>
                <a:latin typeface="Arial Black"/>
                <a:ea typeface="Arial Black"/>
                <a:cs typeface="Arial Black"/>
                <a:sym typeface="Arial Black"/>
              </a:rPr>
              <a:t>“</a:t>
            </a:r>
            <a:endParaRPr/>
          </a:p>
        </p:txBody>
      </p:sp>
      <p:sp>
        <p:nvSpPr>
          <p:cNvPr id="470" name="Google Shape;470;p46"/>
          <p:cNvSpPr txBox="1">
            <a:spLocks noGrp="1"/>
          </p:cNvSpPr>
          <p:nvPr>
            <p:ph type="body" idx="1"/>
          </p:nvPr>
        </p:nvSpPr>
        <p:spPr>
          <a:xfrm>
            <a:off x="1616475" y="1253447"/>
            <a:ext cx="5911200" cy="2984643"/>
          </a:xfrm>
          <a:prstGeom prst="rect">
            <a:avLst/>
          </a:prstGeom>
          <a:noFill/>
          <a:ln>
            <a:noFill/>
          </a:ln>
        </p:spPr>
        <p:txBody>
          <a:bodyPr spcFirstLastPara="1" wrap="square" lIns="91425" tIns="91425" rIns="91425" bIns="91425" anchor="t" anchorCtr="0">
            <a:normAutofit/>
          </a:bodyPr>
          <a:lstStyle>
            <a:lvl1pPr marL="457200" lvl="0" indent="-228600" algn="ctr">
              <a:lnSpc>
                <a:spcPct val="90000"/>
              </a:lnSpc>
              <a:spcBef>
                <a:spcPts val="0"/>
              </a:spcBef>
              <a:spcAft>
                <a:spcPts val="0"/>
              </a:spcAft>
              <a:buClr>
                <a:srgbClr val="FFFFFF"/>
              </a:buClr>
              <a:buSzPts val="3000"/>
              <a:buFont typeface="Noto Sans Symbols"/>
              <a:buNone/>
              <a:defRPr sz="3000" b="0" i="0">
                <a:solidFill>
                  <a:srgbClr val="FFFFFF"/>
                </a:solidFill>
                <a:latin typeface="Calibri"/>
                <a:ea typeface="Calibri"/>
                <a:cs typeface="Calibri"/>
                <a:sym typeface="Calibri"/>
              </a:defRPr>
            </a:lvl1pPr>
            <a:lvl2pPr marL="914400" lvl="1" indent="-419100" algn="ctr">
              <a:lnSpc>
                <a:spcPct val="90000"/>
              </a:lnSpc>
              <a:spcBef>
                <a:spcPts val="0"/>
              </a:spcBef>
              <a:spcAft>
                <a:spcPts val="0"/>
              </a:spcAft>
              <a:buClr>
                <a:srgbClr val="FFFFFF"/>
              </a:buClr>
              <a:buSzPts val="3000"/>
              <a:buChar char="•"/>
              <a:defRPr sz="3000" b="1">
                <a:solidFill>
                  <a:srgbClr val="FFFFFF"/>
                </a:solidFill>
              </a:defRPr>
            </a:lvl2pPr>
            <a:lvl3pPr marL="1371600" lvl="2" indent="-419100" algn="ctr">
              <a:lnSpc>
                <a:spcPct val="90000"/>
              </a:lnSpc>
              <a:spcBef>
                <a:spcPts val="0"/>
              </a:spcBef>
              <a:spcAft>
                <a:spcPts val="0"/>
              </a:spcAft>
              <a:buClr>
                <a:srgbClr val="FFFFFF"/>
              </a:buClr>
              <a:buSzPts val="3000"/>
              <a:buChar char="•"/>
              <a:defRPr sz="3000" b="1">
                <a:solidFill>
                  <a:srgbClr val="FFFFFF"/>
                </a:solidFill>
              </a:defRPr>
            </a:lvl3pPr>
            <a:lvl4pPr marL="1828800" lvl="3" indent="-419100" algn="ctr">
              <a:lnSpc>
                <a:spcPct val="90000"/>
              </a:lnSpc>
              <a:spcBef>
                <a:spcPts val="0"/>
              </a:spcBef>
              <a:spcAft>
                <a:spcPts val="0"/>
              </a:spcAft>
              <a:buClr>
                <a:srgbClr val="FFFFFF"/>
              </a:buClr>
              <a:buSzPts val="3000"/>
              <a:buChar char="•"/>
              <a:defRPr sz="3000" b="1">
                <a:solidFill>
                  <a:srgbClr val="FFFFFF"/>
                </a:solidFill>
              </a:defRPr>
            </a:lvl4pPr>
            <a:lvl5pPr marL="2286000" lvl="4" indent="-419100" algn="ctr">
              <a:lnSpc>
                <a:spcPct val="90000"/>
              </a:lnSpc>
              <a:spcBef>
                <a:spcPts val="0"/>
              </a:spcBef>
              <a:spcAft>
                <a:spcPts val="0"/>
              </a:spcAft>
              <a:buClr>
                <a:srgbClr val="FFFFFF"/>
              </a:buClr>
              <a:buSzPts val="3000"/>
              <a:buChar char="•"/>
              <a:defRPr sz="3000" b="1">
                <a:solidFill>
                  <a:srgbClr val="FFFFFF"/>
                </a:solidFill>
              </a:defRPr>
            </a:lvl5pPr>
            <a:lvl6pPr marL="2743200" lvl="5" indent="-419100" algn="ctr">
              <a:lnSpc>
                <a:spcPct val="90000"/>
              </a:lnSpc>
              <a:spcBef>
                <a:spcPts val="0"/>
              </a:spcBef>
              <a:spcAft>
                <a:spcPts val="0"/>
              </a:spcAft>
              <a:buClr>
                <a:srgbClr val="FFFFFF"/>
              </a:buClr>
              <a:buSzPts val="3000"/>
              <a:buChar char="•"/>
              <a:defRPr sz="3000" b="1">
                <a:solidFill>
                  <a:srgbClr val="FFFFFF"/>
                </a:solidFill>
              </a:defRPr>
            </a:lvl6pPr>
            <a:lvl7pPr marL="3200400" lvl="6" indent="-419100" algn="ctr">
              <a:lnSpc>
                <a:spcPct val="90000"/>
              </a:lnSpc>
              <a:spcBef>
                <a:spcPts val="0"/>
              </a:spcBef>
              <a:spcAft>
                <a:spcPts val="0"/>
              </a:spcAft>
              <a:buClr>
                <a:srgbClr val="FFFFFF"/>
              </a:buClr>
              <a:buSzPts val="3000"/>
              <a:buChar char="•"/>
              <a:defRPr sz="3000" b="1">
                <a:solidFill>
                  <a:srgbClr val="FFFFFF"/>
                </a:solidFill>
              </a:defRPr>
            </a:lvl7pPr>
            <a:lvl8pPr marL="3657600" lvl="7" indent="-419100" algn="ctr">
              <a:lnSpc>
                <a:spcPct val="90000"/>
              </a:lnSpc>
              <a:spcBef>
                <a:spcPts val="0"/>
              </a:spcBef>
              <a:spcAft>
                <a:spcPts val="0"/>
              </a:spcAft>
              <a:buClr>
                <a:srgbClr val="FFFFFF"/>
              </a:buClr>
              <a:buSzPts val="3000"/>
              <a:buChar char="•"/>
              <a:defRPr sz="3000" b="1">
                <a:solidFill>
                  <a:srgbClr val="FFFFFF"/>
                </a:solidFill>
              </a:defRPr>
            </a:lvl8pPr>
            <a:lvl9pPr marL="4114800" lvl="8" indent="-419100" algn="ctr">
              <a:lnSpc>
                <a:spcPct val="90000"/>
              </a:lnSpc>
              <a:spcBef>
                <a:spcPts val="0"/>
              </a:spcBef>
              <a:spcAft>
                <a:spcPts val="0"/>
              </a:spcAft>
              <a:buClr>
                <a:srgbClr val="FFFFFF"/>
              </a:buClr>
              <a:buSzPts val="3000"/>
              <a:buChar char="•"/>
              <a:defRPr sz="3000" b="1">
                <a:solidFill>
                  <a:srgbClr val="FFFFFF"/>
                </a:solidFill>
              </a:defRPr>
            </a:lvl9pPr>
          </a:lstStyle>
          <a:p>
            <a:endParaRPr/>
          </a:p>
        </p:txBody>
      </p:sp>
      <p:sp>
        <p:nvSpPr>
          <p:cNvPr id="471" name="Google Shape;471;p46"/>
          <p:cNvSpPr/>
          <p:nvPr/>
        </p:nvSpPr>
        <p:spPr>
          <a:xfrm>
            <a:off x="100" y="0"/>
            <a:ext cx="9144000" cy="5149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72" name="Google Shape;472;p46"/>
          <p:cNvSpPr txBox="1">
            <a:spLocks noGrp="1"/>
          </p:cNvSpPr>
          <p:nvPr>
            <p:ph type="body" idx="2"/>
          </p:nvPr>
        </p:nvSpPr>
        <p:spPr>
          <a:xfrm>
            <a:off x="1616475" y="1253447"/>
            <a:ext cx="5911200" cy="2984643"/>
          </a:xfrm>
          <a:prstGeom prst="rect">
            <a:avLst/>
          </a:prstGeom>
          <a:noFill/>
          <a:ln>
            <a:noFill/>
          </a:ln>
        </p:spPr>
        <p:txBody>
          <a:bodyPr spcFirstLastPara="1" wrap="square" lIns="91425" tIns="91425" rIns="91425" bIns="91425" anchor="t" anchorCtr="0">
            <a:noAutofit/>
          </a:bodyPr>
          <a:lstStyle>
            <a:lvl1pPr marL="457200" lvl="0" indent="-228600" algn="ctr">
              <a:lnSpc>
                <a:spcPct val="90000"/>
              </a:lnSpc>
              <a:spcBef>
                <a:spcPts val="0"/>
              </a:spcBef>
              <a:spcAft>
                <a:spcPts val="0"/>
              </a:spcAft>
              <a:buClr>
                <a:srgbClr val="FFFFFF"/>
              </a:buClr>
              <a:buSzPts val="3000"/>
              <a:buFont typeface="Noto Sans Symbols"/>
              <a:buNone/>
              <a:defRPr sz="3000" b="0" i="0">
                <a:solidFill>
                  <a:schemeClr val="dk1"/>
                </a:solidFill>
                <a:latin typeface="Calibri"/>
                <a:ea typeface="Calibri"/>
                <a:cs typeface="Calibri"/>
                <a:sym typeface="Calibri"/>
              </a:defRPr>
            </a:lvl1pPr>
            <a:lvl2pPr marL="914400" lvl="1" indent="-419100" algn="ctr">
              <a:lnSpc>
                <a:spcPct val="90000"/>
              </a:lnSpc>
              <a:spcBef>
                <a:spcPts val="0"/>
              </a:spcBef>
              <a:spcAft>
                <a:spcPts val="0"/>
              </a:spcAft>
              <a:buClr>
                <a:srgbClr val="FFFFFF"/>
              </a:buClr>
              <a:buSzPts val="3000"/>
              <a:buChar char="•"/>
              <a:defRPr sz="3000" b="1">
                <a:solidFill>
                  <a:srgbClr val="FFFFFF"/>
                </a:solidFill>
              </a:defRPr>
            </a:lvl2pPr>
            <a:lvl3pPr marL="1371600" lvl="2" indent="-419100" algn="ctr">
              <a:lnSpc>
                <a:spcPct val="90000"/>
              </a:lnSpc>
              <a:spcBef>
                <a:spcPts val="0"/>
              </a:spcBef>
              <a:spcAft>
                <a:spcPts val="0"/>
              </a:spcAft>
              <a:buClr>
                <a:srgbClr val="FFFFFF"/>
              </a:buClr>
              <a:buSzPts val="3000"/>
              <a:buChar char="•"/>
              <a:defRPr sz="3000" b="1">
                <a:solidFill>
                  <a:srgbClr val="FFFFFF"/>
                </a:solidFill>
              </a:defRPr>
            </a:lvl3pPr>
            <a:lvl4pPr marL="1828800" lvl="3" indent="-419100" algn="ctr">
              <a:lnSpc>
                <a:spcPct val="90000"/>
              </a:lnSpc>
              <a:spcBef>
                <a:spcPts val="0"/>
              </a:spcBef>
              <a:spcAft>
                <a:spcPts val="0"/>
              </a:spcAft>
              <a:buClr>
                <a:srgbClr val="FFFFFF"/>
              </a:buClr>
              <a:buSzPts val="3000"/>
              <a:buChar char="•"/>
              <a:defRPr sz="3000" b="1">
                <a:solidFill>
                  <a:srgbClr val="FFFFFF"/>
                </a:solidFill>
              </a:defRPr>
            </a:lvl4pPr>
            <a:lvl5pPr marL="2286000" lvl="4" indent="-419100" algn="ctr">
              <a:lnSpc>
                <a:spcPct val="90000"/>
              </a:lnSpc>
              <a:spcBef>
                <a:spcPts val="0"/>
              </a:spcBef>
              <a:spcAft>
                <a:spcPts val="0"/>
              </a:spcAft>
              <a:buClr>
                <a:srgbClr val="FFFFFF"/>
              </a:buClr>
              <a:buSzPts val="3000"/>
              <a:buChar char="•"/>
              <a:defRPr sz="3000" b="1">
                <a:solidFill>
                  <a:srgbClr val="FFFFFF"/>
                </a:solidFill>
              </a:defRPr>
            </a:lvl5pPr>
            <a:lvl6pPr marL="2743200" lvl="5" indent="-419100" algn="ctr">
              <a:lnSpc>
                <a:spcPct val="90000"/>
              </a:lnSpc>
              <a:spcBef>
                <a:spcPts val="0"/>
              </a:spcBef>
              <a:spcAft>
                <a:spcPts val="0"/>
              </a:spcAft>
              <a:buClr>
                <a:srgbClr val="FFFFFF"/>
              </a:buClr>
              <a:buSzPts val="3000"/>
              <a:buChar char="•"/>
              <a:defRPr sz="3000" b="1">
                <a:solidFill>
                  <a:srgbClr val="FFFFFF"/>
                </a:solidFill>
              </a:defRPr>
            </a:lvl6pPr>
            <a:lvl7pPr marL="3200400" lvl="6" indent="-419100" algn="ctr">
              <a:lnSpc>
                <a:spcPct val="90000"/>
              </a:lnSpc>
              <a:spcBef>
                <a:spcPts val="0"/>
              </a:spcBef>
              <a:spcAft>
                <a:spcPts val="0"/>
              </a:spcAft>
              <a:buClr>
                <a:srgbClr val="FFFFFF"/>
              </a:buClr>
              <a:buSzPts val="3000"/>
              <a:buChar char="•"/>
              <a:defRPr sz="3000" b="1">
                <a:solidFill>
                  <a:srgbClr val="FFFFFF"/>
                </a:solidFill>
              </a:defRPr>
            </a:lvl7pPr>
            <a:lvl8pPr marL="3657600" lvl="7" indent="-419100" algn="ctr">
              <a:lnSpc>
                <a:spcPct val="90000"/>
              </a:lnSpc>
              <a:spcBef>
                <a:spcPts val="0"/>
              </a:spcBef>
              <a:spcAft>
                <a:spcPts val="0"/>
              </a:spcAft>
              <a:buClr>
                <a:srgbClr val="FFFFFF"/>
              </a:buClr>
              <a:buSzPts val="3000"/>
              <a:buChar char="•"/>
              <a:defRPr sz="3000" b="1">
                <a:solidFill>
                  <a:srgbClr val="FFFFFF"/>
                </a:solidFill>
              </a:defRPr>
            </a:lvl8pPr>
            <a:lvl9pPr marL="4114800" lvl="8" indent="-419100" algn="ctr">
              <a:lnSpc>
                <a:spcPct val="90000"/>
              </a:lnSpc>
              <a:spcBef>
                <a:spcPts val="0"/>
              </a:spcBef>
              <a:spcAft>
                <a:spcPts val="0"/>
              </a:spcAft>
              <a:buClr>
                <a:srgbClr val="FFFFFF"/>
              </a:buClr>
              <a:buSzPts val="3000"/>
              <a:buChar char="•"/>
              <a:defRPr sz="3000" b="1">
                <a:solidFill>
                  <a:srgbClr val="FFFFFF"/>
                </a:solidFill>
              </a:defRPr>
            </a:lvl9pPr>
          </a:lstStyle>
          <a:p>
            <a:endParaRPr/>
          </a:p>
        </p:txBody>
      </p:sp>
      <p:sp>
        <p:nvSpPr>
          <p:cNvPr id="473" name="Google Shape;473;p46"/>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74" name="Google Shape;474;p46"/>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75" name="Google Shape;475;p46"/>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76" name="Google Shape;476;p46"/>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77" name="Google Shape;477;p46"/>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Quote Blue">
  <p:cSld name="Quote Blue">
    <p:bg>
      <p:bgPr>
        <a:solidFill>
          <a:schemeClr val="accent3"/>
        </a:solidFill>
        <a:effectLst/>
      </p:bgPr>
    </p:bg>
    <p:spTree>
      <p:nvGrpSpPr>
        <p:cNvPr id="1" name="Shape 478"/>
        <p:cNvGrpSpPr/>
        <p:nvPr/>
      </p:nvGrpSpPr>
      <p:grpSpPr>
        <a:xfrm>
          <a:off x="0" y="0"/>
          <a:ext cx="0" cy="0"/>
          <a:chOff x="0" y="0"/>
          <a:chExt cx="0" cy="0"/>
        </a:xfrm>
      </p:grpSpPr>
      <p:sp>
        <p:nvSpPr>
          <p:cNvPr id="479" name="Google Shape;479;p47"/>
          <p:cNvSpPr txBox="1"/>
          <p:nvPr/>
        </p:nvSpPr>
        <p:spPr>
          <a:xfrm>
            <a:off x="3593400" y="285749"/>
            <a:ext cx="1957200" cy="609601"/>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accent2"/>
              </a:buClr>
              <a:buSzPts val="6000"/>
              <a:buFont typeface="Arial Black"/>
              <a:buNone/>
            </a:pPr>
            <a:r>
              <a:rPr lang="en-US" sz="6000" b="1" i="0">
                <a:solidFill>
                  <a:schemeClr val="accent2"/>
                </a:solidFill>
                <a:latin typeface="Arial Black"/>
                <a:ea typeface="Arial Black"/>
                <a:cs typeface="Arial Black"/>
                <a:sym typeface="Arial Black"/>
              </a:rPr>
              <a:t>“</a:t>
            </a:r>
            <a:endParaRPr/>
          </a:p>
        </p:txBody>
      </p:sp>
      <p:sp>
        <p:nvSpPr>
          <p:cNvPr id="480" name="Google Shape;480;p47"/>
          <p:cNvSpPr txBox="1">
            <a:spLocks noGrp="1"/>
          </p:cNvSpPr>
          <p:nvPr>
            <p:ph type="body" idx="1"/>
          </p:nvPr>
        </p:nvSpPr>
        <p:spPr>
          <a:xfrm>
            <a:off x="1616475" y="1253447"/>
            <a:ext cx="5911200" cy="2984643"/>
          </a:xfrm>
          <a:prstGeom prst="rect">
            <a:avLst/>
          </a:prstGeom>
          <a:noFill/>
          <a:ln>
            <a:noFill/>
          </a:ln>
        </p:spPr>
        <p:txBody>
          <a:bodyPr spcFirstLastPara="1" wrap="square" lIns="91425" tIns="91425" rIns="91425" bIns="91425" anchor="t" anchorCtr="0">
            <a:normAutofit/>
          </a:bodyPr>
          <a:lstStyle>
            <a:lvl1pPr marL="457200" lvl="0" indent="-228600" algn="ctr">
              <a:lnSpc>
                <a:spcPct val="90000"/>
              </a:lnSpc>
              <a:spcBef>
                <a:spcPts val="0"/>
              </a:spcBef>
              <a:spcAft>
                <a:spcPts val="0"/>
              </a:spcAft>
              <a:buClr>
                <a:srgbClr val="FFFFFF"/>
              </a:buClr>
              <a:buSzPts val="3000"/>
              <a:buFont typeface="Noto Sans Symbols"/>
              <a:buNone/>
              <a:defRPr sz="3000" b="0" i="0">
                <a:solidFill>
                  <a:srgbClr val="FFFFFF"/>
                </a:solidFill>
                <a:latin typeface="Calibri"/>
                <a:ea typeface="Calibri"/>
                <a:cs typeface="Calibri"/>
                <a:sym typeface="Calibri"/>
              </a:defRPr>
            </a:lvl1pPr>
            <a:lvl2pPr marL="914400" lvl="1" indent="-419100" algn="ctr">
              <a:lnSpc>
                <a:spcPct val="90000"/>
              </a:lnSpc>
              <a:spcBef>
                <a:spcPts val="0"/>
              </a:spcBef>
              <a:spcAft>
                <a:spcPts val="0"/>
              </a:spcAft>
              <a:buClr>
                <a:srgbClr val="FFFFFF"/>
              </a:buClr>
              <a:buSzPts val="3000"/>
              <a:buChar char="•"/>
              <a:defRPr sz="3000" b="1">
                <a:solidFill>
                  <a:srgbClr val="FFFFFF"/>
                </a:solidFill>
              </a:defRPr>
            </a:lvl2pPr>
            <a:lvl3pPr marL="1371600" lvl="2" indent="-419100" algn="ctr">
              <a:lnSpc>
                <a:spcPct val="90000"/>
              </a:lnSpc>
              <a:spcBef>
                <a:spcPts val="0"/>
              </a:spcBef>
              <a:spcAft>
                <a:spcPts val="0"/>
              </a:spcAft>
              <a:buClr>
                <a:srgbClr val="FFFFFF"/>
              </a:buClr>
              <a:buSzPts val="3000"/>
              <a:buChar char="•"/>
              <a:defRPr sz="3000" b="1">
                <a:solidFill>
                  <a:srgbClr val="FFFFFF"/>
                </a:solidFill>
              </a:defRPr>
            </a:lvl3pPr>
            <a:lvl4pPr marL="1828800" lvl="3" indent="-419100" algn="ctr">
              <a:lnSpc>
                <a:spcPct val="90000"/>
              </a:lnSpc>
              <a:spcBef>
                <a:spcPts val="0"/>
              </a:spcBef>
              <a:spcAft>
                <a:spcPts val="0"/>
              </a:spcAft>
              <a:buClr>
                <a:srgbClr val="FFFFFF"/>
              </a:buClr>
              <a:buSzPts val="3000"/>
              <a:buChar char="•"/>
              <a:defRPr sz="3000" b="1">
                <a:solidFill>
                  <a:srgbClr val="FFFFFF"/>
                </a:solidFill>
              </a:defRPr>
            </a:lvl4pPr>
            <a:lvl5pPr marL="2286000" lvl="4" indent="-419100" algn="ctr">
              <a:lnSpc>
                <a:spcPct val="90000"/>
              </a:lnSpc>
              <a:spcBef>
                <a:spcPts val="0"/>
              </a:spcBef>
              <a:spcAft>
                <a:spcPts val="0"/>
              </a:spcAft>
              <a:buClr>
                <a:srgbClr val="FFFFFF"/>
              </a:buClr>
              <a:buSzPts val="3000"/>
              <a:buChar char="•"/>
              <a:defRPr sz="3000" b="1">
                <a:solidFill>
                  <a:srgbClr val="FFFFFF"/>
                </a:solidFill>
              </a:defRPr>
            </a:lvl5pPr>
            <a:lvl6pPr marL="2743200" lvl="5" indent="-419100" algn="ctr">
              <a:lnSpc>
                <a:spcPct val="90000"/>
              </a:lnSpc>
              <a:spcBef>
                <a:spcPts val="0"/>
              </a:spcBef>
              <a:spcAft>
                <a:spcPts val="0"/>
              </a:spcAft>
              <a:buClr>
                <a:srgbClr val="FFFFFF"/>
              </a:buClr>
              <a:buSzPts val="3000"/>
              <a:buChar char="•"/>
              <a:defRPr sz="3000" b="1">
                <a:solidFill>
                  <a:srgbClr val="FFFFFF"/>
                </a:solidFill>
              </a:defRPr>
            </a:lvl6pPr>
            <a:lvl7pPr marL="3200400" lvl="6" indent="-419100" algn="ctr">
              <a:lnSpc>
                <a:spcPct val="90000"/>
              </a:lnSpc>
              <a:spcBef>
                <a:spcPts val="0"/>
              </a:spcBef>
              <a:spcAft>
                <a:spcPts val="0"/>
              </a:spcAft>
              <a:buClr>
                <a:srgbClr val="FFFFFF"/>
              </a:buClr>
              <a:buSzPts val="3000"/>
              <a:buChar char="•"/>
              <a:defRPr sz="3000" b="1">
                <a:solidFill>
                  <a:srgbClr val="FFFFFF"/>
                </a:solidFill>
              </a:defRPr>
            </a:lvl7pPr>
            <a:lvl8pPr marL="3657600" lvl="7" indent="-419100" algn="ctr">
              <a:lnSpc>
                <a:spcPct val="90000"/>
              </a:lnSpc>
              <a:spcBef>
                <a:spcPts val="0"/>
              </a:spcBef>
              <a:spcAft>
                <a:spcPts val="0"/>
              </a:spcAft>
              <a:buClr>
                <a:srgbClr val="FFFFFF"/>
              </a:buClr>
              <a:buSzPts val="3000"/>
              <a:buChar char="•"/>
              <a:defRPr sz="3000" b="1">
                <a:solidFill>
                  <a:srgbClr val="FFFFFF"/>
                </a:solidFill>
              </a:defRPr>
            </a:lvl8pPr>
            <a:lvl9pPr marL="4114800" lvl="8" indent="-419100" algn="ctr">
              <a:lnSpc>
                <a:spcPct val="90000"/>
              </a:lnSpc>
              <a:spcBef>
                <a:spcPts val="0"/>
              </a:spcBef>
              <a:spcAft>
                <a:spcPts val="0"/>
              </a:spcAft>
              <a:buClr>
                <a:srgbClr val="FFFFFF"/>
              </a:buClr>
              <a:buSzPts val="3000"/>
              <a:buChar char="•"/>
              <a:defRPr sz="3000" b="1">
                <a:solidFill>
                  <a:srgbClr val="FFFFFF"/>
                </a:solidFill>
              </a:defRPr>
            </a:lvl9pPr>
          </a:lstStyle>
          <a:p>
            <a:endParaRPr/>
          </a:p>
        </p:txBody>
      </p:sp>
      <p:sp>
        <p:nvSpPr>
          <p:cNvPr id="481" name="Google Shape;481;p47"/>
          <p:cNvSpPr/>
          <p:nvPr/>
        </p:nvSpPr>
        <p:spPr>
          <a:xfrm>
            <a:off x="100" y="0"/>
            <a:ext cx="9144000" cy="51495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a:solidFill>
                <a:schemeClr val="dk1"/>
              </a:solidFill>
              <a:latin typeface="Calibri"/>
              <a:ea typeface="Calibri"/>
              <a:cs typeface="Calibri"/>
              <a:sym typeface="Calibri"/>
            </a:endParaRPr>
          </a:p>
        </p:txBody>
      </p:sp>
      <p:sp>
        <p:nvSpPr>
          <p:cNvPr id="482" name="Google Shape;482;p47"/>
          <p:cNvSpPr txBox="1"/>
          <p:nvPr/>
        </p:nvSpPr>
        <p:spPr>
          <a:xfrm>
            <a:off x="3593400" y="285749"/>
            <a:ext cx="1957200" cy="609601"/>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lt1"/>
              </a:buClr>
              <a:buSzPts val="6000"/>
              <a:buFont typeface="Arial Black"/>
              <a:buNone/>
            </a:pPr>
            <a:r>
              <a:rPr lang="en-US" sz="6000" b="1" i="0">
                <a:solidFill>
                  <a:schemeClr val="lt1"/>
                </a:solidFill>
                <a:latin typeface="Arial Black"/>
                <a:ea typeface="Arial Black"/>
                <a:cs typeface="Arial Black"/>
                <a:sym typeface="Arial Black"/>
              </a:rPr>
              <a:t>“</a:t>
            </a:r>
            <a:endParaRPr/>
          </a:p>
        </p:txBody>
      </p:sp>
      <p:sp>
        <p:nvSpPr>
          <p:cNvPr id="483" name="Google Shape;483;p47"/>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84" name="Google Shape;484;p47"/>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85" name="Google Shape;485;p47"/>
          <p:cNvPicPr preferRelativeResize="0"/>
          <p:nvPr/>
        </p:nvPicPr>
        <p:blipFill rotWithShape="1">
          <a:blip r:embed="rId2">
            <a:alphaModFix/>
          </a:blip>
          <a:srcRect/>
          <a:stretch/>
        </p:blipFill>
        <p:spPr>
          <a:xfrm>
            <a:off x="301630" y="305393"/>
            <a:ext cx="393192" cy="393192"/>
          </a:xfrm>
          <a:prstGeom prst="rect">
            <a:avLst/>
          </a:prstGeom>
          <a:noFill/>
          <a:ln>
            <a:noFill/>
          </a:ln>
        </p:spPr>
      </p:pic>
      <p:sp>
        <p:nvSpPr>
          <p:cNvPr id="486" name="Google Shape;486;p47"/>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87" name="Google Shape;487;p47"/>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Aqua">
  <p:cSld name="Blank Aqua">
    <p:bg>
      <p:bgPr>
        <a:solidFill>
          <a:schemeClr val="lt2"/>
        </a:solidFill>
        <a:effectLst/>
      </p:bgPr>
    </p:bg>
    <p:spTree>
      <p:nvGrpSpPr>
        <p:cNvPr id="1" name="Shape 488"/>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Blue">
  <p:cSld name="Blank Blue">
    <p:bg>
      <p:bgPr>
        <a:solidFill>
          <a:schemeClr val="accent3"/>
        </a:solidFill>
        <a:effectLst/>
      </p:bgPr>
    </p:bg>
    <p:spTree>
      <p:nvGrpSpPr>
        <p:cNvPr id="1" name="Shape 489"/>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lank Navy">
  <p:cSld name="Blank Navy">
    <p:bg>
      <p:bgPr>
        <a:solidFill>
          <a:schemeClr val="dk2">
            <a:alpha val="74901"/>
          </a:schemeClr>
        </a:solidFill>
        <a:effectLst/>
      </p:bgPr>
    </p:bg>
    <p:spTree>
      <p:nvGrpSpPr>
        <p:cNvPr id="1" name="Shape 490"/>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hank You">
  <p:cSld name="Thank You">
    <p:bg>
      <p:bgPr>
        <a:solidFill>
          <a:schemeClr val="accent1">
            <a:alpha val="74901"/>
          </a:schemeClr>
        </a:solidFill>
        <a:effectLst/>
      </p:bgPr>
    </p:bg>
    <p:spTree>
      <p:nvGrpSpPr>
        <p:cNvPr id="1" name="Shape 491"/>
        <p:cNvGrpSpPr/>
        <p:nvPr/>
      </p:nvGrpSpPr>
      <p:grpSpPr>
        <a:xfrm>
          <a:off x="0" y="0"/>
          <a:ext cx="0" cy="0"/>
          <a:chOff x="0" y="0"/>
          <a:chExt cx="0" cy="0"/>
        </a:xfrm>
      </p:grpSpPr>
      <p:sp>
        <p:nvSpPr>
          <p:cNvPr id="492" name="Google Shape;492;p51"/>
          <p:cNvSpPr txBox="1">
            <a:spLocks noGrp="1"/>
          </p:cNvSpPr>
          <p:nvPr>
            <p:ph type="body" idx="1"/>
          </p:nvPr>
        </p:nvSpPr>
        <p:spPr>
          <a:xfrm>
            <a:off x="1029021" y="2289514"/>
            <a:ext cx="7085959" cy="564472"/>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750"/>
              </a:spcBef>
              <a:spcAft>
                <a:spcPts val="0"/>
              </a:spcAft>
              <a:buClr>
                <a:schemeClr val="lt1"/>
              </a:buClr>
              <a:buSzPts val="4500"/>
              <a:buNone/>
              <a:defRPr sz="4500" b="1">
                <a:solidFill>
                  <a:schemeClr val="lt1"/>
                </a:solidFill>
                <a:latin typeface="Calibri"/>
                <a:ea typeface="Calibri"/>
                <a:cs typeface="Calibri"/>
                <a:sym typeface="Calibri"/>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3" name="Google Shape;493;p51"/>
          <p:cNvSpPr/>
          <p:nvPr/>
        </p:nvSpPr>
        <p:spPr>
          <a:xfrm>
            <a:off x="0" y="4697442"/>
            <a:ext cx="9143998" cy="4460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494" name="Google Shape;494;p51"/>
          <p:cNvCxnSpPr/>
          <p:nvPr/>
        </p:nvCxnSpPr>
        <p:spPr>
          <a:xfrm>
            <a:off x="0" y="4697442"/>
            <a:ext cx="9144000" cy="0"/>
          </a:xfrm>
          <a:prstGeom prst="straightConnector1">
            <a:avLst/>
          </a:prstGeom>
          <a:noFill/>
          <a:ln w="9525" cap="flat" cmpd="sng">
            <a:solidFill>
              <a:srgbClr val="D8D8D8"/>
            </a:solidFill>
            <a:prstDash val="solid"/>
            <a:miter lim="800000"/>
            <a:headEnd type="none" w="sm" len="sm"/>
            <a:tailEnd type="none" w="sm" len="sm"/>
          </a:ln>
        </p:spPr>
      </p:cxnSp>
      <p:pic>
        <p:nvPicPr>
          <p:cNvPr id="495" name="Google Shape;495;p51"/>
          <p:cNvPicPr preferRelativeResize="0"/>
          <p:nvPr/>
        </p:nvPicPr>
        <p:blipFill rotWithShape="1">
          <a:blip r:embed="rId2">
            <a:alphaModFix/>
          </a:blip>
          <a:srcRect/>
          <a:stretch/>
        </p:blipFill>
        <p:spPr>
          <a:xfrm>
            <a:off x="4058069" y="866137"/>
            <a:ext cx="1027862" cy="1027862"/>
          </a:xfrm>
          <a:prstGeom prst="rect">
            <a:avLst/>
          </a:prstGeom>
          <a:noFill/>
          <a:ln>
            <a:noFill/>
          </a:ln>
        </p:spPr>
      </p:pic>
      <p:sp>
        <p:nvSpPr>
          <p:cNvPr id="496" name="Google Shape;496;p51"/>
          <p:cNvSpPr txBox="1"/>
          <p:nvPr/>
        </p:nvSpPr>
        <p:spPr>
          <a:xfrm>
            <a:off x="8513600" y="4855044"/>
            <a:ext cx="168387" cy="178756"/>
          </a:xfrm>
          <a:prstGeom prst="rect">
            <a:avLst/>
          </a:prstGeom>
          <a:noFill/>
          <a:ln>
            <a:noFill/>
          </a:ln>
        </p:spPr>
        <p:txBody>
          <a:bodyPr spcFirstLastPara="1" wrap="square" lIns="0" tIns="0" rIns="0" bIns="0" anchor="ctr" anchorCtr="0">
            <a:noAutofit/>
          </a:bodyPr>
          <a:lstStyle/>
          <a:p>
            <a:pPr marL="0" marR="0" lvl="0" indent="0" algn="r" rtl="0">
              <a:lnSpc>
                <a:spcPct val="90000"/>
              </a:lnSpc>
              <a:spcBef>
                <a:spcPts val="0"/>
              </a:spcBef>
              <a:spcAft>
                <a:spcPts val="0"/>
              </a:spcAft>
              <a:buClr>
                <a:schemeClr val="accent1"/>
              </a:buClr>
              <a:buSzPts val="800"/>
              <a:buFont typeface="Calibri"/>
              <a:buNone/>
            </a:pPr>
            <a:fld id="{00000000-1234-1234-1234-123412341234}" type="slidenum">
              <a:rPr lang="en-US" sz="800" b="0" i="0">
                <a:solidFill>
                  <a:schemeClr val="accent1"/>
                </a:solidFill>
                <a:latin typeface="Calibri"/>
                <a:ea typeface="Calibri"/>
                <a:cs typeface="Calibri"/>
                <a:sym typeface="Calibri"/>
              </a:rPr>
              <a:t>‹#›</a:t>
            </a:fld>
            <a:endParaRPr sz="800" b="1" i="0">
              <a:solidFill>
                <a:schemeClr val="accent1"/>
              </a:solidFill>
              <a:latin typeface="Calibri"/>
              <a:ea typeface="Calibri"/>
              <a:cs typeface="Calibri"/>
              <a:sym typeface="Calibri"/>
            </a:endParaRPr>
          </a:p>
        </p:txBody>
      </p:sp>
      <p:sp>
        <p:nvSpPr>
          <p:cNvPr id="497" name="Google Shape;497;p51"/>
          <p:cNvSpPr txBox="1"/>
          <p:nvPr/>
        </p:nvSpPr>
        <p:spPr>
          <a:xfrm>
            <a:off x="351376" y="4839142"/>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accent1"/>
              </a:buClr>
              <a:buSzPts val="800"/>
              <a:buFont typeface="Calibri"/>
              <a:buNone/>
            </a:pPr>
            <a:r>
              <a:rPr lang="en-US" sz="800" b="1" i="0">
                <a:solidFill>
                  <a:schemeClr val="accent1"/>
                </a:solidFill>
                <a:latin typeface="Calibri"/>
                <a:ea typeface="Calibri"/>
                <a:cs typeface="Calibri"/>
                <a:sym typeface="Calibri"/>
              </a:rPr>
              <a:t>workingpower.com</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_Thank You">
  <p:cSld name="1_Thank You">
    <p:bg>
      <p:bgPr>
        <a:solidFill>
          <a:schemeClr val="dk2">
            <a:alpha val="74901"/>
          </a:schemeClr>
        </a:solidFill>
        <a:effectLst/>
      </p:bgPr>
    </p:bg>
    <p:spTree>
      <p:nvGrpSpPr>
        <p:cNvPr id="1" name="Shape 498"/>
        <p:cNvGrpSpPr/>
        <p:nvPr/>
      </p:nvGrpSpPr>
      <p:grpSpPr>
        <a:xfrm>
          <a:off x="0" y="0"/>
          <a:ext cx="0" cy="0"/>
          <a:chOff x="0" y="0"/>
          <a:chExt cx="0" cy="0"/>
        </a:xfrm>
      </p:grpSpPr>
      <p:pic>
        <p:nvPicPr>
          <p:cNvPr id="499" name="Google Shape;499;p52"/>
          <p:cNvPicPr preferRelativeResize="0"/>
          <p:nvPr/>
        </p:nvPicPr>
        <p:blipFill rotWithShape="1">
          <a:blip r:embed="rId2">
            <a:alphaModFix/>
          </a:blip>
          <a:srcRect/>
          <a:stretch/>
        </p:blipFill>
        <p:spPr>
          <a:xfrm>
            <a:off x="-1814009" y="0"/>
            <a:ext cx="5143500" cy="5143500"/>
          </a:xfrm>
          <a:prstGeom prst="rect">
            <a:avLst/>
          </a:prstGeom>
          <a:noFill/>
          <a:ln>
            <a:noFill/>
          </a:ln>
        </p:spPr>
      </p:pic>
      <p:pic>
        <p:nvPicPr>
          <p:cNvPr id="500" name="Google Shape;500;p52"/>
          <p:cNvPicPr preferRelativeResize="0"/>
          <p:nvPr/>
        </p:nvPicPr>
        <p:blipFill rotWithShape="1">
          <a:blip r:embed="rId3">
            <a:alphaModFix/>
          </a:blip>
          <a:srcRect/>
          <a:stretch/>
        </p:blipFill>
        <p:spPr>
          <a:xfrm>
            <a:off x="5685924" y="3031254"/>
            <a:ext cx="1852054" cy="296738"/>
          </a:xfrm>
          <a:prstGeom prst="rect">
            <a:avLst/>
          </a:prstGeom>
          <a:noFill/>
          <a:ln>
            <a:noFill/>
          </a:ln>
        </p:spPr>
      </p:pic>
      <p:sp>
        <p:nvSpPr>
          <p:cNvPr id="501" name="Google Shape;501;p52"/>
          <p:cNvSpPr txBox="1"/>
          <p:nvPr/>
        </p:nvSpPr>
        <p:spPr>
          <a:xfrm>
            <a:off x="5587965" y="3489423"/>
            <a:ext cx="316263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lt1"/>
                </a:solidFill>
                <a:latin typeface="Calibri"/>
                <a:ea typeface="Calibri"/>
                <a:cs typeface="Calibri"/>
                <a:sym typeface="Calibri"/>
              </a:rPr>
              <a:t>a community development</a:t>
            </a:r>
            <a:br>
              <a:rPr lang="en-US" sz="1600">
                <a:solidFill>
                  <a:schemeClr val="lt1"/>
                </a:solidFill>
                <a:latin typeface="Calibri"/>
                <a:ea typeface="Calibri"/>
                <a:cs typeface="Calibri"/>
                <a:sym typeface="Calibri"/>
              </a:rPr>
            </a:br>
            <a:r>
              <a:rPr lang="en-US" sz="1600">
                <a:solidFill>
                  <a:schemeClr val="lt1"/>
                </a:solidFill>
                <a:latin typeface="Calibri"/>
                <a:ea typeface="Calibri"/>
                <a:cs typeface="Calibri"/>
                <a:sym typeface="Calibri"/>
              </a:rPr>
              <a:t>&amp; financing platform</a:t>
            </a:r>
            <a:br>
              <a:rPr lang="en-US" sz="1600">
                <a:solidFill>
                  <a:schemeClr val="lt1"/>
                </a:solidFill>
                <a:latin typeface="Calibri"/>
                <a:ea typeface="Calibri"/>
                <a:cs typeface="Calibri"/>
                <a:sym typeface="Calibri"/>
              </a:rPr>
            </a:br>
            <a:r>
              <a:rPr lang="en-US" sz="1600">
                <a:solidFill>
                  <a:schemeClr val="lt1"/>
                </a:solidFill>
                <a:latin typeface="Calibri"/>
                <a:ea typeface="Calibri"/>
                <a:cs typeface="Calibri"/>
                <a:sym typeface="Calibri"/>
              </a:rPr>
              <a:t>built by Urban Ingenuity</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2"/>
          <p:cNvSpPr/>
          <p:nvPr/>
        </p:nvSpPr>
        <p:spPr>
          <a:xfrm>
            <a:off x="8604503" y="276571"/>
            <a:ext cx="200691" cy="200691"/>
          </a:xfrm>
          <a:custGeom>
            <a:avLst/>
            <a:gdLst/>
            <a:ahLst/>
            <a:cxnLst/>
            <a:rect l="l" t="t" r="r" b="b"/>
            <a:pathLst>
              <a:path w="54174" h="54174" extrusionOk="0">
                <a:moveTo>
                  <a:pt x="0" y="0"/>
                </a:moveTo>
                <a:lnTo>
                  <a:pt x="54174" y="0"/>
                </a:lnTo>
                <a:lnTo>
                  <a:pt x="54174" y="54174"/>
                </a:lnTo>
                <a:lnTo>
                  <a:pt x="0" y="54174"/>
                </a:lnTo>
                <a:close/>
              </a:path>
            </a:pathLst>
          </a:custGeom>
          <a:solidFill>
            <a:srgbClr val="CC55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16;p2"/>
          <p:cNvSpPr txBox="1"/>
          <p:nvPr/>
        </p:nvSpPr>
        <p:spPr>
          <a:xfrm flipH="1">
            <a:off x="8499722" y="269194"/>
            <a:ext cx="410253"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en-US" sz="800" b="0" i="0">
                <a:solidFill>
                  <a:schemeClr val="lt1"/>
                </a:solidFill>
                <a:latin typeface="Calibri"/>
                <a:ea typeface="Calibri"/>
                <a:cs typeface="Calibri"/>
                <a:sym typeface="Calibri"/>
              </a:rPr>
              <a:t>‹#›</a:t>
            </a:fld>
            <a:endParaRPr sz="800" b="0" i="0">
              <a:solidFill>
                <a:schemeClr val="lt1"/>
              </a:solidFill>
              <a:latin typeface="Calibri"/>
              <a:ea typeface="Calibri"/>
              <a:cs typeface="Calibri"/>
              <a:sym typeface="Calibri"/>
            </a:endParaRPr>
          </a:p>
        </p:txBody>
      </p:sp>
      <p:sp>
        <p:nvSpPr>
          <p:cNvPr id="17" name="Google Shape;17;p2"/>
          <p:cNvSpPr txBox="1"/>
          <p:nvPr/>
        </p:nvSpPr>
        <p:spPr>
          <a:xfrm>
            <a:off x="351376" y="4705276"/>
            <a:ext cx="2661134" cy="178757"/>
          </a:xfrm>
          <a:prstGeom prst="rect">
            <a:avLst/>
          </a:prstGeom>
          <a:no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Clr>
                <a:schemeClr val="dk1"/>
              </a:buClr>
              <a:buSzPts val="800"/>
              <a:buFont typeface="Calibri"/>
              <a:buNone/>
            </a:pPr>
            <a:r>
              <a:rPr lang="en-US" sz="800" b="0" i="0" u="none">
                <a:solidFill>
                  <a:schemeClr val="dk1"/>
                </a:solidFill>
                <a:latin typeface="Calibri"/>
                <a:ea typeface="Calibri"/>
                <a:cs typeface="Calibri"/>
                <a:sym typeface="Calibri"/>
              </a:rPr>
              <a:t>workingpower.com</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510" name="Google Shape;510;g21cf1293544_0_0"/>
          <p:cNvPicPr preferRelativeResize="0"/>
          <p:nvPr/>
        </p:nvPicPr>
        <p:blipFill rotWithShape="1">
          <a:blip r:embed="rId3">
            <a:alphaModFix amt="52000"/>
          </a:blip>
          <a:srcRect t="7192"/>
          <a:stretch/>
        </p:blipFill>
        <p:spPr>
          <a:xfrm>
            <a:off x="5778111" y="2237805"/>
            <a:ext cx="3373358" cy="2550329"/>
          </a:xfrm>
          <a:prstGeom prst="rect">
            <a:avLst/>
          </a:prstGeom>
          <a:noFill/>
          <a:ln>
            <a:noFill/>
          </a:ln>
        </p:spPr>
      </p:pic>
      <p:pic>
        <p:nvPicPr>
          <p:cNvPr id="511" name="Google Shape;511;g21cf1293544_0_0"/>
          <p:cNvPicPr preferRelativeResize="0"/>
          <p:nvPr/>
        </p:nvPicPr>
        <p:blipFill rotWithShape="1">
          <a:blip r:embed="rId4">
            <a:alphaModFix amt="30000"/>
          </a:blip>
          <a:srcRect l="20889" r="18400"/>
          <a:stretch/>
        </p:blipFill>
        <p:spPr>
          <a:xfrm>
            <a:off x="3046097" y="2059175"/>
            <a:ext cx="2708410" cy="2292326"/>
          </a:xfrm>
          <a:prstGeom prst="rect">
            <a:avLst/>
          </a:prstGeom>
          <a:noFill/>
          <a:ln>
            <a:noFill/>
          </a:ln>
        </p:spPr>
      </p:pic>
      <p:sp>
        <p:nvSpPr>
          <p:cNvPr id="512" name="Google Shape;512;g21cf1293544_0_0"/>
          <p:cNvSpPr/>
          <p:nvPr/>
        </p:nvSpPr>
        <p:spPr>
          <a:xfrm>
            <a:off x="5737173" y="755562"/>
            <a:ext cx="3416700" cy="1299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cxnSp>
        <p:nvCxnSpPr>
          <p:cNvPr id="513" name="Google Shape;513;g21cf1293544_0_0"/>
          <p:cNvCxnSpPr/>
          <p:nvPr/>
        </p:nvCxnSpPr>
        <p:spPr>
          <a:xfrm>
            <a:off x="3062200" y="2052146"/>
            <a:ext cx="2712900" cy="0"/>
          </a:xfrm>
          <a:prstGeom prst="straightConnector1">
            <a:avLst/>
          </a:prstGeom>
          <a:noFill/>
          <a:ln w="9525" cap="flat" cmpd="sng">
            <a:solidFill>
              <a:srgbClr val="BFBFBF"/>
            </a:solidFill>
            <a:prstDash val="solid"/>
            <a:miter lim="800000"/>
            <a:headEnd type="none" w="sm" len="sm"/>
            <a:tailEnd type="none" w="sm" len="sm"/>
          </a:ln>
        </p:spPr>
      </p:cxnSp>
      <p:cxnSp>
        <p:nvCxnSpPr>
          <p:cNvPr id="514" name="Google Shape;514;g21cf1293544_0_0"/>
          <p:cNvCxnSpPr/>
          <p:nvPr/>
        </p:nvCxnSpPr>
        <p:spPr>
          <a:xfrm>
            <a:off x="3070232" y="2628550"/>
            <a:ext cx="2680800" cy="0"/>
          </a:xfrm>
          <a:prstGeom prst="straightConnector1">
            <a:avLst/>
          </a:prstGeom>
          <a:noFill/>
          <a:ln w="9525" cap="flat" cmpd="sng">
            <a:solidFill>
              <a:srgbClr val="BFBFBF"/>
            </a:solidFill>
            <a:prstDash val="solid"/>
            <a:miter lim="800000"/>
            <a:headEnd type="none" w="sm" len="sm"/>
            <a:tailEnd type="none" w="sm" len="sm"/>
          </a:ln>
        </p:spPr>
      </p:cxnSp>
      <p:cxnSp>
        <p:nvCxnSpPr>
          <p:cNvPr id="515" name="Google Shape;515;g21cf1293544_0_0"/>
          <p:cNvCxnSpPr/>
          <p:nvPr/>
        </p:nvCxnSpPr>
        <p:spPr>
          <a:xfrm>
            <a:off x="3064100" y="2312346"/>
            <a:ext cx="2684100" cy="0"/>
          </a:xfrm>
          <a:prstGeom prst="straightConnector1">
            <a:avLst/>
          </a:prstGeom>
          <a:noFill/>
          <a:ln w="9525" cap="flat" cmpd="sng">
            <a:solidFill>
              <a:srgbClr val="BFBFBF"/>
            </a:solidFill>
            <a:prstDash val="solid"/>
            <a:miter lim="800000"/>
            <a:headEnd type="none" w="sm" len="sm"/>
            <a:tailEnd type="none" w="sm" len="sm"/>
          </a:ln>
        </p:spPr>
      </p:cxnSp>
      <p:sp>
        <p:nvSpPr>
          <p:cNvPr id="516" name="Google Shape;516;g21cf1293544_0_0"/>
          <p:cNvSpPr/>
          <p:nvPr/>
        </p:nvSpPr>
        <p:spPr>
          <a:xfrm>
            <a:off x="-3322" y="-11188"/>
            <a:ext cx="9144000" cy="477300"/>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17" name="Google Shape;517;g21cf1293544_0_0"/>
          <p:cNvSpPr txBox="1"/>
          <p:nvPr/>
        </p:nvSpPr>
        <p:spPr>
          <a:xfrm>
            <a:off x="3058372" y="4343313"/>
            <a:ext cx="26958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$.46 M </a:t>
            </a:r>
            <a:r>
              <a:rPr lang="en-US" sz="1000" b="0" i="0" u="none" strike="noStrike" cap="none">
                <a:solidFill>
                  <a:schemeClr val="dk1"/>
                </a:solidFill>
                <a:latin typeface="Calibri"/>
                <a:ea typeface="Calibri"/>
                <a:cs typeface="Calibri"/>
                <a:sym typeface="Calibri"/>
              </a:rPr>
              <a:t>Total System Construction Cost</a:t>
            </a:r>
            <a:endParaRPr sz="1000" b="1" i="0" u="none" strike="noStrike" cap="none">
              <a:solidFill>
                <a:srgbClr val="757070"/>
              </a:solidFill>
              <a:latin typeface="Calibri"/>
              <a:ea typeface="Calibri"/>
              <a:cs typeface="Calibri"/>
              <a:sym typeface="Calibri"/>
            </a:endParaRPr>
          </a:p>
        </p:txBody>
      </p:sp>
      <p:sp>
        <p:nvSpPr>
          <p:cNvPr id="518" name="Google Shape;518;g21cf1293544_0_0"/>
          <p:cNvSpPr txBox="1"/>
          <p:nvPr/>
        </p:nvSpPr>
        <p:spPr>
          <a:xfrm>
            <a:off x="3049534" y="2942345"/>
            <a:ext cx="26871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Approx. </a:t>
            </a:r>
            <a:r>
              <a:rPr lang="en-US" sz="1000" b="1" i="0" u="none" strike="noStrike" cap="none">
                <a:solidFill>
                  <a:schemeClr val="dk1"/>
                </a:solidFill>
                <a:latin typeface="Calibri"/>
                <a:ea typeface="Calibri"/>
                <a:cs typeface="Calibri"/>
                <a:sym typeface="Calibri"/>
              </a:rPr>
              <a:t>570 NOLA-PS low-income </a:t>
            </a:r>
            <a:r>
              <a:rPr lang="en-US" sz="1000" b="0" i="0" u="none" strike="noStrike" cap="none">
                <a:solidFill>
                  <a:schemeClr val="dk1"/>
                </a:solidFill>
                <a:latin typeface="Calibri"/>
                <a:ea typeface="Calibri"/>
                <a:cs typeface="Calibri"/>
                <a:sym typeface="Calibri"/>
              </a:rPr>
              <a:t>student family households served</a:t>
            </a:r>
            <a:endParaRPr sz="1400" b="0" i="0" u="none" strike="noStrike" cap="none">
              <a:solidFill>
                <a:srgbClr val="000000"/>
              </a:solidFill>
              <a:latin typeface="Arial"/>
              <a:ea typeface="Arial"/>
              <a:cs typeface="Arial"/>
              <a:sym typeface="Arial"/>
            </a:endParaRPr>
          </a:p>
        </p:txBody>
      </p:sp>
      <p:sp>
        <p:nvSpPr>
          <p:cNvPr id="519" name="Google Shape;519;g21cf1293544_0_0"/>
          <p:cNvSpPr txBox="1"/>
          <p:nvPr/>
        </p:nvSpPr>
        <p:spPr>
          <a:xfrm>
            <a:off x="3085606" y="2596737"/>
            <a:ext cx="2712900" cy="446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US" sz="1300" b="1" i="0" u="none" strike="noStrike" cap="none">
                <a:solidFill>
                  <a:schemeClr val="dk1"/>
                </a:solidFill>
                <a:latin typeface="Calibri"/>
                <a:ea typeface="Calibri"/>
                <a:cs typeface="Calibri"/>
                <a:sym typeface="Calibri"/>
              </a:rPr>
              <a:t>$</a:t>
            </a:r>
            <a:r>
              <a:rPr lang="en-US" sz="1000" b="1" i="0" u="none" strike="noStrike" cap="none">
                <a:solidFill>
                  <a:schemeClr val="dk1"/>
                </a:solidFill>
                <a:latin typeface="Calibri"/>
                <a:ea typeface="Calibri"/>
                <a:cs typeface="Calibri"/>
                <a:sym typeface="Calibri"/>
              </a:rPr>
              <a:t>1.8 M </a:t>
            </a:r>
            <a:r>
              <a:rPr lang="en-US" sz="1000" b="0" i="0" u="none" strike="noStrike" cap="none">
                <a:solidFill>
                  <a:schemeClr val="dk1"/>
                </a:solidFill>
                <a:latin typeface="Calibri"/>
                <a:ea typeface="Calibri"/>
                <a:cs typeface="Calibri"/>
                <a:sym typeface="Calibri"/>
              </a:rPr>
              <a:t>in energy cost savings assuming 15% discount</a:t>
            </a:r>
            <a:endParaRPr sz="1000" b="0" i="0" u="none" strike="noStrike" cap="none">
              <a:solidFill>
                <a:schemeClr val="dk1"/>
              </a:solidFill>
              <a:latin typeface="Calibri"/>
              <a:ea typeface="Calibri"/>
              <a:cs typeface="Calibri"/>
              <a:sym typeface="Calibri"/>
            </a:endParaRPr>
          </a:p>
        </p:txBody>
      </p:sp>
      <p:pic>
        <p:nvPicPr>
          <p:cNvPr id="520" name="Google Shape;520;g21cf1293544_0_0"/>
          <p:cNvPicPr preferRelativeResize="0"/>
          <p:nvPr/>
        </p:nvPicPr>
        <p:blipFill rotWithShape="1">
          <a:blip r:embed="rId5">
            <a:alphaModFix/>
          </a:blip>
          <a:srcRect l="386" t="25177" r="386"/>
          <a:stretch/>
        </p:blipFill>
        <p:spPr>
          <a:xfrm>
            <a:off x="-6500" y="3222553"/>
            <a:ext cx="3056425" cy="1402600"/>
          </a:xfrm>
          <a:prstGeom prst="rect">
            <a:avLst/>
          </a:prstGeom>
          <a:noFill/>
          <a:ln>
            <a:noFill/>
          </a:ln>
        </p:spPr>
      </p:pic>
      <p:sp>
        <p:nvSpPr>
          <p:cNvPr id="521" name="Google Shape;521;g21cf1293544_0_0"/>
          <p:cNvSpPr txBox="1"/>
          <p:nvPr/>
        </p:nvSpPr>
        <p:spPr>
          <a:xfrm>
            <a:off x="5858056" y="536681"/>
            <a:ext cx="3216000" cy="229500"/>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dk1"/>
              </a:buClr>
              <a:buSzPts val="1200"/>
              <a:buFont typeface="Arial"/>
              <a:buNone/>
            </a:pPr>
            <a:endParaRPr sz="1200" b="0" i="1" u="none" strike="noStrike" cap="none">
              <a:solidFill>
                <a:schemeClr val="lt1"/>
              </a:solidFill>
              <a:latin typeface="Calibri"/>
              <a:ea typeface="Calibri"/>
              <a:cs typeface="Calibri"/>
              <a:sym typeface="Calibri"/>
            </a:endParaRPr>
          </a:p>
        </p:txBody>
      </p:sp>
      <p:sp>
        <p:nvSpPr>
          <p:cNvPr id="522" name="Google Shape;522;g21cf1293544_0_0"/>
          <p:cNvSpPr txBox="1"/>
          <p:nvPr/>
        </p:nvSpPr>
        <p:spPr>
          <a:xfrm>
            <a:off x="2969086" y="471652"/>
            <a:ext cx="2805900" cy="276900"/>
          </a:xfrm>
          <a:prstGeom prst="rect">
            <a:avLst/>
          </a:prstGeom>
          <a:solidFill>
            <a:srgbClr val="FFF2CC"/>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COST &amp; BENEFITS</a:t>
            </a:r>
            <a:endParaRPr sz="1400" b="0" i="0" u="none" strike="noStrike" cap="none">
              <a:solidFill>
                <a:srgbClr val="000000"/>
              </a:solidFill>
              <a:latin typeface="Arial"/>
              <a:ea typeface="Arial"/>
              <a:cs typeface="Arial"/>
              <a:sym typeface="Arial"/>
            </a:endParaRPr>
          </a:p>
        </p:txBody>
      </p:sp>
      <p:sp>
        <p:nvSpPr>
          <p:cNvPr id="523" name="Google Shape;523;g21cf1293544_0_0"/>
          <p:cNvSpPr txBox="1"/>
          <p:nvPr/>
        </p:nvSpPr>
        <p:spPr>
          <a:xfrm>
            <a:off x="3048889" y="766123"/>
            <a:ext cx="2680800" cy="1320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US" sz="700" b="0" i="0" u="none" strike="noStrike" cap="none">
                <a:solidFill>
                  <a:schemeClr val="dk1"/>
                </a:solidFill>
                <a:latin typeface="Calibri"/>
                <a:ea typeface="Calibri"/>
                <a:cs typeface="Calibri"/>
                <a:sym typeface="Calibri"/>
              </a:rPr>
              <a:t>NOLA-PS proposes to fund a “pilot” community solar site first under this application. The 2 MW project will be on G.W. Carver High School’s 35-acre parcel. Building on our experience from the pilot project, we would like to develop ground-mounted, community solar projects at three more schools with excess land: Livingston Collegiate Academy, Abramson Sci Academy, and Fannie C. Williams. With this prize and what we propose, NOLA-PS would create what we believe to be the first community solar project in the city. Additional project specifics and 25-year community benefits are: </a:t>
            </a:r>
            <a:endParaRPr sz="700" b="0" i="1" u="none" strike="noStrike" cap="none">
              <a:solidFill>
                <a:schemeClr val="accent3"/>
              </a:solidFill>
              <a:latin typeface="Calibri"/>
              <a:ea typeface="Calibri"/>
              <a:cs typeface="Calibri"/>
              <a:sym typeface="Calibri"/>
            </a:endParaRPr>
          </a:p>
        </p:txBody>
      </p:sp>
      <p:cxnSp>
        <p:nvCxnSpPr>
          <p:cNvPr id="524" name="Google Shape;524;g21cf1293544_0_0"/>
          <p:cNvCxnSpPr/>
          <p:nvPr/>
        </p:nvCxnSpPr>
        <p:spPr>
          <a:xfrm>
            <a:off x="3065792" y="3309022"/>
            <a:ext cx="2680800" cy="0"/>
          </a:xfrm>
          <a:prstGeom prst="straightConnector1">
            <a:avLst/>
          </a:prstGeom>
          <a:noFill/>
          <a:ln w="9525" cap="flat" cmpd="sng">
            <a:solidFill>
              <a:srgbClr val="BFBFBF"/>
            </a:solidFill>
            <a:prstDash val="solid"/>
            <a:miter lim="800000"/>
            <a:headEnd type="none" w="sm" len="sm"/>
            <a:tailEnd type="none" w="sm" len="sm"/>
          </a:ln>
        </p:spPr>
      </p:cxnSp>
      <p:cxnSp>
        <p:nvCxnSpPr>
          <p:cNvPr id="525" name="Google Shape;525;g21cf1293544_0_0"/>
          <p:cNvCxnSpPr/>
          <p:nvPr/>
        </p:nvCxnSpPr>
        <p:spPr>
          <a:xfrm>
            <a:off x="3086565" y="2968774"/>
            <a:ext cx="2680800" cy="0"/>
          </a:xfrm>
          <a:prstGeom prst="straightConnector1">
            <a:avLst/>
          </a:prstGeom>
          <a:noFill/>
          <a:ln w="9525" cap="flat" cmpd="sng">
            <a:solidFill>
              <a:srgbClr val="BFBFBF"/>
            </a:solidFill>
            <a:prstDash val="solid"/>
            <a:miter lim="800000"/>
            <a:headEnd type="none" w="sm" len="sm"/>
            <a:tailEnd type="none" w="sm" len="sm"/>
          </a:ln>
        </p:spPr>
      </p:cxnSp>
      <p:cxnSp>
        <p:nvCxnSpPr>
          <p:cNvPr id="526" name="Google Shape;526;g21cf1293544_0_0"/>
          <p:cNvCxnSpPr/>
          <p:nvPr/>
        </p:nvCxnSpPr>
        <p:spPr>
          <a:xfrm>
            <a:off x="3081575" y="3651688"/>
            <a:ext cx="2680800" cy="0"/>
          </a:xfrm>
          <a:prstGeom prst="straightConnector1">
            <a:avLst/>
          </a:prstGeom>
          <a:noFill/>
          <a:ln w="9525" cap="flat" cmpd="sng">
            <a:solidFill>
              <a:srgbClr val="BFBFBF"/>
            </a:solidFill>
            <a:prstDash val="solid"/>
            <a:miter lim="800000"/>
            <a:headEnd type="none" w="sm" len="sm"/>
            <a:tailEnd type="none" w="sm" len="sm"/>
          </a:ln>
        </p:spPr>
      </p:cxnSp>
      <p:sp>
        <p:nvSpPr>
          <p:cNvPr id="527" name="Google Shape;527;g21cf1293544_0_0"/>
          <p:cNvSpPr txBox="1"/>
          <p:nvPr/>
        </p:nvSpPr>
        <p:spPr>
          <a:xfrm>
            <a:off x="3049534" y="2066046"/>
            <a:ext cx="27024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$1.1 M </a:t>
            </a:r>
            <a:r>
              <a:rPr lang="en-US" sz="1000" b="0" i="0" u="none" strike="noStrike" cap="none">
                <a:solidFill>
                  <a:schemeClr val="dk1"/>
                </a:solidFill>
                <a:latin typeface="Calibri"/>
                <a:ea typeface="Calibri"/>
                <a:cs typeface="Calibri"/>
                <a:sym typeface="Calibri"/>
              </a:rPr>
              <a:t>Community Ownership Dividend</a:t>
            </a:r>
            <a:endParaRPr sz="1200" b="0" i="0" u="none" strike="noStrike" cap="none">
              <a:solidFill>
                <a:srgbClr val="000000"/>
              </a:solidFill>
              <a:latin typeface="Arial"/>
              <a:ea typeface="Arial"/>
              <a:cs typeface="Arial"/>
              <a:sym typeface="Arial"/>
            </a:endParaRPr>
          </a:p>
        </p:txBody>
      </p:sp>
      <p:sp>
        <p:nvSpPr>
          <p:cNvPr id="528" name="Google Shape;528;g21cf1293544_0_0"/>
          <p:cNvSpPr txBox="1"/>
          <p:nvPr/>
        </p:nvSpPr>
        <p:spPr>
          <a:xfrm>
            <a:off x="3048436" y="2338281"/>
            <a:ext cx="2682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2 MW </a:t>
            </a:r>
            <a:r>
              <a:rPr lang="en-US" sz="1000" b="0" i="0" u="none" strike="noStrike" cap="none">
                <a:solidFill>
                  <a:schemeClr val="dk1"/>
                </a:solidFill>
                <a:latin typeface="Calibri"/>
                <a:ea typeface="Calibri"/>
                <a:cs typeface="Calibri"/>
                <a:sym typeface="Calibri"/>
              </a:rPr>
              <a:t>community solar project</a:t>
            </a:r>
            <a:endParaRPr sz="1000" b="0" i="0" u="none" strike="noStrike" cap="none">
              <a:solidFill>
                <a:schemeClr val="dk1"/>
              </a:solidFill>
              <a:latin typeface="Calibri"/>
              <a:ea typeface="Calibri"/>
              <a:cs typeface="Calibri"/>
              <a:sym typeface="Calibri"/>
            </a:endParaRPr>
          </a:p>
        </p:txBody>
      </p:sp>
      <p:cxnSp>
        <p:nvCxnSpPr>
          <p:cNvPr id="529" name="Google Shape;529;g21cf1293544_0_0"/>
          <p:cNvCxnSpPr/>
          <p:nvPr/>
        </p:nvCxnSpPr>
        <p:spPr>
          <a:xfrm>
            <a:off x="3081575" y="4035659"/>
            <a:ext cx="2680800" cy="0"/>
          </a:xfrm>
          <a:prstGeom prst="straightConnector1">
            <a:avLst/>
          </a:prstGeom>
          <a:noFill/>
          <a:ln w="9525" cap="flat" cmpd="sng">
            <a:solidFill>
              <a:srgbClr val="BFBFBF"/>
            </a:solidFill>
            <a:prstDash val="solid"/>
            <a:miter lim="800000"/>
            <a:headEnd type="none" w="sm" len="sm"/>
            <a:tailEnd type="none" w="sm" len="sm"/>
          </a:ln>
        </p:spPr>
      </p:cxnSp>
      <p:sp>
        <p:nvSpPr>
          <p:cNvPr id="530" name="Google Shape;530;g21cf1293544_0_0"/>
          <p:cNvSpPr txBox="1"/>
          <p:nvPr/>
        </p:nvSpPr>
        <p:spPr>
          <a:xfrm>
            <a:off x="3074012" y="3281130"/>
            <a:ext cx="2680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NOLA-PS will provide </a:t>
            </a:r>
            <a:r>
              <a:rPr lang="en-US" sz="1000" b="1" i="0" u="none" strike="noStrike" cap="none">
                <a:solidFill>
                  <a:schemeClr val="dk1"/>
                </a:solidFill>
                <a:latin typeface="Calibri"/>
                <a:ea typeface="Calibri"/>
                <a:cs typeface="Calibri"/>
                <a:sym typeface="Calibri"/>
              </a:rPr>
              <a:t>workforce development </a:t>
            </a:r>
            <a:r>
              <a:rPr lang="en-US" sz="1000" b="0" i="0" u="none" strike="noStrike" cap="none">
                <a:solidFill>
                  <a:schemeClr val="dk1"/>
                </a:solidFill>
                <a:latin typeface="Calibri"/>
                <a:ea typeface="Calibri"/>
                <a:cs typeface="Calibri"/>
                <a:sym typeface="Calibri"/>
              </a:rPr>
              <a:t>opportunities for students in our schools.</a:t>
            </a:r>
            <a:endParaRPr sz="1200" b="0" i="0" u="none" strike="noStrike" cap="none">
              <a:solidFill>
                <a:srgbClr val="000000"/>
              </a:solidFill>
              <a:latin typeface="Arial"/>
              <a:ea typeface="Arial"/>
              <a:cs typeface="Arial"/>
              <a:sym typeface="Arial"/>
            </a:endParaRPr>
          </a:p>
        </p:txBody>
      </p:sp>
      <p:sp>
        <p:nvSpPr>
          <p:cNvPr id="531" name="Google Shape;531;g21cf1293544_0_0"/>
          <p:cNvSpPr txBox="1"/>
          <p:nvPr/>
        </p:nvSpPr>
        <p:spPr>
          <a:xfrm>
            <a:off x="5757623" y="465365"/>
            <a:ext cx="3393600" cy="276900"/>
          </a:xfrm>
          <a:prstGeom prst="rect">
            <a:avLst/>
          </a:prstGeom>
          <a:solidFill>
            <a:srgbClr val="FFF2CC"/>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COMMUNITY ENGAGEMENT</a:t>
            </a:r>
            <a:endParaRPr sz="1400" b="0" i="0" u="none" strike="noStrike" cap="none">
              <a:solidFill>
                <a:srgbClr val="000000"/>
              </a:solidFill>
              <a:latin typeface="Arial"/>
              <a:ea typeface="Arial"/>
              <a:cs typeface="Arial"/>
              <a:sym typeface="Arial"/>
            </a:endParaRPr>
          </a:p>
        </p:txBody>
      </p:sp>
      <p:sp>
        <p:nvSpPr>
          <p:cNvPr id="532" name="Google Shape;532;g21cf1293544_0_0"/>
          <p:cNvSpPr txBox="1"/>
          <p:nvPr/>
        </p:nvSpPr>
        <p:spPr>
          <a:xfrm>
            <a:off x="-22483" y="742363"/>
            <a:ext cx="3083700" cy="1293600"/>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chemeClr val="dk1"/>
              </a:buClr>
              <a:buSzPts val="1100"/>
              <a:buFont typeface="Arial"/>
              <a:buNone/>
            </a:pPr>
            <a:endParaRPr sz="1100" b="0" i="1" u="none" strike="noStrike" cap="none">
              <a:solidFill>
                <a:schemeClr val="accent3"/>
              </a:solidFill>
              <a:latin typeface="Calibri"/>
              <a:ea typeface="Calibri"/>
              <a:cs typeface="Calibri"/>
              <a:sym typeface="Calibri"/>
            </a:endParaRPr>
          </a:p>
        </p:txBody>
      </p:sp>
      <p:sp>
        <p:nvSpPr>
          <p:cNvPr id="533" name="Google Shape;533;g21cf1293544_0_0"/>
          <p:cNvSpPr txBox="1"/>
          <p:nvPr/>
        </p:nvSpPr>
        <p:spPr>
          <a:xfrm>
            <a:off x="-7631" y="470477"/>
            <a:ext cx="3083700" cy="276900"/>
          </a:xfrm>
          <a:prstGeom prst="rect">
            <a:avLst/>
          </a:prstGeom>
          <a:solidFill>
            <a:srgbClr val="FFF2CC"/>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Calibri"/>
                <a:ea typeface="Calibri"/>
                <a:cs typeface="Calibri"/>
                <a:sym typeface="Calibri"/>
              </a:rPr>
              <a:t>ABOUT</a:t>
            </a:r>
            <a:endParaRPr sz="1400" b="0" i="0" u="none" strike="noStrike" cap="none">
              <a:solidFill>
                <a:srgbClr val="000000"/>
              </a:solidFill>
              <a:latin typeface="Arial"/>
              <a:ea typeface="Arial"/>
              <a:cs typeface="Arial"/>
              <a:sym typeface="Arial"/>
            </a:endParaRPr>
          </a:p>
        </p:txBody>
      </p:sp>
      <p:cxnSp>
        <p:nvCxnSpPr>
          <p:cNvPr id="534" name="Google Shape;534;g21cf1293544_0_0"/>
          <p:cNvCxnSpPr/>
          <p:nvPr/>
        </p:nvCxnSpPr>
        <p:spPr>
          <a:xfrm>
            <a:off x="3054006" y="441505"/>
            <a:ext cx="0" cy="4159200"/>
          </a:xfrm>
          <a:prstGeom prst="straightConnector1">
            <a:avLst/>
          </a:prstGeom>
          <a:noFill/>
          <a:ln w="9525" cap="flat" cmpd="sng">
            <a:solidFill>
              <a:srgbClr val="BFBFBF"/>
            </a:solidFill>
            <a:prstDash val="solid"/>
            <a:miter lim="800000"/>
            <a:headEnd type="none" w="sm" len="sm"/>
            <a:tailEnd type="none" w="sm" len="sm"/>
          </a:ln>
        </p:spPr>
      </p:cxnSp>
      <p:cxnSp>
        <p:nvCxnSpPr>
          <p:cNvPr id="535" name="Google Shape;535;g21cf1293544_0_0"/>
          <p:cNvCxnSpPr/>
          <p:nvPr/>
        </p:nvCxnSpPr>
        <p:spPr>
          <a:xfrm>
            <a:off x="5746399" y="488177"/>
            <a:ext cx="9300" cy="4628700"/>
          </a:xfrm>
          <a:prstGeom prst="straightConnector1">
            <a:avLst/>
          </a:prstGeom>
          <a:noFill/>
          <a:ln w="9525" cap="flat" cmpd="sng">
            <a:solidFill>
              <a:srgbClr val="BFBFBF"/>
            </a:solidFill>
            <a:prstDash val="solid"/>
            <a:miter lim="800000"/>
            <a:headEnd type="none" w="sm" len="sm"/>
            <a:tailEnd type="none" w="sm" len="sm"/>
          </a:ln>
        </p:spPr>
      </p:cxnSp>
      <p:pic>
        <p:nvPicPr>
          <p:cNvPr id="536" name="Google Shape;536;g21cf1293544_0_0"/>
          <p:cNvPicPr preferRelativeResize="0"/>
          <p:nvPr/>
        </p:nvPicPr>
        <p:blipFill rotWithShape="1">
          <a:blip r:embed="rId6">
            <a:alphaModFix/>
          </a:blip>
          <a:srcRect/>
          <a:stretch/>
        </p:blipFill>
        <p:spPr>
          <a:xfrm>
            <a:off x="7003639" y="88939"/>
            <a:ext cx="2035860" cy="277000"/>
          </a:xfrm>
          <a:prstGeom prst="rect">
            <a:avLst/>
          </a:prstGeom>
          <a:noFill/>
          <a:ln>
            <a:noFill/>
          </a:ln>
        </p:spPr>
      </p:pic>
      <p:sp>
        <p:nvSpPr>
          <p:cNvPr id="537" name="Google Shape;537;g21cf1293544_0_0"/>
          <p:cNvSpPr/>
          <p:nvPr/>
        </p:nvSpPr>
        <p:spPr>
          <a:xfrm>
            <a:off x="-1" y="4600697"/>
            <a:ext cx="9151200" cy="542700"/>
          </a:xfrm>
          <a:prstGeom prst="rect">
            <a:avLst/>
          </a:prstGeom>
          <a:solidFill>
            <a:srgbClr val="54813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Community Owned Solar – G.W. Carver High School, New Orleans, LA</a:t>
            </a:r>
            <a:endParaRPr sz="1400" b="0" i="0" u="none" strike="noStrike" cap="none">
              <a:solidFill>
                <a:srgbClr val="000000"/>
              </a:solidFill>
              <a:latin typeface="Arial"/>
              <a:ea typeface="Arial"/>
              <a:cs typeface="Arial"/>
              <a:sym typeface="Arial"/>
            </a:endParaRPr>
          </a:p>
        </p:txBody>
      </p:sp>
      <p:sp>
        <p:nvSpPr>
          <p:cNvPr id="538" name="Google Shape;538;g21cf1293544_0_0"/>
          <p:cNvSpPr txBox="1"/>
          <p:nvPr/>
        </p:nvSpPr>
        <p:spPr>
          <a:xfrm>
            <a:off x="5741406" y="819099"/>
            <a:ext cx="3393300" cy="1169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100"/>
              <a:buFont typeface="Arial"/>
              <a:buNone/>
            </a:pPr>
            <a:r>
              <a:rPr lang="en-US" sz="700" b="0" i="0" u="none" strike="noStrike" cap="none">
                <a:solidFill>
                  <a:schemeClr val="dk1"/>
                </a:solidFill>
                <a:latin typeface="Calibri"/>
                <a:ea typeface="Calibri"/>
                <a:cs typeface="Calibri"/>
                <a:sym typeface="Calibri"/>
              </a:rPr>
              <a:t>NOLA-PS has deep experience engaging the community on facility construction and planning efforts. Over 10,000 individuals attended over 200 public meetings to develop the SFMP in 2008. Over 3,000 people participated in setting final goals for the 2011 SFMP amendments. We plan to recruit low-income families served by our school system and neighborhood residents as subscribers to our solar projects. Currently, community solar is one of the benefits we have presented to residents as part of our Surplus Property Strategy, in addition to other benefits such as educational support and services, affordable housing, early childhood education, workforce development and job training. We plan to hold specific meetings addressing solar development, design, and subscription opportunities as the projects come online.</a:t>
            </a:r>
            <a:endParaRPr sz="700" b="0" i="0" u="none" strike="noStrike" cap="none">
              <a:solidFill>
                <a:schemeClr val="lt1"/>
              </a:solidFill>
              <a:latin typeface="Calibri"/>
              <a:ea typeface="Calibri"/>
              <a:cs typeface="Calibri"/>
              <a:sym typeface="Calibri"/>
            </a:endParaRPr>
          </a:p>
        </p:txBody>
      </p:sp>
      <p:sp>
        <p:nvSpPr>
          <p:cNvPr id="539" name="Google Shape;539;g21cf1293544_0_0"/>
          <p:cNvSpPr txBox="1"/>
          <p:nvPr/>
        </p:nvSpPr>
        <p:spPr>
          <a:xfrm>
            <a:off x="-23739" y="600504"/>
            <a:ext cx="3083700" cy="1277400"/>
          </a:xfrm>
          <a:prstGeom prst="rect">
            <a:avLst/>
          </a:prstGeom>
          <a:noFill/>
          <a:ln>
            <a:noFill/>
          </a:ln>
        </p:spPr>
        <p:txBody>
          <a:bodyPr spcFirstLastPara="1" wrap="square" lIns="91425" tIns="45700" rIns="91425" bIns="45700" anchor="t" anchorCtr="0">
            <a:spAutoFit/>
          </a:bodyPr>
          <a:lstStyle/>
          <a:p>
            <a:pPr marL="0" marR="0" lvl="1" indent="0" algn="just" rtl="0">
              <a:lnSpc>
                <a:spcPct val="100000"/>
              </a:lnSpc>
              <a:spcBef>
                <a:spcPts val="1200"/>
              </a:spcBef>
              <a:spcAft>
                <a:spcPts val="0"/>
              </a:spcAft>
              <a:buClr>
                <a:srgbClr val="000000"/>
              </a:buClr>
              <a:buSzPts val="2000"/>
              <a:buFont typeface="Arial"/>
              <a:buNone/>
            </a:pPr>
            <a:r>
              <a:rPr lang="en-US" sz="700" b="0" i="0" u="none" strike="noStrike" cap="none" dirty="0">
                <a:solidFill>
                  <a:schemeClr val="dk1"/>
                </a:solidFill>
                <a:latin typeface="Calibri"/>
                <a:ea typeface="Calibri"/>
                <a:cs typeface="Calibri"/>
                <a:sym typeface="Calibri"/>
              </a:rPr>
              <a:t>NOLA Public Schools (NOLA-PS) is a community of public schools for Orleans Parish School Board servicing over 45,000 students. Over 80% of students are economically disadvantaged. Our school system is home to the largest school recovery and construction program in the history of the United States; the School Facilities Master Plan (SFMP) included 70 schools rebuilt. Our experience includes green and sustainable construction: approximately 42 schools were constructed to LEED Silver standard and a few at LEED Gold Standard. Our team members include Green Coast Enterprises, which currently provides energy management services to our district and many schools; and Working Power / Urban Ingenuity, which brings experience developing community solar projects and will ensure that we can move these projects forward to completion.</a:t>
            </a:r>
            <a:endParaRPr sz="700" b="0" i="0" u="none" strike="noStrike" cap="none" dirty="0">
              <a:solidFill>
                <a:schemeClr val="dk1"/>
              </a:solidFill>
              <a:latin typeface="Arial"/>
              <a:ea typeface="Arial"/>
              <a:cs typeface="Arial"/>
              <a:sym typeface="Arial"/>
            </a:endParaRPr>
          </a:p>
        </p:txBody>
      </p:sp>
      <p:pic>
        <p:nvPicPr>
          <p:cNvPr id="540" name="Google Shape;540;g21cf1293544_0_0"/>
          <p:cNvPicPr preferRelativeResize="0"/>
          <p:nvPr/>
        </p:nvPicPr>
        <p:blipFill rotWithShape="1">
          <a:blip r:embed="rId7">
            <a:alphaModFix/>
          </a:blip>
          <a:srcRect/>
          <a:stretch/>
        </p:blipFill>
        <p:spPr>
          <a:xfrm>
            <a:off x="0" y="-12350"/>
            <a:ext cx="1767502" cy="477275"/>
          </a:xfrm>
          <a:prstGeom prst="rect">
            <a:avLst/>
          </a:prstGeom>
          <a:noFill/>
          <a:ln>
            <a:noFill/>
          </a:ln>
        </p:spPr>
      </p:pic>
      <p:pic>
        <p:nvPicPr>
          <p:cNvPr id="541" name="Google Shape;541;g21cf1293544_0_0"/>
          <p:cNvPicPr preferRelativeResize="0"/>
          <p:nvPr/>
        </p:nvPicPr>
        <p:blipFill rotWithShape="1">
          <a:blip r:embed="rId8">
            <a:alphaModFix/>
          </a:blip>
          <a:srcRect/>
          <a:stretch/>
        </p:blipFill>
        <p:spPr>
          <a:xfrm>
            <a:off x="6899023" y="2149829"/>
            <a:ext cx="2140476" cy="1214528"/>
          </a:xfrm>
          <a:prstGeom prst="rect">
            <a:avLst/>
          </a:prstGeom>
          <a:noFill/>
          <a:ln>
            <a:noFill/>
          </a:ln>
          <a:effectLst>
            <a:outerShdw blurRad="292100" dist="139700" dir="2700000" algn="tl" rotWithShape="0">
              <a:srgbClr val="333333">
                <a:alpha val="64709"/>
              </a:srgbClr>
            </a:outerShdw>
          </a:effectLst>
        </p:spPr>
      </p:pic>
      <p:cxnSp>
        <p:nvCxnSpPr>
          <p:cNvPr id="542" name="Google Shape;542;g21cf1293544_0_0"/>
          <p:cNvCxnSpPr/>
          <p:nvPr/>
        </p:nvCxnSpPr>
        <p:spPr>
          <a:xfrm>
            <a:off x="3060606" y="4351501"/>
            <a:ext cx="2680800" cy="0"/>
          </a:xfrm>
          <a:prstGeom prst="straightConnector1">
            <a:avLst/>
          </a:prstGeom>
          <a:noFill/>
          <a:ln w="9525" cap="flat" cmpd="sng">
            <a:solidFill>
              <a:srgbClr val="BFBFBF"/>
            </a:solidFill>
            <a:prstDash val="solid"/>
            <a:miter lim="800000"/>
            <a:headEnd type="none" w="sm" len="sm"/>
            <a:tailEnd type="none" w="sm" len="sm"/>
          </a:ln>
        </p:spPr>
      </p:cxnSp>
      <p:sp>
        <p:nvSpPr>
          <p:cNvPr id="543" name="Google Shape;543;g21cf1293544_0_0"/>
          <p:cNvSpPr txBox="1"/>
          <p:nvPr/>
        </p:nvSpPr>
        <p:spPr>
          <a:xfrm>
            <a:off x="3057005" y="3638894"/>
            <a:ext cx="26871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Grid resilience and school “resilience hubs” through </a:t>
            </a:r>
            <a:r>
              <a:rPr lang="en-US" sz="1000" b="1" i="0" u="none" strike="noStrike" cap="none">
                <a:solidFill>
                  <a:schemeClr val="dk1"/>
                </a:solidFill>
                <a:latin typeface="Calibri"/>
                <a:ea typeface="Calibri"/>
                <a:cs typeface="Calibri"/>
                <a:sym typeface="Calibri"/>
              </a:rPr>
              <a:t>battery storage</a:t>
            </a:r>
            <a:endParaRPr sz="1000" b="1" i="0" u="none" strike="noStrike" cap="none">
              <a:solidFill>
                <a:srgbClr val="757070"/>
              </a:solidFill>
              <a:latin typeface="Calibri"/>
              <a:ea typeface="Calibri"/>
              <a:cs typeface="Calibri"/>
              <a:sym typeface="Calibri"/>
            </a:endParaRPr>
          </a:p>
        </p:txBody>
      </p:sp>
      <p:pic>
        <p:nvPicPr>
          <p:cNvPr id="544" name="Google Shape;544;g21cf1293544_0_0"/>
          <p:cNvPicPr preferRelativeResize="0"/>
          <p:nvPr/>
        </p:nvPicPr>
        <p:blipFill rotWithShape="1">
          <a:blip r:embed="rId9">
            <a:alphaModFix/>
          </a:blip>
          <a:srcRect l="7004" r="7261"/>
          <a:stretch/>
        </p:blipFill>
        <p:spPr>
          <a:xfrm>
            <a:off x="-10582" y="2035977"/>
            <a:ext cx="3065943" cy="1185042"/>
          </a:xfrm>
          <a:prstGeom prst="rect">
            <a:avLst/>
          </a:prstGeom>
          <a:noFill/>
          <a:ln>
            <a:noFill/>
          </a:ln>
          <a:effectLst>
            <a:outerShdw blurRad="292100" dist="139700" dir="2700000" algn="tl" rotWithShape="0">
              <a:srgbClr val="333333">
                <a:alpha val="64709"/>
              </a:srgbClr>
            </a:outerShdw>
          </a:effectLst>
        </p:spPr>
      </p:pic>
      <p:sp>
        <p:nvSpPr>
          <p:cNvPr id="545" name="Google Shape;545;g21cf1293544_0_0"/>
          <p:cNvSpPr txBox="1"/>
          <p:nvPr/>
        </p:nvSpPr>
        <p:spPr>
          <a:xfrm>
            <a:off x="3060606" y="1805752"/>
            <a:ext cx="26763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Calibri"/>
                <a:ea typeface="Calibri"/>
                <a:cs typeface="Calibri"/>
                <a:sym typeface="Calibri"/>
              </a:rPr>
              <a:t>50/50 </a:t>
            </a:r>
            <a:r>
              <a:rPr lang="en-US" sz="1000" b="0" i="0" u="none" strike="noStrike" cap="none">
                <a:solidFill>
                  <a:schemeClr val="dk1"/>
                </a:solidFill>
                <a:latin typeface="Calibri"/>
                <a:ea typeface="Calibri"/>
                <a:cs typeface="Calibri"/>
                <a:sym typeface="Calibri"/>
              </a:rPr>
              <a:t>community ownership</a:t>
            </a:r>
            <a:endParaRPr sz="1200" b="1" i="0" u="none" strike="noStrike" cap="none">
              <a:solidFill>
                <a:srgbClr val="000000"/>
              </a:solidFill>
              <a:latin typeface="Arial"/>
              <a:ea typeface="Arial"/>
              <a:cs typeface="Arial"/>
              <a:sym typeface="Arial"/>
            </a:endParaRPr>
          </a:p>
        </p:txBody>
      </p:sp>
      <p:cxnSp>
        <p:nvCxnSpPr>
          <p:cNvPr id="546" name="Google Shape;546;g21cf1293544_0_0"/>
          <p:cNvCxnSpPr/>
          <p:nvPr/>
        </p:nvCxnSpPr>
        <p:spPr>
          <a:xfrm>
            <a:off x="3049534" y="1811429"/>
            <a:ext cx="2680800" cy="0"/>
          </a:xfrm>
          <a:prstGeom prst="straightConnector1">
            <a:avLst/>
          </a:prstGeom>
          <a:noFill/>
          <a:ln w="9525" cap="flat" cmpd="sng">
            <a:solidFill>
              <a:srgbClr val="BFBFBF"/>
            </a:solidFill>
            <a:prstDash val="solid"/>
            <a:miter lim="800000"/>
            <a:headEnd type="none" w="sm" len="sm"/>
            <a:tailEnd type="none" w="sm" len="sm"/>
          </a:ln>
        </p:spPr>
      </p:cxnSp>
      <p:sp>
        <p:nvSpPr>
          <p:cNvPr id="547" name="Google Shape;547;g21cf1293544_0_0"/>
          <p:cNvSpPr txBox="1"/>
          <p:nvPr/>
        </p:nvSpPr>
        <p:spPr>
          <a:xfrm>
            <a:off x="3060124" y="4068023"/>
            <a:ext cx="2697900" cy="246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 b="1" i="0" u="none" strike="noStrike" cap="none">
                <a:solidFill>
                  <a:srgbClr val="000000"/>
                </a:solidFill>
                <a:latin typeface="Calibri"/>
                <a:ea typeface="Calibri"/>
                <a:cs typeface="Calibri"/>
                <a:sym typeface="Calibri"/>
              </a:rPr>
              <a:t>49,600 </a:t>
            </a:r>
            <a:r>
              <a:rPr lang="en-US" sz="1000" b="0" i="0" u="none" strike="noStrike" cap="none">
                <a:solidFill>
                  <a:srgbClr val="000000"/>
                </a:solidFill>
                <a:latin typeface="Calibri"/>
                <a:ea typeface="Calibri"/>
                <a:cs typeface="Calibri"/>
                <a:sym typeface="Calibri"/>
              </a:rPr>
              <a:t>metric tons of CO2 equivalent avoided</a:t>
            </a:r>
            <a:endParaRPr/>
          </a:p>
        </p:txBody>
      </p:sp>
    </p:spTree>
  </p:cSld>
  <p:clrMapOvr>
    <a:masterClrMapping/>
  </p:clrMapOvr>
</p:sld>
</file>

<file path=ppt/theme/theme1.xml><?xml version="1.0" encoding="utf-8"?>
<a:theme xmlns:a="http://schemas.openxmlformats.org/drawingml/2006/main" name="Office Theme 2013 - 2022">
  <a:themeElements>
    <a:clrScheme name="Office Them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556</Words>
  <Application>Microsoft Office PowerPoint</Application>
  <PresentationFormat>On-screen Show (16:9)</PresentationFormat>
  <Paragraphs>28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 Black</vt:lpstr>
      <vt:lpstr>Arial</vt:lpstr>
      <vt:lpstr>Noto Sans Symbols</vt:lpstr>
      <vt:lpstr>Calibri</vt:lpstr>
      <vt:lpstr>Office Theme 2013 - 2022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Niki Molina</dc:creator>
  <cp:lastModifiedBy>Skyla Wilson</cp:lastModifiedBy>
  <cp:revision>1</cp:revision>
  <dcterms:created xsi:type="dcterms:W3CDTF">2022-05-23T16:29:47Z</dcterms:created>
  <dcterms:modified xsi:type="dcterms:W3CDTF">2023-03-15T16:47:17Z</dcterms:modified>
</cp:coreProperties>
</file>