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150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Oscar Turner" initials="" lastIdx="3" clrIdx="6"/>
  <p:cmAuthor id="1" name="Lai, Holden W.H." initials="LHW" lastIdx="6" clrIdx="0">
    <p:extLst>
      <p:ext uri="{19B8F6BF-5375-455C-9EA6-DF929625EA0E}">
        <p15:presenceInfo xmlns:p15="http://schemas.microsoft.com/office/powerpoint/2012/main" userId="Lai, Holden W.H." providerId="None"/>
      </p:ext>
    </p:extLst>
  </p:cmAuthor>
  <p:cmAuthor id="2" name="katherine mizrahi" initials="km" lastIdx="29" clrIdx="1">
    <p:extLst>
      <p:ext uri="{19B8F6BF-5375-455C-9EA6-DF929625EA0E}">
        <p15:presenceInfo xmlns:p15="http://schemas.microsoft.com/office/powerpoint/2012/main" userId="81e84d2f675adf80" providerId="Windows Live"/>
      </p:ext>
    </p:extLst>
  </p:cmAuthor>
  <p:cmAuthor id="3" name="Francesco M Benedetti" initials="FMB" lastIdx="1" clrIdx="2">
    <p:extLst>
      <p:ext uri="{19B8F6BF-5375-455C-9EA6-DF929625EA0E}">
        <p15:presenceInfo xmlns:p15="http://schemas.microsoft.com/office/powerpoint/2012/main" userId="S::fmben@mit.edu::5971df51-5d44-4b09-b7ba-9bb7ee260aeb" providerId="AD"/>
      </p:ext>
    </p:extLst>
  </p:cmAuthor>
  <p:cmAuthor id="4" name="Holden Lai" initials="HL" lastIdx="1" clrIdx="3">
    <p:extLst>
      <p:ext uri="{19B8F6BF-5375-455C-9EA6-DF929625EA0E}">
        <p15:presenceInfo xmlns:p15="http://schemas.microsoft.com/office/powerpoint/2012/main" userId="7e527b7d0ac4774e" providerId="Windows Live"/>
      </p:ext>
    </p:extLst>
  </p:cmAuthor>
  <p:cmAuthor id="5" name="Alexandra Steckmest" initials="" lastIdx="5" clrIdx="4"/>
  <p:cmAuthor id="6" name="Francesco Maria Benedetti" initials="" lastIdx="2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  <a:srgbClr val="E3ECFF"/>
    <a:srgbClr val="002B67"/>
    <a:srgbClr val="E8F0FA"/>
    <a:srgbClr val="D3E1FF"/>
    <a:srgbClr val="2F2E74"/>
    <a:srgbClr val="001F60"/>
    <a:srgbClr val="D2E0FF"/>
    <a:srgbClr val="E9F0FF"/>
    <a:srgbClr val="2228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92" autoAdjust="0"/>
    <p:restoredTop sz="92436" autoAdjust="0"/>
  </p:normalViewPr>
  <p:slideViewPr>
    <p:cSldViewPr snapToGrid="0">
      <p:cViewPr varScale="1">
        <p:scale>
          <a:sx n="106" d="100"/>
          <a:sy n="106" d="100"/>
        </p:scale>
        <p:origin x="16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achary Smith" userId="95e51cd4-ccc6-4a10-aab3-82538d8313fd" providerId="ADAL" clId="{791CB355-F56E-4E8D-9880-3665E4E158A2}"/>
    <pc:docChg chg="addSld delSld modSld">
      <pc:chgData name="Zachary Smith" userId="95e51cd4-ccc6-4a10-aab3-82538d8313fd" providerId="ADAL" clId="{791CB355-F56E-4E8D-9880-3665E4E158A2}" dt="2022-08-17T13:38:02.120" v="48" actId="2696"/>
      <pc:docMkLst>
        <pc:docMk/>
      </pc:docMkLst>
      <pc:sldChg chg="del">
        <pc:chgData name="Zachary Smith" userId="95e51cd4-ccc6-4a10-aab3-82538d8313fd" providerId="ADAL" clId="{791CB355-F56E-4E8D-9880-3665E4E158A2}" dt="2022-08-17T13:38:02.120" v="48" actId="2696"/>
        <pc:sldMkLst>
          <pc:docMk/>
          <pc:sldMk cId="3758428782" sldId="1469"/>
        </pc:sldMkLst>
      </pc:sldChg>
      <pc:sldChg chg="addSp modSp add modAnim">
        <pc:chgData name="Zachary Smith" userId="95e51cd4-ccc6-4a10-aab3-82538d8313fd" providerId="ADAL" clId="{791CB355-F56E-4E8D-9880-3665E4E158A2}" dt="2022-08-17T13:37:56.770" v="47" actId="1038"/>
        <pc:sldMkLst>
          <pc:docMk/>
          <pc:sldMk cId="3814168582" sldId="1509"/>
        </pc:sldMkLst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3" creationId="{3EBC8667-1C6E-4090-94BD-ADB82057C05F}"/>
          </ac:spMkLst>
        </pc:spChg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20" creationId="{8A91E8E0-F127-405D-B6E3-F6DFD2A32D5C}"/>
          </ac:spMkLst>
        </pc:spChg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25" creationId="{A64A2704-0D5F-49EA-8C60-957F748553FB}"/>
          </ac:spMkLst>
        </pc:spChg>
        <pc:spChg chg="add mod">
          <ac:chgData name="Zachary Smith" userId="95e51cd4-ccc6-4a10-aab3-82538d8313fd" providerId="ADAL" clId="{791CB355-F56E-4E8D-9880-3665E4E158A2}" dt="2022-08-17T13:37:56.770" v="47" actId="1038"/>
          <ac:spMkLst>
            <pc:docMk/>
            <pc:sldMk cId="3814168582" sldId="1509"/>
            <ac:spMk id="26" creationId="{62C8F401-F5B8-46D2-AAA8-5D37E1EA6562}"/>
          </ac:spMkLst>
        </pc:spChg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34" creationId="{19C26354-B4CC-495E-9D21-28C230DF5B90}"/>
          </ac:spMkLst>
        </pc:spChg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37" creationId="{BA12D5E7-D2C3-4825-85E7-D5F5E2BF0372}"/>
          </ac:spMkLst>
        </pc:spChg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38" creationId="{E884B41C-AD37-4F1C-A617-E66FF34F98F8}"/>
          </ac:spMkLst>
        </pc:spChg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42" creationId="{064F8BB8-5E88-4324-94FE-EBBB9508761F}"/>
          </ac:spMkLst>
        </pc:spChg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43" creationId="{F3800DCA-5E93-CC4B-99EB-9CA6BA047F57}"/>
          </ac:spMkLst>
        </pc:spChg>
        <pc:spChg chg="mod">
          <ac:chgData name="Zachary Smith" userId="95e51cd4-ccc6-4a10-aab3-82538d8313fd" providerId="ADAL" clId="{791CB355-F56E-4E8D-9880-3665E4E158A2}" dt="2022-08-17T13:37:51.146" v="31" actId="1035"/>
          <ac:spMkLst>
            <pc:docMk/>
            <pc:sldMk cId="3814168582" sldId="1509"/>
            <ac:spMk id="47" creationId="{19C26354-B4CC-495E-9D21-28C230DF5B90}"/>
          </ac:spMkLst>
        </pc:spChg>
        <pc:picChg chg="mod">
          <ac:chgData name="Zachary Smith" userId="95e51cd4-ccc6-4a10-aab3-82538d8313fd" providerId="ADAL" clId="{791CB355-F56E-4E8D-9880-3665E4E158A2}" dt="2022-08-17T13:37:51.146" v="31" actId="1035"/>
          <ac:picMkLst>
            <pc:docMk/>
            <pc:sldMk cId="3814168582" sldId="1509"/>
            <ac:picMk id="2" creationId="{24910F0B-641F-4785-A794-4BEF66B1DEA0}"/>
          </ac:picMkLst>
        </pc:picChg>
        <pc:picChg chg="mod">
          <ac:chgData name="Zachary Smith" userId="95e51cd4-ccc6-4a10-aab3-82538d8313fd" providerId="ADAL" clId="{791CB355-F56E-4E8D-9880-3665E4E158A2}" dt="2022-08-17T13:37:51.146" v="31" actId="1035"/>
          <ac:picMkLst>
            <pc:docMk/>
            <pc:sldMk cId="3814168582" sldId="1509"/>
            <ac:picMk id="33" creationId="{0AA2E636-D09D-44BC-BEBD-30677DA4B49A}"/>
          </ac:picMkLst>
        </pc:picChg>
        <pc:picChg chg="mod">
          <ac:chgData name="Zachary Smith" userId="95e51cd4-ccc6-4a10-aab3-82538d8313fd" providerId="ADAL" clId="{791CB355-F56E-4E8D-9880-3665E4E158A2}" dt="2022-08-17T13:37:51.146" v="31" actId="1035"/>
          <ac:picMkLst>
            <pc:docMk/>
            <pc:sldMk cId="3814168582" sldId="1509"/>
            <ac:picMk id="36" creationId="{669C826D-1EC2-F645-BCB7-9406D07880F3}"/>
          </ac:picMkLst>
        </pc:picChg>
        <pc:picChg chg="mod">
          <ac:chgData name="Zachary Smith" userId="95e51cd4-ccc6-4a10-aab3-82538d8313fd" providerId="ADAL" clId="{791CB355-F56E-4E8D-9880-3665E4E158A2}" dt="2022-08-17T13:37:51.146" v="31" actId="1035"/>
          <ac:picMkLst>
            <pc:docMk/>
            <pc:sldMk cId="3814168582" sldId="1509"/>
            <ac:picMk id="41" creationId="{C6284F06-E23E-4810-818B-2D99A1A1D129}"/>
          </ac:picMkLst>
        </pc:picChg>
        <pc:picChg chg="mod">
          <ac:chgData name="Zachary Smith" userId="95e51cd4-ccc6-4a10-aab3-82538d8313fd" providerId="ADAL" clId="{791CB355-F56E-4E8D-9880-3665E4E158A2}" dt="2022-08-17T13:37:51.146" v="31" actId="1035"/>
          <ac:picMkLst>
            <pc:docMk/>
            <pc:sldMk cId="3814168582" sldId="1509"/>
            <ac:picMk id="1028" creationId="{231D0B1A-F70C-4AAD-BE23-4FDF7EE6C168}"/>
          </ac:picMkLst>
        </pc:picChg>
        <pc:cxnChg chg="mod">
          <ac:chgData name="Zachary Smith" userId="95e51cd4-ccc6-4a10-aab3-82538d8313fd" providerId="ADAL" clId="{791CB355-F56E-4E8D-9880-3665E4E158A2}" dt="2022-08-17T13:37:51.146" v="31" actId="1035"/>
          <ac:cxnSpMkLst>
            <pc:docMk/>
            <pc:sldMk cId="3814168582" sldId="1509"/>
            <ac:cxnSpMk id="21" creationId="{8A2DDA89-8EB4-40DA-8663-9C58321286C6}"/>
          </ac:cxnSpMkLst>
        </pc:cxnChg>
        <pc:cxnChg chg="mod">
          <ac:chgData name="Zachary Smith" userId="95e51cd4-ccc6-4a10-aab3-82538d8313fd" providerId="ADAL" clId="{791CB355-F56E-4E8D-9880-3665E4E158A2}" dt="2022-08-17T13:37:51.146" v="31" actId="1035"/>
          <ac:cxnSpMkLst>
            <pc:docMk/>
            <pc:sldMk cId="3814168582" sldId="1509"/>
            <ac:cxnSpMk id="22" creationId="{D2061039-4D27-4AC7-A1BF-61DC4BC467B6}"/>
          </ac:cxnSpMkLst>
        </pc:cxnChg>
        <pc:cxnChg chg="mod">
          <ac:chgData name="Zachary Smith" userId="95e51cd4-ccc6-4a10-aab3-82538d8313fd" providerId="ADAL" clId="{791CB355-F56E-4E8D-9880-3665E4E158A2}" dt="2022-08-17T13:37:51.146" v="31" actId="1035"/>
          <ac:cxnSpMkLst>
            <pc:docMk/>
            <pc:sldMk cId="3814168582" sldId="1509"/>
            <ac:cxnSpMk id="39" creationId="{B68A778C-11C7-C644-8A0D-C77ADAB782DB}"/>
          </ac:cxnSpMkLst>
        </pc:cxnChg>
        <pc:cxnChg chg="mod">
          <ac:chgData name="Zachary Smith" userId="95e51cd4-ccc6-4a10-aab3-82538d8313fd" providerId="ADAL" clId="{791CB355-F56E-4E8D-9880-3665E4E158A2}" dt="2022-08-17T13:37:51.146" v="31" actId="1035"/>
          <ac:cxnSpMkLst>
            <pc:docMk/>
            <pc:sldMk cId="3814168582" sldId="1509"/>
            <ac:cxnSpMk id="40" creationId="{00506C37-EFB3-D74B-AC1B-EA13C44B08C2}"/>
          </ac:cxnSpMkLst>
        </pc:cxnChg>
      </pc:sldChg>
    </pc:docChg>
  </pc:docChgLst>
  <pc:docChgLst>
    <pc:chgData name="Zachary P Smith" userId="95e51cd4-ccc6-4a10-aab3-82538d8313fd" providerId="ADAL" clId="{6BEDF189-0C08-4FA6-BDE2-DD2B855F7115}"/>
    <pc:docChg chg="undo custSel delSld modSld delMainMaster">
      <pc:chgData name="Zachary P Smith" userId="95e51cd4-ccc6-4a10-aab3-82538d8313fd" providerId="ADAL" clId="{6BEDF189-0C08-4FA6-BDE2-DD2B855F7115}" dt="2022-08-17T03:41:25.644" v="989" actId="1035"/>
      <pc:docMkLst>
        <pc:docMk/>
      </pc:docMkLst>
      <pc:sldChg chg="del">
        <pc:chgData name="Zachary P Smith" userId="95e51cd4-ccc6-4a10-aab3-82538d8313fd" providerId="ADAL" clId="{6BEDF189-0C08-4FA6-BDE2-DD2B855F7115}" dt="2022-08-17T03:21:51.183" v="1" actId="2696"/>
        <pc:sldMkLst>
          <pc:docMk/>
          <pc:sldMk cId="0" sldId="256"/>
        </pc:sldMkLst>
      </pc:sldChg>
      <pc:sldChg chg="del">
        <pc:chgData name="Zachary P Smith" userId="95e51cd4-ccc6-4a10-aab3-82538d8313fd" providerId="ADAL" clId="{6BEDF189-0C08-4FA6-BDE2-DD2B855F7115}" dt="2022-08-17T03:21:51.181" v="0" actId="2696"/>
        <pc:sldMkLst>
          <pc:docMk/>
          <pc:sldMk cId="0" sldId="260"/>
        </pc:sldMkLst>
      </pc:sldChg>
      <pc:sldChg chg="del">
        <pc:chgData name="Zachary P Smith" userId="95e51cd4-ccc6-4a10-aab3-82538d8313fd" providerId="ADAL" clId="{6BEDF189-0C08-4FA6-BDE2-DD2B855F7115}" dt="2022-08-17T03:21:57.081" v="22" actId="2696"/>
        <pc:sldMkLst>
          <pc:docMk/>
          <pc:sldMk cId="957998142" sldId="1448"/>
        </pc:sldMkLst>
      </pc:sldChg>
      <pc:sldChg chg="del">
        <pc:chgData name="Zachary P Smith" userId="95e51cd4-ccc6-4a10-aab3-82538d8313fd" providerId="ADAL" clId="{6BEDF189-0C08-4FA6-BDE2-DD2B855F7115}" dt="2022-08-17T03:21:51.191" v="5" actId="2696"/>
        <pc:sldMkLst>
          <pc:docMk/>
          <pc:sldMk cId="3928891846" sldId="1450"/>
        </pc:sldMkLst>
      </pc:sldChg>
      <pc:sldChg chg="del">
        <pc:chgData name="Zachary P Smith" userId="95e51cd4-ccc6-4a10-aab3-82538d8313fd" providerId="ADAL" clId="{6BEDF189-0C08-4FA6-BDE2-DD2B855F7115}" dt="2022-08-17T03:21:51.184" v="2" actId="2696"/>
        <pc:sldMkLst>
          <pc:docMk/>
          <pc:sldMk cId="2910052370" sldId="1456"/>
        </pc:sldMkLst>
      </pc:sldChg>
      <pc:sldChg chg="del">
        <pc:chgData name="Zachary P Smith" userId="95e51cd4-ccc6-4a10-aab3-82538d8313fd" providerId="ADAL" clId="{6BEDF189-0C08-4FA6-BDE2-DD2B855F7115}" dt="2022-08-17T03:21:51.186" v="4" actId="2696"/>
        <pc:sldMkLst>
          <pc:docMk/>
          <pc:sldMk cId="1202622523" sldId="1461"/>
        </pc:sldMkLst>
      </pc:sldChg>
      <pc:sldChg chg="del">
        <pc:chgData name="Zachary P Smith" userId="95e51cd4-ccc6-4a10-aab3-82538d8313fd" providerId="ADAL" clId="{6BEDF189-0C08-4FA6-BDE2-DD2B855F7115}" dt="2022-08-17T03:21:51.185" v="3" actId="2696"/>
        <pc:sldMkLst>
          <pc:docMk/>
          <pc:sldMk cId="472615968" sldId="1465"/>
        </pc:sldMkLst>
      </pc:sldChg>
      <pc:sldChg chg="addSp delSp modSp delAnim modAnim">
        <pc:chgData name="Zachary P Smith" userId="95e51cd4-ccc6-4a10-aab3-82538d8313fd" providerId="ADAL" clId="{6BEDF189-0C08-4FA6-BDE2-DD2B855F7115}" dt="2022-08-17T03:41:25.644" v="989" actId="1035"/>
        <pc:sldMkLst>
          <pc:docMk/>
          <pc:sldMk cId="3758428782" sldId="1469"/>
        </pc:sldMkLst>
        <pc:spChg chg="add mod">
          <ac:chgData name="Zachary P Smith" userId="95e51cd4-ccc6-4a10-aab3-82538d8313fd" providerId="ADAL" clId="{6BEDF189-0C08-4FA6-BDE2-DD2B855F7115}" dt="2022-08-17T03:41:25.644" v="989" actId="1035"/>
          <ac:spMkLst>
            <pc:docMk/>
            <pc:sldMk cId="3758428782" sldId="1469"/>
            <ac:spMk id="3" creationId="{3EBC8667-1C6E-4090-94BD-ADB82057C05F}"/>
          </ac:spMkLst>
        </pc:spChg>
        <pc:spChg chg="del">
          <ac:chgData name="Zachary P Smith" userId="95e51cd4-ccc6-4a10-aab3-82538d8313fd" providerId="ADAL" clId="{6BEDF189-0C08-4FA6-BDE2-DD2B855F7115}" dt="2022-08-17T03:26:07.452" v="118" actId="478"/>
          <ac:spMkLst>
            <pc:docMk/>
            <pc:sldMk cId="3758428782" sldId="1469"/>
            <ac:spMk id="6" creationId="{E9526970-CF7C-42B3-910E-DC0DCDF5A0E0}"/>
          </ac:spMkLst>
        </pc:spChg>
        <pc:spChg chg="mod">
          <ac:chgData name="Zachary P Smith" userId="95e51cd4-ccc6-4a10-aab3-82538d8313fd" providerId="ADAL" clId="{6BEDF189-0C08-4FA6-BDE2-DD2B855F7115}" dt="2022-08-17T03:41:25.644" v="989" actId="1035"/>
          <ac:spMkLst>
            <pc:docMk/>
            <pc:sldMk cId="3758428782" sldId="1469"/>
            <ac:spMk id="20" creationId="{8A91E8E0-F127-405D-B6E3-F6DFD2A32D5C}"/>
          </ac:spMkLst>
        </pc:spChg>
        <pc:spChg chg="mod">
          <ac:chgData name="Zachary P Smith" userId="95e51cd4-ccc6-4a10-aab3-82538d8313fd" providerId="ADAL" clId="{6BEDF189-0C08-4FA6-BDE2-DD2B855F7115}" dt="2022-08-17T03:41:25.644" v="989" actId="1035"/>
          <ac:spMkLst>
            <pc:docMk/>
            <pc:sldMk cId="3758428782" sldId="1469"/>
            <ac:spMk id="25" creationId="{A64A2704-0D5F-49EA-8C60-957F748553FB}"/>
          </ac:spMkLst>
        </pc:spChg>
        <pc:spChg chg="mod">
          <ac:chgData name="Zachary P Smith" userId="95e51cd4-ccc6-4a10-aab3-82538d8313fd" providerId="ADAL" clId="{6BEDF189-0C08-4FA6-BDE2-DD2B855F7115}" dt="2022-08-17T03:39:45.064" v="959" actId="1035"/>
          <ac:spMkLst>
            <pc:docMk/>
            <pc:sldMk cId="3758428782" sldId="1469"/>
            <ac:spMk id="28" creationId="{D403377D-F247-4BFE-8C06-2CA11DE1F111}"/>
          </ac:spMkLst>
        </pc:spChg>
        <pc:spChg chg="mod">
          <ac:chgData name="Zachary P Smith" userId="95e51cd4-ccc6-4a10-aab3-82538d8313fd" providerId="ADAL" clId="{6BEDF189-0C08-4FA6-BDE2-DD2B855F7115}" dt="2022-08-17T03:41:25.644" v="989" actId="1035"/>
          <ac:spMkLst>
            <pc:docMk/>
            <pc:sldMk cId="3758428782" sldId="1469"/>
            <ac:spMk id="30" creationId="{D88B8B31-62E4-4C4E-8BB1-C0D10CB54064}"/>
          </ac:spMkLst>
        </pc:spChg>
        <pc:spChg chg="mod">
          <ac:chgData name="Zachary P Smith" userId="95e51cd4-ccc6-4a10-aab3-82538d8313fd" providerId="ADAL" clId="{6BEDF189-0C08-4FA6-BDE2-DD2B855F7115}" dt="2022-08-17T03:41:25.644" v="989" actId="1035"/>
          <ac:spMkLst>
            <pc:docMk/>
            <pc:sldMk cId="3758428782" sldId="1469"/>
            <ac:spMk id="34" creationId="{19C26354-B4CC-495E-9D21-28C230DF5B90}"/>
          </ac:spMkLst>
        </pc:spChg>
        <pc:spChg chg="mod">
          <ac:chgData name="Zachary P Smith" userId="95e51cd4-ccc6-4a10-aab3-82538d8313fd" providerId="ADAL" clId="{6BEDF189-0C08-4FA6-BDE2-DD2B855F7115}" dt="2022-08-17T03:39:18.303" v="947" actId="1035"/>
          <ac:spMkLst>
            <pc:docMk/>
            <pc:sldMk cId="3758428782" sldId="1469"/>
            <ac:spMk id="35" creationId="{405DF432-9DCC-4400-B5D5-34F06A00CAAC}"/>
          </ac:spMkLst>
        </pc:spChg>
        <pc:spChg chg="mod">
          <ac:chgData name="Zachary P Smith" userId="95e51cd4-ccc6-4a10-aab3-82538d8313fd" providerId="ADAL" clId="{6BEDF189-0C08-4FA6-BDE2-DD2B855F7115}" dt="2022-08-17T03:41:25.644" v="989" actId="1035"/>
          <ac:spMkLst>
            <pc:docMk/>
            <pc:sldMk cId="3758428782" sldId="1469"/>
            <ac:spMk id="37" creationId="{BA12D5E7-D2C3-4825-85E7-D5F5E2BF0372}"/>
          </ac:spMkLst>
        </pc:spChg>
        <pc:spChg chg="mod">
          <ac:chgData name="Zachary P Smith" userId="95e51cd4-ccc6-4a10-aab3-82538d8313fd" providerId="ADAL" clId="{6BEDF189-0C08-4FA6-BDE2-DD2B855F7115}" dt="2022-08-17T03:39:18.303" v="947" actId="1035"/>
          <ac:spMkLst>
            <pc:docMk/>
            <pc:sldMk cId="3758428782" sldId="1469"/>
            <ac:spMk id="38" creationId="{E884B41C-AD37-4F1C-A617-E66FF34F98F8}"/>
          </ac:spMkLst>
        </pc:spChg>
        <pc:spChg chg="del">
          <ac:chgData name="Zachary P Smith" userId="95e51cd4-ccc6-4a10-aab3-82538d8313fd" providerId="ADAL" clId="{6BEDF189-0C08-4FA6-BDE2-DD2B855F7115}" dt="2022-08-17T03:28:27.392" v="187" actId="478"/>
          <ac:spMkLst>
            <pc:docMk/>
            <pc:sldMk cId="3758428782" sldId="1469"/>
            <ac:spMk id="41" creationId="{8AE00014-9551-1749-9D2E-69E864AA3F87}"/>
          </ac:spMkLst>
        </pc:spChg>
        <pc:spChg chg="mod">
          <ac:chgData name="Zachary P Smith" userId="95e51cd4-ccc6-4a10-aab3-82538d8313fd" providerId="ADAL" clId="{6BEDF189-0C08-4FA6-BDE2-DD2B855F7115}" dt="2022-08-17T03:39:18.303" v="947" actId="1035"/>
          <ac:spMkLst>
            <pc:docMk/>
            <pc:sldMk cId="3758428782" sldId="1469"/>
            <ac:spMk id="43" creationId="{F3800DCA-5E93-CC4B-99EB-9CA6BA047F57}"/>
          </ac:spMkLst>
        </pc:spChg>
        <pc:spChg chg="mod">
          <ac:chgData name="Zachary P Smith" userId="95e51cd4-ccc6-4a10-aab3-82538d8313fd" providerId="ADAL" clId="{6BEDF189-0C08-4FA6-BDE2-DD2B855F7115}" dt="2022-08-17T03:32:53.421" v="371" actId="1076"/>
          <ac:spMkLst>
            <pc:docMk/>
            <pc:sldMk cId="3758428782" sldId="1469"/>
            <ac:spMk id="44" creationId="{09656AC0-6FA7-1249-8059-C6A1781474C8}"/>
          </ac:spMkLst>
        </pc:spChg>
        <pc:spChg chg="add mod">
          <ac:chgData name="Zachary P Smith" userId="95e51cd4-ccc6-4a10-aab3-82538d8313fd" providerId="ADAL" clId="{6BEDF189-0C08-4FA6-BDE2-DD2B855F7115}" dt="2022-08-17T03:40:42.034" v="979" actId="1035"/>
          <ac:spMkLst>
            <pc:docMk/>
            <pc:sldMk cId="3758428782" sldId="1469"/>
            <ac:spMk id="46" creationId="{C6E35234-C5AE-4C98-A0BC-BE925CF21B11}"/>
          </ac:spMkLst>
        </pc:spChg>
        <pc:spChg chg="mod">
          <ac:chgData name="Zachary P Smith" userId="95e51cd4-ccc6-4a10-aab3-82538d8313fd" providerId="ADAL" clId="{6BEDF189-0C08-4FA6-BDE2-DD2B855F7115}" dt="2022-08-17T03:41:25.644" v="989" actId="1035"/>
          <ac:spMkLst>
            <pc:docMk/>
            <pc:sldMk cId="3758428782" sldId="1469"/>
            <ac:spMk id="47" creationId="{19C26354-B4CC-495E-9D21-28C230DF5B90}"/>
          </ac:spMkLst>
        </pc:spChg>
        <pc:spChg chg="mod">
          <ac:chgData name="Zachary P Smith" userId="95e51cd4-ccc6-4a10-aab3-82538d8313fd" providerId="ADAL" clId="{6BEDF189-0C08-4FA6-BDE2-DD2B855F7115}" dt="2022-08-17T03:40:52.471" v="981" actId="1076"/>
          <ac:spMkLst>
            <pc:docMk/>
            <pc:sldMk cId="3758428782" sldId="1469"/>
            <ac:spMk id="50" creationId="{812C14E8-A62C-4ED9-B1C4-42045CBDF1AA}"/>
          </ac:spMkLst>
        </pc:spChg>
        <pc:spChg chg="mod">
          <ac:chgData name="Zachary P Smith" userId="95e51cd4-ccc6-4a10-aab3-82538d8313fd" providerId="ADAL" clId="{6BEDF189-0C08-4FA6-BDE2-DD2B855F7115}" dt="2022-08-17T03:39:45.064" v="959" actId="1035"/>
          <ac:spMkLst>
            <pc:docMk/>
            <pc:sldMk cId="3758428782" sldId="1469"/>
            <ac:spMk id="55" creationId="{F47CEC69-06B6-476A-85E5-B2DA21ECB238}"/>
          </ac:spMkLst>
        </pc:spChg>
        <pc:grpChg chg="mod">
          <ac:chgData name="Zachary P Smith" userId="95e51cd4-ccc6-4a10-aab3-82538d8313fd" providerId="ADAL" clId="{6BEDF189-0C08-4FA6-BDE2-DD2B855F7115}" dt="2022-08-17T03:41:25.644" v="989" actId="1035"/>
          <ac:grpSpMkLst>
            <pc:docMk/>
            <pc:sldMk cId="3758428782" sldId="1469"/>
            <ac:grpSpMk id="15" creationId="{5EB7654A-7EC8-4B52-84C5-77B54206E534}"/>
          </ac:grpSpMkLst>
        </pc:grpChg>
        <pc:picChg chg="add mod ord">
          <ac:chgData name="Zachary P Smith" userId="95e51cd4-ccc6-4a10-aab3-82538d8313fd" providerId="ADAL" clId="{6BEDF189-0C08-4FA6-BDE2-DD2B855F7115}" dt="2022-08-17T03:41:25.644" v="989" actId="1035"/>
          <ac:picMkLst>
            <pc:docMk/>
            <pc:sldMk cId="3758428782" sldId="1469"/>
            <ac:picMk id="2" creationId="{24910F0B-641F-4785-A794-4BEF66B1DEA0}"/>
          </ac:picMkLst>
        </pc:picChg>
        <pc:picChg chg="del">
          <ac:chgData name="Zachary P Smith" userId="95e51cd4-ccc6-4a10-aab3-82538d8313fd" providerId="ADAL" clId="{6BEDF189-0C08-4FA6-BDE2-DD2B855F7115}" dt="2022-08-17T03:25:54.957" v="113" actId="478"/>
          <ac:picMkLst>
            <pc:docMk/>
            <pc:sldMk cId="3758428782" sldId="1469"/>
            <ac:picMk id="5" creationId="{79C266A7-2C33-401E-82FA-84590DCC1F9F}"/>
          </ac:picMkLst>
        </pc:picChg>
        <pc:picChg chg="mod">
          <ac:chgData name="Zachary P Smith" userId="95e51cd4-ccc6-4a10-aab3-82538d8313fd" providerId="ADAL" clId="{6BEDF189-0C08-4FA6-BDE2-DD2B855F7115}" dt="2022-08-17T03:39:18.303" v="947" actId="1035"/>
          <ac:picMkLst>
            <pc:docMk/>
            <pc:sldMk cId="3758428782" sldId="1469"/>
            <ac:picMk id="10" creationId="{767B76E2-F3B4-434A-A11F-DC09EDA6C6C1}"/>
          </ac:picMkLst>
        </pc:picChg>
        <pc:picChg chg="mod">
          <ac:chgData name="Zachary P Smith" userId="95e51cd4-ccc6-4a10-aab3-82538d8313fd" providerId="ADAL" clId="{6BEDF189-0C08-4FA6-BDE2-DD2B855F7115}" dt="2022-08-17T03:41:25.644" v="989" actId="1035"/>
          <ac:picMkLst>
            <pc:docMk/>
            <pc:sldMk cId="3758428782" sldId="1469"/>
            <ac:picMk id="29" creationId="{FD3972ED-B48E-4BED-860F-5A07A0FC96DB}"/>
          </ac:picMkLst>
        </pc:picChg>
        <pc:picChg chg="mod">
          <ac:chgData name="Zachary P Smith" userId="95e51cd4-ccc6-4a10-aab3-82538d8313fd" providerId="ADAL" clId="{6BEDF189-0C08-4FA6-BDE2-DD2B855F7115}" dt="2022-08-17T03:41:25.644" v="989" actId="1035"/>
          <ac:picMkLst>
            <pc:docMk/>
            <pc:sldMk cId="3758428782" sldId="1469"/>
            <ac:picMk id="36" creationId="{669C826D-1EC2-F645-BCB7-9406D07880F3}"/>
          </ac:picMkLst>
        </pc:picChg>
        <pc:picChg chg="del">
          <ac:chgData name="Zachary P Smith" userId="95e51cd4-ccc6-4a10-aab3-82538d8313fd" providerId="ADAL" clId="{6BEDF189-0C08-4FA6-BDE2-DD2B855F7115}" dt="2022-08-17T03:31:14.695" v="343" actId="478"/>
          <ac:picMkLst>
            <pc:docMk/>
            <pc:sldMk cId="3758428782" sldId="1469"/>
            <ac:picMk id="42" creationId="{CF3D8698-0A92-48F8-8860-CDC8E3762732}"/>
          </ac:picMkLst>
        </pc:picChg>
        <pc:picChg chg="add mod">
          <ac:chgData name="Zachary P Smith" userId="95e51cd4-ccc6-4a10-aab3-82538d8313fd" providerId="ADAL" clId="{6BEDF189-0C08-4FA6-BDE2-DD2B855F7115}" dt="2022-08-17T03:31:19.655" v="354" actId="1036"/>
          <ac:picMkLst>
            <pc:docMk/>
            <pc:sldMk cId="3758428782" sldId="1469"/>
            <ac:picMk id="45" creationId="{D16B0AE8-F918-4C1A-80A2-2FE88C5FAC23}"/>
          </ac:picMkLst>
        </pc:picChg>
        <pc:picChg chg="add mod">
          <ac:chgData name="Zachary P Smith" userId="95e51cd4-ccc6-4a10-aab3-82538d8313fd" providerId="ADAL" clId="{6BEDF189-0C08-4FA6-BDE2-DD2B855F7115}" dt="2022-08-17T03:39:18.303" v="947" actId="1035"/>
          <ac:picMkLst>
            <pc:docMk/>
            <pc:sldMk cId="3758428782" sldId="1469"/>
            <ac:picMk id="1028" creationId="{231D0B1A-F70C-4AAD-BE23-4FDF7EE6C168}"/>
          </ac:picMkLst>
        </pc:picChg>
        <pc:cxnChg chg="del">
          <ac:chgData name="Zachary P Smith" userId="95e51cd4-ccc6-4a10-aab3-82538d8313fd" providerId="ADAL" clId="{6BEDF189-0C08-4FA6-BDE2-DD2B855F7115}" dt="2022-08-17T03:26:06.006" v="117" actId="478"/>
          <ac:cxnSpMkLst>
            <pc:docMk/>
            <pc:sldMk cId="3758428782" sldId="1469"/>
            <ac:cxnSpMk id="7" creationId="{83E4C085-F8FD-463C-9D77-3969F32E4EAF}"/>
          </ac:cxnSpMkLst>
        </pc:cxnChg>
        <pc:cxnChg chg="del">
          <ac:chgData name="Zachary P Smith" userId="95e51cd4-ccc6-4a10-aab3-82538d8313fd" providerId="ADAL" clId="{6BEDF189-0C08-4FA6-BDE2-DD2B855F7115}" dt="2022-08-17T03:26:08.510" v="119" actId="478"/>
          <ac:cxnSpMkLst>
            <pc:docMk/>
            <pc:sldMk cId="3758428782" sldId="1469"/>
            <ac:cxnSpMk id="9" creationId="{FE63354F-11ED-4C64-B193-0B4BCC02DBCB}"/>
          </ac:cxnSpMkLst>
        </pc:cxnChg>
        <pc:cxnChg chg="mod">
          <ac:chgData name="Zachary P Smith" userId="95e51cd4-ccc6-4a10-aab3-82538d8313fd" providerId="ADAL" clId="{6BEDF189-0C08-4FA6-BDE2-DD2B855F7115}" dt="2022-08-17T03:41:25.644" v="989" actId="1035"/>
          <ac:cxnSpMkLst>
            <pc:docMk/>
            <pc:sldMk cId="3758428782" sldId="1469"/>
            <ac:cxnSpMk id="21" creationId="{8A2DDA89-8EB4-40DA-8663-9C58321286C6}"/>
          </ac:cxnSpMkLst>
        </pc:cxnChg>
        <pc:cxnChg chg="mod">
          <ac:chgData name="Zachary P Smith" userId="95e51cd4-ccc6-4a10-aab3-82538d8313fd" providerId="ADAL" clId="{6BEDF189-0C08-4FA6-BDE2-DD2B855F7115}" dt="2022-08-17T03:41:25.644" v="989" actId="1035"/>
          <ac:cxnSpMkLst>
            <pc:docMk/>
            <pc:sldMk cId="3758428782" sldId="1469"/>
            <ac:cxnSpMk id="22" creationId="{D2061039-4D27-4AC7-A1BF-61DC4BC467B6}"/>
          </ac:cxnSpMkLst>
        </pc:cxnChg>
        <pc:cxnChg chg="mod">
          <ac:chgData name="Zachary P Smith" userId="95e51cd4-ccc6-4a10-aab3-82538d8313fd" providerId="ADAL" clId="{6BEDF189-0C08-4FA6-BDE2-DD2B855F7115}" dt="2022-08-17T03:41:25.644" v="989" actId="1035"/>
          <ac:cxnSpMkLst>
            <pc:docMk/>
            <pc:sldMk cId="3758428782" sldId="1469"/>
            <ac:cxnSpMk id="31" creationId="{28D19581-1B1E-477D-B244-DCA64307FF5D}"/>
          </ac:cxnSpMkLst>
        </pc:cxnChg>
        <pc:cxnChg chg="mod">
          <ac:chgData name="Zachary P Smith" userId="95e51cd4-ccc6-4a10-aab3-82538d8313fd" providerId="ADAL" clId="{6BEDF189-0C08-4FA6-BDE2-DD2B855F7115}" dt="2022-08-17T03:41:25.644" v="989" actId="1035"/>
          <ac:cxnSpMkLst>
            <pc:docMk/>
            <pc:sldMk cId="3758428782" sldId="1469"/>
            <ac:cxnSpMk id="32" creationId="{068CF8AB-7137-42F0-9BA1-58C36193975F}"/>
          </ac:cxnSpMkLst>
        </pc:cxnChg>
        <pc:cxnChg chg="mod">
          <ac:chgData name="Zachary P Smith" userId="95e51cd4-ccc6-4a10-aab3-82538d8313fd" providerId="ADAL" clId="{6BEDF189-0C08-4FA6-BDE2-DD2B855F7115}" dt="2022-08-17T03:41:25.644" v="989" actId="1035"/>
          <ac:cxnSpMkLst>
            <pc:docMk/>
            <pc:sldMk cId="3758428782" sldId="1469"/>
            <ac:cxnSpMk id="39" creationId="{B68A778C-11C7-C644-8A0D-C77ADAB782DB}"/>
          </ac:cxnSpMkLst>
        </pc:cxnChg>
        <pc:cxnChg chg="mod">
          <ac:chgData name="Zachary P Smith" userId="95e51cd4-ccc6-4a10-aab3-82538d8313fd" providerId="ADAL" clId="{6BEDF189-0C08-4FA6-BDE2-DD2B855F7115}" dt="2022-08-17T03:41:25.644" v="989" actId="1035"/>
          <ac:cxnSpMkLst>
            <pc:docMk/>
            <pc:sldMk cId="3758428782" sldId="1469"/>
            <ac:cxnSpMk id="40" creationId="{00506C37-EFB3-D74B-AC1B-EA13C44B08C2}"/>
          </ac:cxnSpMkLst>
        </pc:cxnChg>
      </pc:sldChg>
      <pc:sldChg chg="del">
        <pc:chgData name="Zachary P Smith" userId="95e51cd4-ccc6-4a10-aab3-82538d8313fd" providerId="ADAL" clId="{6BEDF189-0C08-4FA6-BDE2-DD2B855F7115}" dt="2022-08-17T03:21:51.200" v="7" actId="2696"/>
        <pc:sldMkLst>
          <pc:docMk/>
          <pc:sldMk cId="319797408" sldId="1501"/>
        </pc:sldMkLst>
      </pc:sldChg>
      <pc:sldChg chg="del">
        <pc:chgData name="Zachary P Smith" userId="95e51cd4-ccc6-4a10-aab3-82538d8313fd" providerId="ADAL" clId="{6BEDF189-0C08-4FA6-BDE2-DD2B855F7115}" dt="2022-08-17T03:21:51.197" v="6" actId="2696"/>
        <pc:sldMkLst>
          <pc:docMk/>
          <pc:sldMk cId="2179807403" sldId="1505"/>
        </pc:sldMkLst>
      </pc:sldChg>
      <pc:sldChg chg="del">
        <pc:chgData name="Zachary P Smith" userId="95e51cd4-ccc6-4a10-aab3-82538d8313fd" providerId="ADAL" clId="{6BEDF189-0C08-4FA6-BDE2-DD2B855F7115}" dt="2022-08-17T03:21:57.069" v="10" actId="2696"/>
        <pc:sldMkLst>
          <pc:docMk/>
          <pc:sldMk cId="0" sldId="1506"/>
        </pc:sldMkLst>
      </pc:sldChg>
      <pc:sldChg chg="del">
        <pc:chgData name="Zachary P Smith" userId="95e51cd4-ccc6-4a10-aab3-82538d8313fd" providerId="ADAL" clId="{6BEDF189-0C08-4FA6-BDE2-DD2B855F7115}" dt="2022-08-17T03:21:57.050" v="8" actId="2696"/>
        <pc:sldMkLst>
          <pc:docMk/>
          <pc:sldMk cId="1873178168" sldId="1507"/>
        </pc:sldMkLst>
      </pc:sldChg>
      <pc:sldChg chg="del">
        <pc:chgData name="Zachary P Smith" userId="95e51cd4-ccc6-4a10-aab3-82538d8313fd" providerId="ADAL" clId="{6BEDF189-0C08-4FA6-BDE2-DD2B855F7115}" dt="2022-08-17T03:21:57.061" v="9" actId="2696"/>
        <pc:sldMkLst>
          <pc:docMk/>
          <pc:sldMk cId="2555982669" sldId="1508"/>
        </pc:sldMkLst>
      </pc:sldChg>
      <pc:sldMasterChg chg="del delSldLayout">
        <pc:chgData name="Zachary P Smith" userId="95e51cd4-ccc6-4a10-aab3-82538d8313fd" providerId="ADAL" clId="{6BEDF189-0C08-4FA6-BDE2-DD2B855F7115}" dt="2022-08-17T03:21:57.076" v="21" actId="2696"/>
        <pc:sldMasterMkLst>
          <pc:docMk/>
          <pc:sldMasterMk cId="3212315505" sldId="2147483660"/>
        </pc:sldMasterMkLst>
        <pc:sldLayoutChg chg="del">
          <pc:chgData name="Zachary P Smith" userId="95e51cd4-ccc6-4a10-aab3-82538d8313fd" providerId="ADAL" clId="{6BEDF189-0C08-4FA6-BDE2-DD2B855F7115}" dt="2022-08-17T03:21:57.070" v="11" actId="2696"/>
          <pc:sldLayoutMkLst>
            <pc:docMk/>
            <pc:sldMasterMk cId="3212315505" sldId="2147483660"/>
            <pc:sldLayoutMk cId="909162144" sldId="2147483661"/>
          </pc:sldLayoutMkLst>
        </pc:sldLayoutChg>
        <pc:sldLayoutChg chg="del">
          <pc:chgData name="Zachary P Smith" userId="95e51cd4-ccc6-4a10-aab3-82538d8313fd" providerId="ADAL" clId="{6BEDF189-0C08-4FA6-BDE2-DD2B855F7115}" dt="2022-08-17T03:21:57.070" v="12" actId="2696"/>
          <pc:sldLayoutMkLst>
            <pc:docMk/>
            <pc:sldMasterMk cId="3212315505" sldId="2147483660"/>
            <pc:sldLayoutMk cId="509824617" sldId="2147483662"/>
          </pc:sldLayoutMkLst>
        </pc:sldLayoutChg>
        <pc:sldLayoutChg chg="del">
          <pc:chgData name="Zachary P Smith" userId="95e51cd4-ccc6-4a10-aab3-82538d8313fd" providerId="ADAL" clId="{6BEDF189-0C08-4FA6-BDE2-DD2B855F7115}" dt="2022-08-17T03:21:57.071" v="13" actId="2696"/>
          <pc:sldLayoutMkLst>
            <pc:docMk/>
            <pc:sldMasterMk cId="3212315505" sldId="2147483660"/>
            <pc:sldLayoutMk cId="962995603" sldId="2147483663"/>
          </pc:sldLayoutMkLst>
        </pc:sldLayoutChg>
        <pc:sldLayoutChg chg="del">
          <pc:chgData name="Zachary P Smith" userId="95e51cd4-ccc6-4a10-aab3-82538d8313fd" providerId="ADAL" clId="{6BEDF189-0C08-4FA6-BDE2-DD2B855F7115}" dt="2022-08-17T03:21:57.071" v="14" actId="2696"/>
          <pc:sldLayoutMkLst>
            <pc:docMk/>
            <pc:sldMasterMk cId="3212315505" sldId="2147483660"/>
            <pc:sldLayoutMk cId="1455223840" sldId="2147483664"/>
          </pc:sldLayoutMkLst>
        </pc:sldLayoutChg>
        <pc:sldLayoutChg chg="del">
          <pc:chgData name="Zachary P Smith" userId="95e51cd4-ccc6-4a10-aab3-82538d8313fd" providerId="ADAL" clId="{6BEDF189-0C08-4FA6-BDE2-DD2B855F7115}" dt="2022-08-17T03:21:57.072" v="15" actId="2696"/>
          <pc:sldLayoutMkLst>
            <pc:docMk/>
            <pc:sldMasterMk cId="3212315505" sldId="2147483660"/>
            <pc:sldLayoutMk cId="1958738753" sldId="2147483665"/>
          </pc:sldLayoutMkLst>
        </pc:sldLayoutChg>
        <pc:sldLayoutChg chg="del">
          <pc:chgData name="Zachary P Smith" userId="95e51cd4-ccc6-4a10-aab3-82538d8313fd" providerId="ADAL" clId="{6BEDF189-0C08-4FA6-BDE2-DD2B855F7115}" dt="2022-08-17T03:21:57.073" v="16" actId="2696"/>
          <pc:sldLayoutMkLst>
            <pc:docMk/>
            <pc:sldMasterMk cId="3212315505" sldId="2147483660"/>
            <pc:sldLayoutMk cId="1947948919" sldId="2147483666"/>
          </pc:sldLayoutMkLst>
        </pc:sldLayoutChg>
        <pc:sldLayoutChg chg="del">
          <pc:chgData name="Zachary P Smith" userId="95e51cd4-ccc6-4a10-aab3-82538d8313fd" providerId="ADAL" clId="{6BEDF189-0C08-4FA6-BDE2-DD2B855F7115}" dt="2022-08-17T03:21:57.073" v="17" actId="2696"/>
          <pc:sldLayoutMkLst>
            <pc:docMk/>
            <pc:sldMasterMk cId="3212315505" sldId="2147483660"/>
            <pc:sldLayoutMk cId="1642138941" sldId="2147483668"/>
          </pc:sldLayoutMkLst>
        </pc:sldLayoutChg>
        <pc:sldLayoutChg chg="del">
          <pc:chgData name="Zachary P Smith" userId="95e51cd4-ccc6-4a10-aab3-82538d8313fd" providerId="ADAL" clId="{6BEDF189-0C08-4FA6-BDE2-DD2B855F7115}" dt="2022-08-17T03:21:57.074" v="18" actId="2696"/>
          <pc:sldLayoutMkLst>
            <pc:docMk/>
            <pc:sldMasterMk cId="3212315505" sldId="2147483660"/>
            <pc:sldLayoutMk cId="1589557875" sldId="2147483669"/>
          </pc:sldLayoutMkLst>
        </pc:sldLayoutChg>
        <pc:sldLayoutChg chg="del">
          <pc:chgData name="Zachary P Smith" userId="95e51cd4-ccc6-4a10-aab3-82538d8313fd" providerId="ADAL" clId="{6BEDF189-0C08-4FA6-BDE2-DD2B855F7115}" dt="2022-08-17T03:21:57.074" v="19" actId="2696"/>
          <pc:sldLayoutMkLst>
            <pc:docMk/>
            <pc:sldMasterMk cId="3212315505" sldId="2147483660"/>
            <pc:sldLayoutMk cId="1769614199" sldId="2147483670"/>
          </pc:sldLayoutMkLst>
        </pc:sldLayoutChg>
        <pc:sldLayoutChg chg="del">
          <pc:chgData name="Zachary P Smith" userId="95e51cd4-ccc6-4a10-aab3-82538d8313fd" providerId="ADAL" clId="{6BEDF189-0C08-4FA6-BDE2-DD2B855F7115}" dt="2022-08-17T03:21:57.075" v="20" actId="2696"/>
          <pc:sldLayoutMkLst>
            <pc:docMk/>
            <pc:sldMasterMk cId="3212315505" sldId="2147483660"/>
            <pc:sldLayoutMk cId="2593733170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DFDC8-0400-4D79-88B6-56EDF979F4A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F7845B-B9AB-4816-A1F8-EDE3EA6A0A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16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7C534B-4A8E-4165-9955-D78951E3B26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174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71CEF-AEE6-4007-86F3-EC30653D3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ED5836-E207-4120-A2AE-05E30350C8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63767-5136-4945-9DA2-62633975F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91C5-76BA-4530-BE63-B45972EAFED1}" type="datetime1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179B8-53C7-4AF8-B509-376BA5A53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351902-0C11-4FF7-8C73-46FAD5420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556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ED871-EF71-4B1E-BAAE-57D39F85D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6F5E5-35F7-4589-8F2F-313518DADB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65ACC-99B2-446E-966F-41693E9CF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A19D-4CC3-42F2-8D54-041F88A0F416}" type="datetime1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1C5254-80DF-4E2D-9AA9-C3BDE01D6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5ADA1-B8F5-4D0F-B47A-616637BEA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721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06D6-0D3B-42B9-A133-7C97048AD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82F0C2-0529-4346-B06F-5275EE070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2CAB5B-32A7-4BFC-A16C-951F5122F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4D022-3170-468C-BDD3-E31517EBEC4E}" type="datetime1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B1FA0-4B18-4C1A-BA58-77B68CAE4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ADFA2-08F4-4326-8EC1-F604BA9E9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693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8A282-5C5C-4FC2-9F3F-A7969976B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6C5B2-A6EE-4FF7-A12E-24D4820785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5C2A0C-458B-4B85-A4E5-9C4FEE6B2A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863E90-5ABD-4AF7-A5F3-D01C08B6C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ACD4-48FD-4D04-8A48-0B9E2A45AEE0}" type="datetime1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29D22D-5486-4CCD-A6AB-5B2E522B3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EE5AD6-E949-41BD-B99F-5FC264A75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82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D4CD6-BEB4-41D4-8219-C835B21B9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7DD975-EAA7-44C1-8BC3-F985C258D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40262B-BD9A-4D0A-85A4-A6B8EB61BA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6B24F3-5F6E-41C5-8C58-4BE9354EB1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B989A-63C2-4B07-8521-FEF0D527DA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B2FC85-8514-499F-A555-2556836A6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BC788-9236-41A0-8141-AA9588FAEF37}" type="datetime1">
              <a:rPr lang="en-US" smtClean="0"/>
              <a:t>8/17/2022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813F9E-F459-4C2B-835A-11AC005FF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3A905A-4814-4DCE-8830-261162B4D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709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86637-6668-45B0-8D1F-2C92BC85C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02D4B6-46B9-4193-A904-FACC2BF0D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726EC-37BB-42D7-B74D-BB9231AFD16F}" type="datetime1">
              <a:rPr lang="en-US" smtClean="0"/>
              <a:t>8/17/2022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36E752-75C4-44B1-9EB8-56CA87E79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A15487-F9E1-4B04-BD35-F1106770A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898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CD2E61-11FE-4884-88A2-F79183201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A153-CE49-4E0A-B251-5D9775DD51A4}" type="datetime1">
              <a:rPr lang="en-US" smtClean="0"/>
              <a:t>8/17/2022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35F0C-795E-4A1B-89A6-F24488C7E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D7AB65-5709-4BD2-9406-E762A6C67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7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5A72A-A440-4E3D-89AE-CB8E19A64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4651FD-B4C4-4E9B-A20C-C7F02947D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AE8EFB-43AF-4129-8A4D-F8B32FF124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363FC-01D7-478D-A614-46567FAA0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89FB4-8884-4067-8B6D-ACD13C78A837}" type="datetime1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4FBE5-0A3A-4C29-9B7A-045AD798B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DED75-0AAB-4A73-ACE3-411178A1B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14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16C86-1790-4604-BE1A-F549B7F9A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0AA4C1-3827-40F7-9B5D-65829E5A06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4272F4-4551-4BE5-A853-2F8E8776BF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A684C1-7DD8-48C4-9196-B3C5CA0EB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76937-2A43-4D19-8EA0-49E89C59F4F4}" type="datetime1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434D09-CE30-4C6D-9521-CF7BC5B51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83370B-1DBD-4DA3-93ED-C3A79CE27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223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8AA3C-6814-4173-B539-0CAEF23DE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DB1038-E752-46C1-B667-6082DBF173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0E3218-132C-46B8-AA8F-FC46A2D3B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32167-044A-44EA-9EE3-D87EC95FD449}" type="datetime1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52F15-317D-4392-908A-820A14902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46BDAD-9A7F-470D-9104-E566A9CBF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67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2EE515-616A-42EC-8B49-361613225A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B021C5-130C-4127-BA76-C906A542C9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7E43B9-B3AD-4E57-9AA4-299DCAD79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9E95-97F1-404D-8FDD-A73F4708EFA6}" type="datetime1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E94D9-C2AB-4D16-9388-0EC023AE2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CDEF41-695B-45FB-AA33-F3638F1B9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86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2476AF-A12E-41F9-BCBC-49C10A773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D03017-C29E-4032-AC69-6A1015BC9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1E762-2D7C-4A9A-8624-FA1F1CBBCE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28197-F2CE-4C13-AB9B-D48E7A3E9455}" type="datetime1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ACF4BD-6098-4D7D-BFA4-E4D2027FAA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83D210-16EF-401A-8EF3-823605D5BE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D1092-3D01-48D0-934A-11C02914F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56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A picture containing indoor, toothbrush&#10;&#10;Description automatically generated">
            <a:extLst>
              <a:ext uri="{FF2B5EF4-FFF2-40B4-BE49-F238E27FC236}">
                <a16:creationId xmlns:a16="http://schemas.microsoft.com/office/drawing/2014/main" id="{C6284F06-E23E-4810-818B-2D99A1A1D1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4" t="2155" r="3258" b="2222"/>
          <a:stretch/>
        </p:blipFill>
        <p:spPr>
          <a:xfrm>
            <a:off x="3858177" y="2941777"/>
            <a:ext cx="3008783" cy="1800832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812C14E8-A62C-4ED9-B1C4-42045CBDF1AA}"/>
              </a:ext>
            </a:extLst>
          </p:cNvPr>
          <p:cNvSpPr/>
          <p:nvPr/>
        </p:nvSpPr>
        <p:spPr bwMode="auto">
          <a:xfrm>
            <a:off x="7405720" y="0"/>
            <a:ext cx="4786280" cy="6858000"/>
          </a:xfrm>
          <a:prstGeom prst="rect">
            <a:avLst/>
          </a:prstGeom>
          <a:solidFill>
            <a:srgbClr val="E3E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b="1" u="none" dirty="0"/>
          </a:p>
        </p:txBody>
      </p:sp>
      <p:pic>
        <p:nvPicPr>
          <p:cNvPr id="33" name="Picture 32" descr="A picture containing indoor&#10;&#10;Description automatically generated">
            <a:extLst>
              <a:ext uri="{FF2B5EF4-FFF2-40B4-BE49-F238E27FC236}">
                <a16:creationId xmlns:a16="http://schemas.microsoft.com/office/drawing/2014/main" id="{0AA2E636-D09D-44BC-BEBD-30677DA4B4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7" t="9294" r="7121" b="12726"/>
          <a:stretch/>
        </p:blipFill>
        <p:spPr>
          <a:xfrm>
            <a:off x="7084944" y="3073353"/>
            <a:ext cx="2538551" cy="13158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A91E8E0-F127-405D-B6E3-F6DFD2A32D5C}"/>
              </a:ext>
            </a:extLst>
          </p:cNvPr>
          <p:cNvSpPr/>
          <p:nvPr/>
        </p:nvSpPr>
        <p:spPr bwMode="auto">
          <a:xfrm>
            <a:off x="5794755" y="3781831"/>
            <a:ext cx="70640" cy="61233"/>
          </a:xfrm>
          <a:prstGeom prst="rect">
            <a:avLst/>
          </a:prstGeom>
          <a:noFill/>
          <a:ln w="158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b="1" u="none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A2DDA89-8EB4-40DA-8663-9C58321286C6}"/>
              </a:ext>
            </a:extLst>
          </p:cNvPr>
          <p:cNvCxnSpPr>
            <a:cxnSpLocks/>
          </p:cNvCxnSpPr>
          <p:nvPr/>
        </p:nvCxnSpPr>
        <p:spPr bwMode="auto">
          <a:xfrm flipV="1">
            <a:off x="5865395" y="2843490"/>
            <a:ext cx="1203878" cy="940845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2061039-4D27-4AC7-A1BF-61DC4BC467B6}"/>
              </a:ext>
            </a:extLst>
          </p:cNvPr>
          <p:cNvCxnSpPr>
            <a:cxnSpLocks/>
          </p:cNvCxnSpPr>
          <p:nvPr/>
        </p:nvCxnSpPr>
        <p:spPr bwMode="auto">
          <a:xfrm>
            <a:off x="5865395" y="3840561"/>
            <a:ext cx="1205389" cy="968488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A64A2704-0D5F-49EA-8C60-957F748553FB}"/>
              </a:ext>
            </a:extLst>
          </p:cNvPr>
          <p:cNvSpPr/>
          <p:nvPr/>
        </p:nvSpPr>
        <p:spPr bwMode="auto">
          <a:xfrm>
            <a:off x="7070072" y="2843490"/>
            <a:ext cx="2575446" cy="1968302"/>
          </a:xfrm>
          <a:prstGeom prst="rect">
            <a:avLst/>
          </a:prstGeom>
          <a:noFill/>
          <a:ln w="158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b="1" u="none" dirty="0"/>
          </a:p>
        </p:txBody>
      </p:sp>
      <p:sp>
        <p:nvSpPr>
          <p:cNvPr id="28" name="Google Shape;54;p39">
            <a:extLst>
              <a:ext uri="{FF2B5EF4-FFF2-40B4-BE49-F238E27FC236}">
                <a16:creationId xmlns:a16="http://schemas.microsoft.com/office/drawing/2014/main" id="{D403377D-F247-4BFE-8C06-2CA11DE1F111}"/>
              </a:ext>
            </a:extLst>
          </p:cNvPr>
          <p:cNvSpPr txBox="1"/>
          <p:nvPr/>
        </p:nvSpPr>
        <p:spPr>
          <a:xfrm>
            <a:off x="8050266" y="1253031"/>
            <a:ext cx="34971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Osmoses innovation</a:t>
            </a:r>
            <a:endParaRPr sz="2400" b="1" i="0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54;p39">
            <a:extLst>
              <a:ext uri="{FF2B5EF4-FFF2-40B4-BE49-F238E27FC236}">
                <a16:creationId xmlns:a16="http://schemas.microsoft.com/office/drawing/2014/main" id="{E884B41C-AD37-4F1C-A617-E66FF34F98F8}"/>
              </a:ext>
            </a:extLst>
          </p:cNvPr>
          <p:cNvSpPr txBox="1"/>
          <p:nvPr/>
        </p:nvSpPr>
        <p:spPr>
          <a:xfrm>
            <a:off x="9908745" y="4809049"/>
            <a:ext cx="225097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Osmoses molecular filters</a:t>
            </a:r>
            <a:endParaRPr sz="1400" b="1" i="0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9C26354-B4CC-495E-9D21-28C230DF5B90}"/>
              </a:ext>
            </a:extLst>
          </p:cNvPr>
          <p:cNvSpPr/>
          <p:nvPr/>
        </p:nvSpPr>
        <p:spPr>
          <a:xfrm>
            <a:off x="-82904" y="5157201"/>
            <a:ext cx="33594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Renewable natural gas (RNG) or H</a:t>
            </a:r>
            <a:r>
              <a:rPr lang="en-US" sz="1400" baseline="-25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/CO</a:t>
            </a:r>
            <a:r>
              <a:rPr lang="en-US" sz="1400" baseline="-25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reactor effluent</a:t>
            </a:r>
            <a:endParaRPr lang="en-US" sz="1400" u="none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9C26354-B4CC-495E-9D21-28C230DF5B90}"/>
              </a:ext>
            </a:extLst>
          </p:cNvPr>
          <p:cNvSpPr/>
          <p:nvPr/>
        </p:nvSpPr>
        <p:spPr>
          <a:xfrm>
            <a:off x="7111996" y="4866095"/>
            <a:ext cx="25406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Compact membrane module</a:t>
            </a:r>
            <a:endParaRPr lang="it-IT" sz="1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Google Shape;63;p40">
            <a:extLst>
              <a:ext uri="{FF2B5EF4-FFF2-40B4-BE49-F238E27FC236}">
                <a16:creationId xmlns:a16="http://schemas.microsoft.com/office/drawing/2014/main" id="{669C826D-1EC2-F645-BCB7-9406D07880F3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 l="8526" r="9537" b="7926"/>
          <a:stretch/>
        </p:blipFill>
        <p:spPr>
          <a:xfrm rot="5400000">
            <a:off x="10086524" y="2895558"/>
            <a:ext cx="1834989" cy="1864167"/>
          </a:xfrm>
          <a:prstGeom prst="rect">
            <a:avLst/>
          </a:prstGeom>
          <a:noFill/>
          <a:ln w="15875">
            <a:solidFill>
              <a:srgbClr val="001E60"/>
            </a:solidFill>
          </a:ln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68A778C-11C7-C644-8A0D-C77ADAB782DB}"/>
              </a:ext>
            </a:extLst>
          </p:cNvPr>
          <p:cNvCxnSpPr>
            <a:cxnSpLocks/>
          </p:cNvCxnSpPr>
          <p:nvPr/>
        </p:nvCxnSpPr>
        <p:spPr bwMode="auto">
          <a:xfrm flipV="1">
            <a:off x="8837774" y="2910147"/>
            <a:ext cx="1219542" cy="90143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00506C37-EFB3-D74B-AC1B-EA13C44B08C2}"/>
              </a:ext>
            </a:extLst>
          </p:cNvPr>
          <p:cNvCxnSpPr>
            <a:cxnSpLocks/>
          </p:cNvCxnSpPr>
          <p:nvPr/>
        </p:nvCxnSpPr>
        <p:spPr bwMode="auto">
          <a:xfrm>
            <a:off x="8838858" y="3865879"/>
            <a:ext cx="1233077" cy="888867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F3800DCA-5E93-CC4B-99EB-9CA6BA047F57}"/>
              </a:ext>
            </a:extLst>
          </p:cNvPr>
          <p:cNvSpPr/>
          <p:nvPr/>
        </p:nvSpPr>
        <p:spPr bwMode="auto">
          <a:xfrm>
            <a:off x="8767134" y="3810877"/>
            <a:ext cx="70640" cy="61233"/>
          </a:xfrm>
          <a:prstGeom prst="rect">
            <a:avLst/>
          </a:prstGeom>
          <a:noFill/>
          <a:ln w="158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b="1" u="none" dirty="0"/>
          </a:p>
        </p:txBody>
      </p:sp>
      <p:sp>
        <p:nvSpPr>
          <p:cNvPr id="55" name="Google Shape;54;p39">
            <a:extLst>
              <a:ext uri="{FF2B5EF4-FFF2-40B4-BE49-F238E27FC236}">
                <a16:creationId xmlns:a16="http://schemas.microsoft.com/office/drawing/2014/main" id="{F47CEC69-06B6-476A-85E5-B2DA21ECB238}"/>
              </a:ext>
            </a:extLst>
          </p:cNvPr>
          <p:cNvSpPr txBox="1"/>
          <p:nvPr/>
        </p:nvSpPr>
        <p:spPr>
          <a:xfrm>
            <a:off x="11261" y="1253031"/>
            <a:ext cx="7394458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rgbClr val="000000"/>
              </a:buClr>
              <a:buSzPts val="5000"/>
            </a:pPr>
            <a:r>
              <a:rPr lang="en-US" sz="2400" b="1" dirty="0">
                <a:latin typeface="Arial"/>
                <a:ea typeface="Arial"/>
                <a:cs typeface="Arial"/>
                <a:sym typeface="Arial"/>
              </a:rPr>
              <a:t>Providing scalable and efficient separations for a hydrogen economy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A12D5E7-D2C3-4825-85E7-D5F5E2BF0372}"/>
              </a:ext>
            </a:extLst>
          </p:cNvPr>
          <p:cNvSpPr/>
          <p:nvPr/>
        </p:nvSpPr>
        <p:spPr>
          <a:xfrm>
            <a:off x="4068145" y="5038493"/>
            <a:ext cx="25888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Membrane skid</a:t>
            </a:r>
            <a:endParaRPr lang="en-US" sz="1400" u="none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4" name="Footer Placeholder 23">
            <a:extLst>
              <a:ext uri="{FF2B5EF4-FFF2-40B4-BE49-F238E27FC236}">
                <a16:creationId xmlns:a16="http://schemas.microsoft.com/office/drawing/2014/main" id="{09656AC0-6FA7-1249-8059-C6A1781474C8}"/>
              </a:ext>
            </a:extLst>
          </p:cNvPr>
          <p:cNvSpPr txBox="1">
            <a:spLocks/>
          </p:cNvSpPr>
          <p:nvPr/>
        </p:nvSpPr>
        <p:spPr>
          <a:xfrm>
            <a:off x="9301988" y="6462258"/>
            <a:ext cx="3213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kern="1200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kern="12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kern="12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kern="12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kern="12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kern="12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kern="12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kern="12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kern="12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© 2022 Osmoses  |  info@osmoses.com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28" name="Picture 4" descr="Production of biogas from organic sources Vector Image">
            <a:extLst>
              <a:ext uri="{FF2B5EF4-FFF2-40B4-BE49-F238E27FC236}">
                <a16:creationId xmlns:a16="http://schemas.microsoft.com/office/drawing/2014/main" id="{231D0B1A-F70C-4AAD-BE23-4FDF7EE6C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35" y="2046416"/>
            <a:ext cx="2227914" cy="173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iogas: Perpetuating the myths of “sustainable industrial agriculture” &amp;  “renewable natural gas” - Farm Sanctuary">
            <a:extLst>
              <a:ext uri="{FF2B5EF4-FFF2-40B4-BE49-F238E27FC236}">
                <a16:creationId xmlns:a16="http://schemas.microsoft.com/office/drawing/2014/main" id="{24910F0B-641F-4785-A794-4BEF66B1D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" y="3402853"/>
            <a:ext cx="3101320" cy="174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3EBC8667-1C6E-4090-94BD-ADB82057C05F}"/>
              </a:ext>
            </a:extLst>
          </p:cNvPr>
          <p:cNvSpPr/>
          <p:nvPr/>
        </p:nvSpPr>
        <p:spPr>
          <a:xfrm>
            <a:off x="3224235" y="3506716"/>
            <a:ext cx="568338" cy="425077"/>
          </a:xfrm>
          <a:prstGeom prst="righ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5" name="Picture 4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16B0AE8-F918-4C1A-80A2-2FE88C5FAC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233" y="81074"/>
            <a:ext cx="4940953" cy="1185828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064F8BB8-5E88-4324-94FE-EBBB9508761F}"/>
              </a:ext>
            </a:extLst>
          </p:cNvPr>
          <p:cNvSpPr/>
          <p:nvPr/>
        </p:nvSpPr>
        <p:spPr bwMode="auto">
          <a:xfrm>
            <a:off x="3803106" y="2747134"/>
            <a:ext cx="3126176" cy="2265832"/>
          </a:xfrm>
          <a:prstGeom prst="rect">
            <a:avLst/>
          </a:prstGeom>
          <a:noFill/>
          <a:ln w="158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b="1" u="none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2C8F401-F5B8-46D2-AAA8-5D37E1EA6562}"/>
              </a:ext>
            </a:extLst>
          </p:cNvPr>
          <p:cNvSpPr/>
          <p:nvPr/>
        </p:nvSpPr>
        <p:spPr>
          <a:xfrm>
            <a:off x="1320" y="5753851"/>
            <a:ext cx="91628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Biomethane can be produced from carbon-neutral feedstocks using Osmoses membrane technology</a:t>
            </a:r>
          </a:p>
          <a:p>
            <a:pPr marL="285750" indent="-28575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en-US" sz="1400" u="none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After reacting biomethane to form hydrogen, H</a:t>
            </a:r>
            <a:r>
              <a:rPr lang="en-US" sz="1400" u="none" baseline="-25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1400" u="none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can be purified for use</a:t>
            </a:r>
          </a:p>
          <a:p>
            <a:pPr marL="285750" indent="-28575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Further CO</a:t>
            </a:r>
            <a:r>
              <a:rPr lang="en-US" sz="1400" baseline="-25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capture and sequestration could be pursued to achieve carbon-negative H</a:t>
            </a:r>
            <a:r>
              <a:rPr lang="en-US" sz="1400" baseline="-25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production</a:t>
            </a:r>
          </a:p>
          <a:p>
            <a:pPr marL="285750" indent="-28575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en-US" sz="1400" u="none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Membrane pumps can be powered by clean and renewable electricity, further reducing environmental impact</a:t>
            </a:r>
          </a:p>
        </p:txBody>
      </p:sp>
    </p:spTree>
    <p:extLst>
      <p:ext uri="{BB962C8B-B14F-4D97-AF65-F5344CB8AC3E}">
        <p14:creationId xmlns:p14="http://schemas.microsoft.com/office/powerpoint/2010/main" val="381416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7BAFE422B58F48BA4F3EA38AE10853" ma:contentTypeVersion="11" ma:contentTypeDescription="Create a new document." ma:contentTypeScope="" ma:versionID="56630cc8ec842179bfc4fe2d3c65d6e3">
  <xsd:schema xmlns:xsd="http://www.w3.org/2001/XMLSchema" xmlns:xs="http://www.w3.org/2001/XMLSchema" xmlns:p="http://schemas.microsoft.com/office/2006/metadata/properties" xmlns:ns3="d7a0fe5b-a0e3-48fe-bb6c-d0cdf05982f1" targetNamespace="http://schemas.microsoft.com/office/2006/metadata/properties" ma:root="true" ma:fieldsID="553b97677265dad8d5d1b40acf04e6c6" ns3:_="">
    <xsd:import namespace="d7a0fe5b-a0e3-48fe-bb6c-d0cdf05982f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a0fe5b-a0e3-48fe-bb6c-d0cdf05982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51EC4B-3A94-4EEC-93F2-25F5AE749732}">
  <ds:schemaRefs>
    <ds:schemaRef ds:uri="http://www.w3.org/XML/1998/namespace"/>
    <ds:schemaRef ds:uri="http://schemas.microsoft.com/office/infopath/2007/PartnerControls"/>
    <ds:schemaRef ds:uri="http://purl.org/dc/elements/1.1/"/>
    <ds:schemaRef ds:uri="http://purl.org/dc/dcmitype/"/>
    <ds:schemaRef ds:uri="d7a0fe5b-a0e3-48fe-bb6c-d0cdf05982f1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E55AED1-2444-4D48-8311-A0732A82FB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08FDE24-299D-44B4-82D5-2D59891A91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a0fe5b-a0e3-48fe-bb6c-d0cdf0598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9736</TotalTime>
  <Words>93</Words>
  <Application>Microsoft Office PowerPoint</Application>
  <PresentationFormat>Widescreen</PresentationFormat>
  <Paragraphs>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Holden Lai</dc:creator>
  <cp:lastModifiedBy>Zachary Smith</cp:lastModifiedBy>
  <cp:revision>536</cp:revision>
  <dcterms:created xsi:type="dcterms:W3CDTF">2021-03-09T14:51:12Z</dcterms:created>
  <dcterms:modified xsi:type="dcterms:W3CDTF">2022-08-17T13:38:10Z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0x010100957BAFE422B58F48BA4F3EA38AE10853</vt:lpwstr>
  </property>
</Properties>
</file>