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8288000" cy="10287000"/>
  <p:notesSz cx="18288000" cy="10287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1D6EB4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1D6EB4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1D6EB4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Relationship Id="rId12" Type="http://schemas.openxmlformats.org/officeDocument/2006/relationships/image" Target="../media/image6.png"/><Relationship Id="rId13" Type="http://schemas.openxmlformats.org/officeDocument/2006/relationships/image" Target="../media/image7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533881" y="2938978"/>
            <a:ext cx="16906875" cy="4953000"/>
          </a:xfrm>
          <a:custGeom>
            <a:avLst/>
            <a:gdLst/>
            <a:ahLst/>
            <a:cxnLst/>
            <a:rect l="l" t="t" r="r" b="b"/>
            <a:pathLst>
              <a:path w="16906875" h="4953000">
                <a:moveTo>
                  <a:pt x="16906582" y="4952990"/>
                </a:moveTo>
                <a:lnTo>
                  <a:pt x="0" y="4952990"/>
                </a:lnTo>
                <a:lnTo>
                  <a:pt x="0" y="0"/>
                </a:lnTo>
                <a:lnTo>
                  <a:pt x="16906582" y="0"/>
                </a:lnTo>
                <a:lnTo>
                  <a:pt x="16906582" y="4952990"/>
                </a:lnTo>
                <a:close/>
              </a:path>
            </a:pathLst>
          </a:custGeom>
          <a:solidFill>
            <a:srgbClr val="1D6EB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8559537" y="4513037"/>
            <a:ext cx="209340" cy="2093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8297861" y="4774713"/>
            <a:ext cx="209340" cy="2093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8295246" y="6156223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526923" y="333375"/>
                </a:moveTo>
                <a:lnTo>
                  <a:pt x="446074" y="333375"/>
                </a:lnTo>
                <a:lnTo>
                  <a:pt x="446074" y="366877"/>
                </a:lnTo>
                <a:lnTo>
                  <a:pt x="304736" y="508215"/>
                </a:lnTo>
                <a:lnTo>
                  <a:pt x="163385" y="366877"/>
                </a:lnTo>
                <a:lnTo>
                  <a:pt x="225082" y="366877"/>
                </a:lnTo>
                <a:lnTo>
                  <a:pt x="225082" y="121081"/>
                </a:lnTo>
                <a:lnTo>
                  <a:pt x="384378" y="121081"/>
                </a:lnTo>
                <a:lnTo>
                  <a:pt x="384378" y="366877"/>
                </a:lnTo>
                <a:lnTo>
                  <a:pt x="446074" y="366877"/>
                </a:lnTo>
                <a:lnTo>
                  <a:pt x="446074" y="333375"/>
                </a:lnTo>
                <a:lnTo>
                  <a:pt x="417868" y="333375"/>
                </a:lnTo>
                <a:lnTo>
                  <a:pt x="417868" y="121081"/>
                </a:lnTo>
                <a:lnTo>
                  <a:pt x="417868" y="87591"/>
                </a:lnTo>
                <a:lnTo>
                  <a:pt x="191592" y="87591"/>
                </a:lnTo>
                <a:lnTo>
                  <a:pt x="191592" y="333375"/>
                </a:lnTo>
                <a:lnTo>
                  <a:pt x="82537" y="333375"/>
                </a:lnTo>
                <a:lnTo>
                  <a:pt x="304736" y="555574"/>
                </a:lnTo>
                <a:lnTo>
                  <a:pt x="352082" y="508215"/>
                </a:lnTo>
                <a:lnTo>
                  <a:pt x="526923" y="333375"/>
                </a:lnTo>
                <a:close/>
              </a:path>
              <a:path w="609600" h="609600">
                <a:moveTo>
                  <a:pt x="609460" y="304723"/>
                </a:moveTo>
                <a:lnTo>
                  <a:pt x="605472" y="255358"/>
                </a:lnTo>
                <a:lnTo>
                  <a:pt x="593902" y="208508"/>
                </a:lnTo>
                <a:lnTo>
                  <a:pt x="575970" y="166154"/>
                </a:lnTo>
                <a:lnTo>
                  <a:pt x="575970" y="304723"/>
                </a:lnTo>
                <a:lnTo>
                  <a:pt x="571588" y="353415"/>
                </a:lnTo>
                <a:lnTo>
                  <a:pt x="558977" y="399275"/>
                </a:lnTo>
                <a:lnTo>
                  <a:pt x="538886" y="441515"/>
                </a:lnTo>
                <a:lnTo>
                  <a:pt x="512102" y="479386"/>
                </a:lnTo>
                <a:lnTo>
                  <a:pt x="479386" y="512089"/>
                </a:lnTo>
                <a:lnTo>
                  <a:pt x="441528" y="538873"/>
                </a:lnTo>
                <a:lnTo>
                  <a:pt x="399275" y="558965"/>
                </a:lnTo>
                <a:lnTo>
                  <a:pt x="353428" y="571588"/>
                </a:lnTo>
                <a:lnTo>
                  <a:pt x="304736" y="575957"/>
                </a:lnTo>
                <a:lnTo>
                  <a:pt x="256044" y="571588"/>
                </a:lnTo>
                <a:lnTo>
                  <a:pt x="210185" y="558965"/>
                </a:lnTo>
                <a:lnTo>
                  <a:pt x="167944" y="538873"/>
                </a:lnTo>
                <a:lnTo>
                  <a:pt x="130073" y="512089"/>
                </a:lnTo>
                <a:lnTo>
                  <a:pt x="97358" y="479386"/>
                </a:lnTo>
                <a:lnTo>
                  <a:pt x="70573" y="441515"/>
                </a:lnTo>
                <a:lnTo>
                  <a:pt x="50495" y="399275"/>
                </a:lnTo>
                <a:lnTo>
                  <a:pt x="37871" y="353415"/>
                </a:lnTo>
                <a:lnTo>
                  <a:pt x="33489" y="304723"/>
                </a:lnTo>
                <a:lnTo>
                  <a:pt x="37871" y="256032"/>
                </a:lnTo>
                <a:lnTo>
                  <a:pt x="50495" y="210172"/>
                </a:lnTo>
                <a:lnTo>
                  <a:pt x="70573" y="167919"/>
                </a:lnTo>
                <a:lnTo>
                  <a:pt x="97358" y="130060"/>
                </a:lnTo>
                <a:lnTo>
                  <a:pt x="130073" y="97345"/>
                </a:lnTo>
                <a:lnTo>
                  <a:pt x="167944" y="70561"/>
                </a:lnTo>
                <a:lnTo>
                  <a:pt x="210185" y="50469"/>
                </a:lnTo>
                <a:lnTo>
                  <a:pt x="256044" y="37846"/>
                </a:lnTo>
                <a:lnTo>
                  <a:pt x="304736" y="33477"/>
                </a:lnTo>
                <a:lnTo>
                  <a:pt x="353428" y="37846"/>
                </a:lnTo>
                <a:lnTo>
                  <a:pt x="399275" y="50469"/>
                </a:lnTo>
                <a:lnTo>
                  <a:pt x="441528" y="70561"/>
                </a:lnTo>
                <a:lnTo>
                  <a:pt x="479386" y="97345"/>
                </a:lnTo>
                <a:lnTo>
                  <a:pt x="512102" y="130060"/>
                </a:lnTo>
                <a:lnTo>
                  <a:pt x="538886" y="167919"/>
                </a:lnTo>
                <a:lnTo>
                  <a:pt x="558977" y="210172"/>
                </a:lnTo>
                <a:lnTo>
                  <a:pt x="571588" y="256032"/>
                </a:lnTo>
                <a:lnTo>
                  <a:pt x="575970" y="304723"/>
                </a:lnTo>
                <a:lnTo>
                  <a:pt x="575970" y="166154"/>
                </a:lnTo>
                <a:lnTo>
                  <a:pt x="550583" y="124866"/>
                </a:lnTo>
                <a:lnTo>
                  <a:pt x="520103" y="89344"/>
                </a:lnTo>
                <a:lnTo>
                  <a:pt x="484581" y="58864"/>
                </a:lnTo>
                <a:lnTo>
                  <a:pt x="444652" y="34061"/>
                </a:lnTo>
                <a:lnTo>
                  <a:pt x="443268" y="33477"/>
                </a:lnTo>
                <a:lnTo>
                  <a:pt x="400939" y="15557"/>
                </a:lnTo>
                <a:lnTo>
                  <a:pt x="354088" y="3987"/>
                </a:lnTo>
                <a:lnTo>
                  <a:pt x="304736" y="0"/>
                </a:lnTo>
                <a:lnTo>
                  <a:pt x="255371" y="3987"/>
                </a:lnTo>
                <a:lnTo>
                  <a:pt x="208508" y="15557"/>
                </a:lnTo>
                <a:lnTo>
                  <a:pt x="164807" y="34061"/>
                </a:lnTo>
                <a:lnTo>
                  <a:pt x="124879" y="58864"/>
                </a:lnTo>
                <a:lnTo>
                  <a:pt x="89357" y="89344"/>
                </a:lnTo>
                <a:lnTo>
                  <a:pt x="58877" y="124866"/>
                </a:lnTo>
                <a:lnTo>
                  <a:pt x="34061" y="164795"/>
                </a:lnTo>
                <a:lnTo>
                  <a:pt x="15557" y="208508"/>
                </a:lnTo>
                <a:lnTo>
                  <a:pt x="4000" y="255358"/>
                </a:lnTo>
                <a:lnTo>
                  <a:pt x="0" y="304723"/>
                </a:lnTo>
                <a:lnTo>
                  <a:pt x="4000" y="354088"/>
                </a:lnTo>
                <a:lnTo>
                  <a:pt x="15557" y="400939"/>
                </a:lnTo>
                <a:lnTo>
                  <a:pt x="34061" y="444639"/>
                </a:lnTo>
                <a:lnTo>
                  <a:pt x="58877" y="484581"/>
                </a:lnTo>
                <a:lnTo>
                  <a:pt x="89357" y="520103"/>
                </a:lnTo>
                <a:lnTo>
                  <a:pt x="124879" y="550583"/>
                </a:lnTo>
                <a:lnTo>
                  <a:pt x="164807" y="575386"/>
                </a:lnTo>
                <a:lnTo>
                  <a:pt x="208508" y="593890"/>
                </a:lnTo>
                <a:lnTo>
                  <a:pt x="255371" y="605459"/>
                </a:lnTo>
                <a:lnTo>
                  <a:pt x="304736" y="609460"/>
                </a:lnTo>
                <a:lnTo>
                  <a:pt x="354088" y="605459"/>
                </a:lnTo>
                <a:lnTo>
                  <a:pt x="400939" y="593890"/>
                </a:lnTo>
                <a:lnTo>
                  <a:pt x="443293" y="575957"/>
                </a:lnTo>
                <a:lnTo>
                  <a:pt x="444652" y="575386"/>
                </a:lnTo>
                <a:lnTo>
                  <a:pt x="484581" y="550583"/>
                </a:lnTo>
                <a:lnTo>
                  <a:pt x="520103" y="520103"/>
                </a:lnTo>
                <a:lnTo>
                  <a:pt x="550583" y="484581"/>
                </a:lnTo>
                <a:lnTo>
                  <a:pt x="575398" y="444639"/>
                </a:lnTo>
                <a:lnTo>
                  <a:pt x="593902" y="400939"/>
                </a:lnTo>
                <a:lnTo>
                  <a:pt x="605472" y="354088"/>
                </a:lnTo>
                <a:lnTo>
                  <a:pt x="609460" y="30472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8555222" y="6371170"/>
            <a:ext cx="89536" cy="1795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8313828" y="7177880"/>
            <a:ext cx="418465" cy="543560"/>
          </a:xfrm>
          <a:custGeom>
            <a:avLst/>
            <a:gdLst/>
            <a:ahLst/>
            <a:cxnLst/>
            <a:rect l="l" t="t" r="r" b="b"/>
            <a:pathLst>
              <a:path w="418465" h="543559">
                <a:moveTo>
                  <a:pt x="163690" y="114501"/>
                </a:moveTo>
                <a:lnTo>
                  <a:pt x="119612" y="114501"/>
                </a:lnTo>
                <a:lnTo>
                  <a:pt x="138073" y="99661"/>
                </a:lnTo>
                <a:lnTo>
                  <a:pt x="157592" y="86947"/>
                </a:lnTo>
                <a:lnTo>
                  <a:pt x="178173" y="76348"/>
                </a:lnTo>
                <a:lnTo>
                  <a:pt x="199822" y="67854"/>
                </a:lnTo>
                <a:lnTo>
                  <a:pt x="199822" y="5641"/>
                </a:lnTo>
                <a:lnTo>
                  <a:pt x="205435" y="0"/>
                </a:lnTo>
                <a:lnTo>
                  <a:pt x="319434" y="0"/>
                </a:lnTo>
                <a:lnTo>
                  <a:pt x="325048" y="5641"/>
                </a:lnTo>
                <a:lnTo>
                  <a:pt x="325048" y="26849"/>
                </a:lnTo>
                <a:lnTo>
                  <a:pt x="226541" y="26849"/>
                </a:lnTo>
                <a:lnTo>
                  <a:pt x="226541" y="82011"/>
                </a:lnTo>
                <a:lnTo>
                  <a:pt x="225137" y="83421"/>
                </a:lnTo>
                <a:lnTo>
                  <a:pt x="225137" y="86242"/>
                </a:lnTo>
                <a:lnTo>
                  <a:pt x="223734" y="86242"/>
                </a:lnTo>
                <a:lnTo>
                  <a:pt x="223734" y="87652"/>
                </a:lnTo>
                <a:lnTo>
                  <a:pt x="222330" y="89062"/>
                </a:lnTo>
                <a:lnTo>
                  <a:pt x="220926" y="89062"/>
                </a:lnTo>
                <a:lnTo>
                  <a:pt x="220926" y="90473"/>
                </a:lnTo>
                <a:lnTo>
                  <a:pt x="218120" y="90473"/>
                </a:lnTo>
                <a:lnTo>
                  <a:pt x="218120" y="91883"/>
                </a:lnTo>
                <a:lnTo>
                  <a:pt x="215260" y="91883"/>
                </a:lnTo>
                <a:lnTo>
                  <a:pt x="191572" y="99834"/>
                </a:lnTo>
                <a:lnTo>
                  <a:pt x="169190" y="110826"/>
                </a:lnTo>
                <a:lnTo>
                  <a:pt x="163690" y="114501"/>
                </a:lnTo>
                <a:close/>
              </a:path>
              <a:path w="418465" h="543559">
                <a:moveTo>
                  <a:pt x="406661" y="145635"/>
                </a:moveTo>
                <a:lnTo>
                  <a:pt x="399644" y="145635"/>
                </a:lnTo>
                <a:lnTo>
                  <a:pt x="395434" y="144225"/>
                </a:lnTo>
                <a:lnTo>
                  <a:pt x="392627" y="141404"/>
                </a:lnTo>
                <a:lnTo>
                  <a:pt x="373675" y="124727"/>
                </a:lnTo>
                <a:lnTo>
                  <a:pt x="352866" y="110826"/>
                </a:lnTo>
                <a:lnTo>
                  <a:pt x="330469" y="99834"/>
                </a:lnTo>
                <a:lnTo>
                  <a:pt x="306751" y="91883"/>
                </a:lnTo>
                <a:lnTo>
                  <a:pt x="303943" y="91883"/>
                </a:lnTo>
                <a:lnTo>
                  <a:pt x="303943" y="90473"/>
                </a:lnTo>
                <a:lnTo>
                  <a:pt x="301136" y="90473"/>
                </a:lnTo>
                <a:lnTo>
                  <a:pt x="299732" y="89062"/>
                </a:lnTo>
                <a:lnTo>
                  <a:pt x="298330" y="89062"/>
                </a:lnTo>
                <a:lnTo>
                  <a:pt x="298330" y="86242"/>
                </a:lnTo>
                <a:lnTo>
                  <a:pt x="296926" y="86242"/>
                </a:lnTo>
                <a:lnTo>
                  <a:pt x="296926" y="84832"/>
                </a:lnTo>
                <a:lnTo>
                  <a:pt x="295523" y="83421"/>
                </a:lnTo>
                <a:lnTo>
                  <a:pt x="295523" y="26849"/>
                </a:lnTo>
                <a:lnTo>
                  <a:pt x="325048" y="26849"/>
                </a:lnTo>
                <a:lnTo>
                  <a:pt x="325048" y="67854"/>
                </a:lnTo>
                <a:lnTo>
                  <a:pt x="348985" y="76863"/>
                </a:lnTo>
                <a:lnTo>
                  <a:pt x="371859" y="88913"/>
                </a:lnTo>
                <a:lnTo>
                  <a:pt x="393135" y="103872"/>
                </a:lnTo>
                <a:lnTo>
                  <a:pt x="412275" y="121607"/>
                </a:lnTo>
                <a:lnTo>
                  <a:pt x="417942" y="127248"/>
                </a:lnTo>
                <a:lnTo>
                  <a:pt x="417942" y="135763"/>
                </a:lnTo>
                <a:lnTo>
                  <a:pt x="409469" y="144225"/>
                </a:lnTo>
                <a:lnTo>
                  <a:pt x="406661" y="145635"/>
                </a:lnTo>
                <a:close/>
              </a:path>
              <a:path w="418465" h="543559">
                <a:moveTo>
                  <a:pt x="70331" y="456758"/>
                </a:moveTo>
                <a:lnTo>
                  <a:pt x="61911" y="456758"/>
                </a:lnTo>
                <a:lnTo>
                  <a:pt x="59050" y="455349"/>
                </a:lnTo>
                <a:lnTo>
                  <a:pt x="54840" y="452528"/>
                </a:lnTo>
                <a:lnTo>
                  <a:pt x="53437" y="449653"/>
                </a:lnTo>
                <a:lnTo>
                  <a:pt x="4210" y="364820"/>
                </a:lnTo>
                <a:lnTo>
                  <a:pt x="1403" y="357769"/>
                </a:lnTo>
                <a:lnTo>
                  <a:pt x="2806" y="349255"/>
                </a:lnTo>
                <a:lnTo>
                  <a:pt x="9823" y="345024"/>
                </a:lnTo>
                <a:lnTo>
                  <a:pt x="56243" y="318175"/>
                </a:lnTo>
                <a:lnTo>
                  <a:pt x="53590" y="306499"/>
                </a:lnTo>
                <a:lnTo>
                  <a:pt x="51858" y="294824"/>
                </a:lnTo>
                <a:lnTo>
                  <a:pt x="50915" y="283149"/>
                </a:lnTo>
                <a:lnTo>
                  <a:pt x="50871" y="281364"/>
                </a:lnTo>
                <a:lnTo>
                  <a:pt x="50747" y="268653"/>
                </a:lnTo>
                <a:lnTo>
                  <a:pt x="51112" y="259829"/>
                </a:lnTo>
                <a:lnTo>
                  <a:pt x="52384" y="248170"/>
                </a:lnTo>
                <a:lnTo>
                  <a:pt x="54182" y="236501"/>
                </a:lnTo>
                <a:lnTo>
                  <a:pt x="56243" y="224826"/>
                </a:lnTo>
                <a:lnTo>
                  <a:pt x="9823" y="197977"/>
                </a:lnTo>
                <a:lnTo>
                  <a:pt x="2806" y="193692"/>
                </a:lnTo>
                <a:lnTo>
                  <a:pt x="0" y="185231"/>
                </a:lnTo>
                <a:lnTo>
                  <a:pt x="4210" y="178179"/>
                </a:lnTo>
                <a:lnTo>
                  <a:pt x="53437" y="93293"/>
                </a:lnTo>
                <a:lnTo>
                  <a:pt x="54840" y="89062"/>
                </a:lnTo>
                <a:lnTo>
                  <a:pt x="57647" y="87652"/>
                </a:lnTo>
                <a:lnTo>
                  <a:pt x="66121" y="84832"/>
                </a:lnTo>
                <a:lnTo>
                  <a:pt x="70331" y="86242"/>
                </a:lnTo>
                <a:lnTo>
                  <a:pt x="73138" y="87652"/>
                </a:lnTo>
                <a:lnTo>
                  <a:pt x="119612" y="114501"/>
                </a:lnTo>
                <a:lnTo>
                  <a:pt x="163690" y="114501"/>
                </a:lnTo>
                <a:lnTo>
                  <a:pt x="159388" y="117376"/>
                </a:lnTo>
                <a:lnTo>
                  <a:pt x="66121" y="117376"/>
                </a:lnTo>
                <a:lnTo>
                  <a:pt x="30928" y="178179"/>
                </a:lnTo>
                <a:lnTo>
                  <a:pt x="74541" y="203619"/>
                </a:lnTo>
                <a:lnTo>
                  <a:pt x="77348" y="203619"/>
                </a:lnTo>
                <a:lnTo>
                  <a:pt x="78806" y="205028"/>
                </a:lnTo>
                <a:lnTo>
                  <a:pt x="80209" y="205028"/>
                </a:lnTo>
                <a:lnTo>
                  <a:pt x="80209" y="206439"/>
                </a:lnTo>
                <a:lnTo>
                  <a:pt x="81612" y="207850"/>
                </a:lnTo>
                <a:lnTo>
                  <a:pt x="81612" y="209259"/>
                </a:lnTo>
                <a:lnTo>
                  <a:pt x="83016" y="210670"/>
                </a:lnTo>
                <a:lnTo>
                  <a:pt x="83016" y="219186"/>
                </a:lnTo>
                <a:lnTo>
                  <a:pt x="80135" y="231095"/>
                </a:lnTo>
                <a:lnTo>
                  <a:pt x="77902" y="243390"/>
                </a:lnTo>
                <a:lnTo>
                  <a:pt x="76458" y="255950"/>
                </a:lnTo>
                <a:lnTo>
                  <a:pt x="75945" y="268653"/>
                </a:lnTo>
                <a:lnTo>
                  <a:pt x="76458" y="281364"/>
                </a:lnTo>
                <a:lnTo>
                  <a:pt x="77902" y="293942"/>
                </a:lnTo>
                <a:lnTo>
                  <a:pt x="80135" y="306257"/>
                </a:lnTo>
                <a:lnTo>
                  <a:pt x="83016" y="318175"/>
                </a:lnTo>
                <a:lnTo>
                  <a:pt x="83016" y="325226"/>
                </a:lnTo>
                <a:lnTo>
                  <a:pt x="81612" y="326635"/>
                </a:lnTo>
                <a:lnTo>
                  <a:pt x="81612" y="329457"/>
                </a:lnTo>
                <a:lnTo>
                  <a:pt x="80209" y="329457"/>
                </a:lnTo>
                <a:lnTo>
                  <a:pt x="80209" y="330866"/>
                </a:lnTo>
                <a:lnTo>
                  <a:pt x="78806" y="332277"/>
                </a:lnTo>
                <a:lnTo>
                  <a:pt x="77348" y="332277"/>
                </a:lnTo>
                <a:lnTo>
                  <a:pt x="77348" y="333687"/>
                </a:lnTo>
                <a:lnTo>
                  <a:pt x="74541" y="333687"/>
                </a:lnTo>
                <a:lnTo>
                  <a:pt x="30928" y="359180"/>
                </a:lnTo>
                <a:lnTo>
                  <a:pt x="66121" y="419983"/>
                </a:lnTo>
                <a:lnTo>
                  <a:pt x="159394" y="419983"/>
                </a:lnTo>
                <a:lnTo>
                  <a:pt x="169190" y="426526"/>
                </a:lnTo>
                <a:lnTo>
                  <a:pt x="173103" y="428445"/>
                </a:lnTo>
                <a:lnTo>
                  <a:pt x="119612" y="428445"/>
                </a:lnTo>
                <a:lnTo>
                  <a:pt x="73138" y="455349"/>
                </a:lnTo>
                <a:lnTo>
                  <a:pt x="70331" y="456758"/>
                </a:lnTo>
                <a:close/>
              </a:path>
              <a:path w="418465" h="543559">
                <a:moveTo>
                  <a:pt x="126629" y="142815"/>
                </a:moveTo>
                <a:lnTo>
                  <a:pt x="109734" y="142815"/>
                </a:lnTo>
                <a:lnTo>
                  <a:pt x="66121" y="117376"/>
                </a:lnTo>
                <a:lnTo>
                  <a:pt x="159388" y="117376"/>
                </a:lnTo>
                <a:lnTo>
                  <a:pt x="148387" y="124727"/>
                </a:lnTo>
                <a:lnTo>
                  <a:pt x="129436" y="141404"/>
                </a:lnTo>
                <a:lnTo>
                  <a:pt x="126629" y="141404"/>
                </a:lnTo>
                <a:lnTo>
                  <a:pt x="126629" y="142815"/>
                </a:lnTo>
                <a:close/>
              </a:path>
              <a:path w="418465" h="543559">
                <a:moveTo>
                  <a:pt x="123822" y="144225"/>
                </a:moveTo>
                <a:lnTo>
                  <a:pt x="113945" y="144225"/>
                </a:lnTo>
                <a:lnTo>
                  <a:pt x="112541" y="142815"/>
                </a:lnTo>
                <a:lnTo>
                  <a:pt x="125226" y="142815"/>
                </a:lnTo>
                <a:lnTo>
                  <a:pt x="123822" y="144225"/>
                </a:lnTo>
                <a:close/>
              </a:path>
              <a:path w="418465" h="543559">
                <a:moveTo>
                  <a:pt x="123822" y="394545"/>
                </a:moveTo>
                <a:lnTo>
                  <a:pt x="111138" y="394545"/>
                </a:lnTo>
                <a:lnTo>
                  <a:pt x="112541" y="393080"/>
                </a:lnTo>
                <a:lnTo>
                  <a:pt x="123822" y="393080"/>
                </a:lnTo>
                <a:lnTo>
                  <a:pt x="123822" y="394545"/>
                </a:lnTo>
                <a:close/>
              </a:path>
              <a:path w="418465" h="543559">
                <a:moveTo>
                  <a:pt x="159394" y="419983"/>
                </a:moveTo>
                <a:lnTo>
                  <a:pt x="66121" y="419983"/>
                </a:lnTo>
                <a:lnTo>
                  <a:pt x="109734" y="394545"/>
                </a:lnTo>
                <a:lnTo>
                  <a:pt x="126629" y="394545"/>
                </a:lnTo>
                <a:lnTo>
                  <a:pt x="126629" y="395955"/>
                </a:lnTo>
                <a:lnTo>
                  <a:pt x="129436" y="395955"/>
                </a:lnTo>
                <a:lnTo>
                  <a:pt x="148387" y="412631"/>
                </a:lnTo>
                <a:lnTo>
                  <a:pt x="159394" y="419983"/>
                </a:lnTo>
                <a:close/>
              </a:path>
              <a:path w="418465" h="543559">
                <a:moveTo>
                  <a:pt x="319434" y="543001"/>
                </a:moveTo>
                <a:lnTo>
                  <a:pt x="205435" y="543001"/>
                </a:lnTo>
                <a:lnTo>
                  <a:pt x="199822" y="537359"/>
                </a:lnTo>
                <a:lnTo>
                  <a:pt x="199822" y="475147"/>
                </a:lnTo>
                <a:lnTo>
                  <a:pt x="177976" y="466644"/>
                </a:lnTo>
                <a:lnTo>
                  <a:pt x="157066" y="456026"/>
                </a:lnTo>
                <a:lnTo>
                  <a:pt x="137481" y="443293"/>
                </a:lnTo>
                <a:lnTo>
                  <a:pt x="119612" y="428445"/>
                </a:lnTo>
                <a:lnTo>
                  <a:pt x="173103" y="428445"/>
                </a:lnTo>
                <a:lnTo>
                  <a:pt x="191572" y="437502"/>
                </a:lnTo>
                <a:lnTo>
                  <a:pt x="215260" y="445422"/>
                </a:lnTo>
                <a:lnTo>
                  <a:pt x="218120" y="445422"/>
                </a:lnTo>
                <a:lnTo>
                  <a:pt x="218120" y="446833"/>
                </a:lnTo>
                <a:lnTo>
                  <a:pt x="220926" y="446833"/>
                </a:lnTo>
                <a:lnTo>
                  <a:pt x="222330" y="448243"/>
                </a:lnTo>
                <a:lnTo>
                  <a:pt x="223734" y="448243"/>
                </a:lnTo>
                <a:lnTo>
                  <a:pt x="223734" y="451064"/>
                </a:lnTo>
                <a:lnTo>
                  <a:pt x="225137" y="451064"/>
                </a:lnTo>
                <a:lnTo>
                  <a:pt x="225137" y="452528"/>
                </a:lnTo>
                <a:lnTo>
                  <a:pt x="226541" y="453938"/>
                </a:lnTo>
                <a:lnTo>
                  <a:pt x="226541" y="510456"/>
                </a:lnTo>
                <a:lnTo>
                  <a:pt x="325048" y="510456"/>
                </a:lnTo>
                <a:lnTo>
                  <a:pt x="325048" y="537359"/>
                </a:lnTo>
                <a:lnTo>
                  <a:pt x="319434" y="543001"/>
                </a:lnTo>
                <a:close/>
              </a:path>
              <a:path w="418465" h="543559">
                <a:moveTo>
                  <a:pt x="325048" y="510456"/>
                </a:moveTo>
                <a:lnTo>
                  <a:pt x="295523" y="510456"/>
                </a:lnTo>
                <a:lnTo>
                  <a:pt x="295523" y="451064"/>
                </a:lnTo>
                <a:lnTo>
                  <a:pt x="301136" y="445422"/>
                </a:lnTo>
                <a:lnTo>
                  <a:pt x="316628" y="445422"/>
                </a:lnTo>
                <a:lnTo>
                  <a:pt x="323645" y="452528"/>
                </a:lnTo>
                <a:lnTo>
                  <a:pt x="325048" y="463809"/>
                </a:lnTo>
                <a:lnTo>
                  <a:pt x="325048" y="5104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8467176" y="7339083"/>
            <a:ext cx="213910" cy="21489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8662787" y="7239212"/>
            <a:ext cx="261620" cy="473709"/>
          </a:xfrm>
          <a:custGeom>
            <a:avLst/>
            <a:gdLst/>
            <a:ahLst/>
            <a:cxnLst/>
            <a:rect l="l" t="t" r="r" b="b"/>
            <a:pathLst>
              <a:path w="261620" h="473709">
                <a:moveTo>
                  <a:pt x="37999" y="473207"/>
                </a:moveTo>
                <a:lnTo>
                  <a:pt x="32386" y="473207"/>
                </a:lnTo>
                <a:lnTo>
                  <a:pt x="30982" y="471742"/>
                </a:lnTo>
                <a:lnTo>
                  <a:pt x="29580" y="471742"/>
                </a:lnTo>
                <a:lnTo>
                  <a:pt x="25316" y="468922"/>
                </a:lnTo>
                <a:lnTo>
                  <a:pt x="22509" y="464691"/>
                </a:lnTo>
                <a:lnTo>
                  <a:pt x="21105" y="460460"/>
                </a:lnTo>
                <a:lnTo>
                  <a:pt x="0" y="345904"/>
                </a:lnTo>
                <a:lnTo>
                  <a:pt x="0" y="341673"/>
                </a:lnTo>
                <a:lnTo>
                  <a:pt x="1403" y="340264"/>
                </a:lnTo>
                <a:lnTo>
                  <a:pt x="1403" y="338853"/>
                </a:lnTo>
                <a:lnTo>
                  <a:pt x="109790" y="63095"/>
                </a:lnTo>
                <a:lnTo>
                  <a:pt x="133505" y="23323"/>
                </a:lnTo>
                <a:lnTo>
                  <a:pt x="171775" y="1740"/>
                </a:lnTo>
                <a:lnTo>
                  <a:pt x="186463" y="0"/>
                </a:lnTo>
                <a:lnTo>
                  <a:pt x="201152" y="1167"/>
                </a:lnTo>
                <a:lnTo>
                  <a:pt x="215314" y="5112"/>
                </a:lnTo>
                <a:lnTo>
                  <a:pt x="228006" y="11687"/>
                </a:lnTo>
                <a:lnTo>
                  <a:pt x="238720" y="20658"/>
                </a:lnTo>
                <a:lnTo>
                  <a:pt x="244367" y="27730"/>
                </a:lnTo>
                <a:lnTo>
                  <a:pt x="186666" y="27730"/>
                </a:lnTo>
                <a:lnTo>
                  <a:pt x="177587" y="28788"/>
                </a:lnTo>
                <a:lnTo>
                  <a:pt x="142175" y="61684"/>
                </a:lnTo>
                <a:lnTo>
                  <a:pt x="204918" y="87123"/>
                </a:lnTo>
                <a:lnTo>
                  <a:pt x="132298" y="87123"/>
                </a:lnTo>
                <a:lnTo>
                  <a:pt x="33790" y="336033"/>
                </a:lnTo>
                <a:lnTo>
                  <a:pt x="110448" y="367113"/>
                </a:lnTo>
                <a:lnTo>
                  <a:pt x="33790" y="367113"/>
                </a:lnTo>
                <a:lnTo>
                  <a:pt x="45017" y="435022"/>
                </a:lnTo>
                <a:lnTo>
                  <a:pt x="90997" y="435022"/>
                </a:lnTo>
                <a:lnTo>
                  <a:pt x="43667" y="470333"/>
                </a:lnTo>
                <a:lnTo>
                  <a:pt x="40807" y="471742"/>
                </a:lnTo>
                <a:lnTo>
                  <a:pt x="37999" y="473207"/>
                </a:lnTo>
                <a:close/>
              </a:path>
              <a:path w="261620" h="473709">
                <a:moveTo>
                  <a:pt x="257688" y="97050"/>
                </a:moveTo>
                <a:lnTo>
                  <a:pt x="229402" y="97050"/>
                </a:lnTo>
                <a:lnTo>
                  <a:pt x="230806" y="94228"/>
                </a:lnTo>
                <a:lnTo>
                  <a:pt x="233963" y="84692"/>
                </a:lnTo>
                <a:lnTo>
                  <a:pt x="235015" y="75292"/>
                </a:lnTo>
                <a:lnTo>
                  <a:pt x="233963" y="66167"/>
                </a:lnTo>
                <a:lnTo>
                  <a:pt x="230806" y="57454"/>
                </a:lnTo>
                <a:lnTo>
                  <a:pt x="196007" y="28788"/>
                </a:lnTo>
                <a:lnTo>
                  <a:pt x="186666" y="27730"/>
                </a:lnTo>
                <a:lnTo>
                  <a:pt x="244367" y="27730"/>
                </a:lnTo>
                <a:lnTo>
                  <a:pt x="247581" y="31755"/>
                </a:lnTo>
                <a:lnTo>
                  <a:pt x="254716" y="44707"/>
                </a:lnTo>
                <a:lnTo>
                  <a:pt x="259505" y="58939"/>
                </a:lnTo>
                <a:lnTo>
                  <a:pt x="261248" y="73699"/>
                </a:lnTo>
                <a:lnTo>
                  <a:pt x="260076" y="88459"/>
                </a:lnTo>
                <a:lnTo>
                  <a:pt x="257688" y="97050"/>
                </a:lnTo>
                <a:close/>
              </a:path>
              <a:path w="261620" h="473709">
                <a:moveTo>
                  <a:pt x="149727" y="371398"/>
                </a:moveTo>
                <a:lnTo>
                  <a:pt x="121017" y="371398"/>
                </a:lnTo>
                <a:lnTo>
                  <a:pt x="219525" y="122488"/>
                </a:lnTo>
                <a:lnTo>
                  <a:pt x="132298" y="87123"/>
                </a:lnTo>
                <a:lnTo>
                  <a:pt x="204918" y="87123"/>
                </a:lnTo>
                <a:lnTo>
                  <a:pt x="229402" y="97050"/>
                </a:lnTo>
                <a:lnTo>
                  <a:pt x="257688" y="97050"/>
                </a:lnTo>
                <a:lnTo>
                  <a:pt x="256120" y="102690"/>
                </a:lnTo>
                <a:lnTo>
                  <a:pt x="149727" y="371398"/>
                </a:lnTo>
                <a:close/>
              </a:path>
              <a:path w="261620" h="473709">
                <a:moveTo>
                  <a:pt x="90997" y="435022"/>
                </a:moveTo>
                <a:lnTo>
                  <a:pt x="45017" y="435022"/>
                </a:lnTo>
                <a:lnTo>
                  <a:pt x="99911" y="394016"/>
                </a:lnTo>
                <a:lnTo>
                  <a:pt x="33790" y="367113"/>
                </a:lnTo>
                <a:lnTo>
                  <a:pt x="110448" y="367113"/>
                </a:lnTo>
                <a:lnTo>
                  <a:pt x="121017" y="371398"/>
                </a:lnTo>
                <a:lnTo>
                  <a:pt x="149727" y="371398"/>
                </a:lnTo>
                <a:lnTo>
                  <a:pt x="140771" y="394016"/>
                </a:lnTo>
                <a:lnTo>
                  <a:pt x="140771" y="396836"/>
                </a:lnTo>
                <a:lnTo>
                  <a:pt x="139315" y="398247"/>
                </a:lnTo>
                <a:lnTo>
                  <a:pt x="139315" y="399657"/>
                </a:lnTo>
                <a:lnTo>
                  <a:pt x="137911" y="399657"/>
                </a:lnTo>
                <a:lnTo>
                  <a:pt x="136508" y="401067"/>
                </a:lnTo>
                <a:lnTo>
                  <a:pt x="90997" y="4350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8469090" y="3835997"/>
            <a:ext cx="189249" cy="22643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5" name="bg object 25"/>
          <p:cNvSpPr/>
          <p:nvPr/>
        </p:nvSpPr>
        <p:spPr>
          <a:xfrm>
            <a:off x="8261922" y="3486428"/>
            <a:ext cx="622300" cy="2380615"/>
          </a:xfrm>
          <a:custGeom>
            <a:avLst/>
            <a:gdLst/>
            <a:ahLst/>
            <a:cxnLst/>
            <a:rect l="l" t="t" r="r" b="b"/>
            <a:pathLst>
              <a:path w="622300" h="2380615">
                <a:moveTo>
                  <a:pt x="156578" y="256806"/>
                </a:moveTo>
                <a:lnTo>
                  <a:pt x="136347" y="256806"/>
                </a:lnTo>
                <a:lnTo>
                  <a:pt x="136347" y="276987"/>
                </a:lnTo>
                <a:lnTo>
                  <a:pt x="156578" y="276987"/>
                </a:lnTo>
                <a:lnTo>
                  <a:pt x="156578" y="256806"/>
                </a:lnTo>
                <a:close/>
              </a:path>
              <a:path w="622300" h="2380615">
                <a:moveTo>
                  <a:pt x="156578" y="216433"/>
                </a:moveTo>
                <a:lnTo>
                  <a:pt x="136347" y="216433"/>
                </a:lnTo>
                <a:lnTo>
                  <a:pt x="136347" y="236626"/>
                </a:lnTo>
                <a:lnTo>
                  <a:pt x="156578" y="236626"/>
                </a:lnTo>
                <a:lnTo>
                  <a:pt x="156578" y="216433"/>
                </a:lnTo>
                <a:close/>
              </a:path>
              <a:path w="622300" h="2380615">
                <a:moveTo>
                  <a:pt x="156578" y="176060"/>
                </a:moveTo>
                <a:lnTo>
                  <a:pt x="136347" y="176060"/>
                </a:lnTo>
                <a:lnTo>
                  <a:pt x="136347" y="196253"/>
                </a:lnTo>
                <a:lnTo>
                  <a:pt x="156578" y="196253"/>
                </a:lnTo>
                <a:lnTo>
                  <a:pt x="156578" y="176060"/>
                </a:lnTo>
                <a:close/>
              </a:path>
              <a:path w="622300" h="2380615">
                <a:moveTo>
                  <a:pt x="197053" y="256806"/>
                </a:moveTo>
                <a:lnTo>
                  <a:pt x="176822" y="256806"/>
                </a:lnTo>
                <a:lnTo>
                  <a:pt x="176822" y="276987"/>
                </a:lnTo>
                <a:lnTo>
                  <a:pt x="197053" y="276987"/>
                </a:lnTo>
                <a:lnTo>
                  <a:pt x="197053" y="256806"/>
                </a:lnTo>
                <a:close/>
              </a:path>
              <a:path w="622300" h="2380615">
                <a:moveTo>
                  <a:pt x="197053" y="216433"/>
                </a:moveTo>
                <a:lnTo>
                  <a:pt x="176822" y="216433"/>
                </a:lnTo>
                <a:lnTo>
                  <a:pt x="176822" y="236626"/>
                </a:lnTo>
                <a:lnTo>
                  <a:pt x="197053" y="236626"/>
                </a:lnTo>
                <a:lnTo>
                  <a:pt x="197053" y="216433"/>
                </a:lnTo>
                <a:close/>
              </a:path>
              <a:path w="622300" h="2380615">
                <a:moveTo>
                  <a:pt x="197053" y="176060"/>
                </a:moveTo>
                <a:lnTo>
                  <a:pt x="176822" y="176060"/>
                </a:lnTo>
                <a:lnTo>
                  <a:pt x="176822" y="196253"/>
                </a:lnTo>
                <a:lnTo>
                  <a:pt x="197053" y="196253"/>
                </a:lnTo>
                <a:lnTo>
                  <a:pt x="197053" y="176060"/>
                </a:lnTo>
                <a:close/>
              </a:path>
              <a:path w="622300" h="2380615">
                <a:moveTo>
                  <a:pt x="237540" y="256806"/>
                </a:moveTo>
                <a:lnTo>
                  <a:pt x="217297" y="256806"/>
                </a:lnTo>
                <a:lnTo>
                  <a:pt x="217297" y="276987"/>
                </a:lnTo>
                <a:lnTo>
                  <a:pt x="237540" y="276987"/>
                </a:lnTo>
                <a:lnTo>
                  <a:pt x="237540" y="256806"/>
                </a:lnTo>
                <a:close/>
              </a:path>
              <a:path w="622300" h="2380615">
                <a:moveTo>
                  <a:pt x="237540" y="216433"/>
                </a:moveTo>
                <a:lnTo>
                  <a:pt x="217297" y="216433"/>
                </a:lnTo>
                <a:lnTo>
                  <a:pt x="217297" y="236626"/>
                </a:lnTo>
                <a:lnTo>
                  <a:pt x="237540" y="236626"/>
                </a:lnTo>
                <a:lnTo>
                  <a:pt x="237540" y="216433"/>
                </a:lnTo>
                <a:close/>
              </a:path>
              <a:path w="622300" h="2380615">
                <a:moveTo>
                  <a:pt x="237540" y="176060"/>
                </a:moveTo>
                <a:lnTo>
                  <a:pt x="217297" y="176060"/>
                </a:lnTo>
                <a:lnTo>
                  <a:pt x="217297" y="196253"/>
                </a:lnTo>
                <a:lnTo>
                  <a:pt x="237540" y="196253"/>
                </a:lnTo>
                <a:lnTo>
                  <a:pt x="237540" y="176060"/>
                </a:lnTo>
                <a:close/>
              </a:path>
              <a:path w="622300" h="2380615">
                <a:moveTo>
                  <a:pt x="286639" y="2166582"/>
                </a:moveTo>
                <a:lnTo>
                  <a:pt x="282905" y="2156625"/>
                </a:lnTo>
                <a:lnTo>
                  <a:pt x="278142" y="2153323"/>
                </a:lnTo>
                <a:lnTo>
                  <a:pt x="186664" y="2153323"/>
                </a:lnTo>
                <a:lnTo>
                  <a:pt x="180949" y="2159025"/>
                </a:lnTo>
                <a:lnTo>
                  <a:pt x="180949" y="2173109"/>
                </a:lnTo>
                <a:lnTo>
                  <a:pt x="186664" y="2178812"/>
                </a:lnTo>
                <a:lnTo>
                  <a:pt x="238696" y="2178812"/>
                </a:lnTo>
                <a:lnTo>
                  <a:pt x="140931" y="2263724"/>
                </a:lnTo>
                <a:lnTo>
                  <a:pt x="46939" y="2178812"/>
                </a:lnTo>
                <a:lnTo>
                  <a:pt x="105829" y="2178812"/>
                </a:lnTo>
                <a:lnTo>
                  <a:pt x="111544" y="2173109"/>
                </a:lnTo>
                <a:lnTo>
                  <a:pt x="111544" y="1815338"/>
                </a:lnTo>
                <a:lnTo>
                  <a:pt x="206171" y="1815338"/>
                </a:lnTo>
                <a:lnTo>
                  <a:pt x="211886" y="1809635"/>
                </a:lnTo>
                <a:lnTo>
                  <a:pt x="211886" y="1795551"/>
                </a:lnTo>
                <a:lnTo>
                  <a:pt x="206171" y="1789849"/>
                </a:lnTo>
                <a:lnTo>
                  <a:pt x="91732" y="1789849"/>
                </a:lnTo>
                <a:lnTo>
                  <a:pt x="86029" y="1795551"/>
                </a:lnTo>
                <a:lnTo>
                  <a:pt x="86029" y="2153323"/>
                </a:lnTo>
                <a:lnTo>
                  <a:pt x="8534" y="2153323"/>
                </a:lnTo>
                <a:lnTo>
                  <a:pt x="3797" y="2156574"/>
                </a:lnTo>
                <a:lnTo>
                  <a:pt x="0" y="2166404"/>
                </a:lnTo>
                <a:lnTo>
                  <a:pt x="1333" y="2171979"/>
                </a:lnTo>
                <a:lnTo>
                  <a:pt x="134632" y="2292400"/>
                </a:lnTo>
                <a:lnTo>
                  <a:pt x="137693" y="2293493"/>
                </a:lnTo>
                <a:lnTo>
                  <a:pt x="143751" y="2293493"/>
                </a:lnTo>
                <a:lnTo>
                  <a:pt x="146735" y="2292451"/>
                </a:lnTo>
                <a:lnTo>
                  <a:pt x="285216" y="2172195"/>
                </a:lnTo>
                <a:lnTo>
                  <a:pt x="286639" y="2166582"/>
                </a:lnTo>
                <a:close/>
              </a:path>
              <a:path w="622300" h="2380615">
                <a:moveTo>
                  <a:pt x="334886" y="1902726"/>
                </a:moveTo>
                <a:lnTo>
                  <a:pt x="334581" y="1900694"/>
                </a:lnTo>
                <a:lnTo>
                  <a:pt x="334581" y="1897786"/>
                </a:lnTo>
                <a:lnTo>
                  <a:pt x="333679" y="1896338"/>
                </a:lnTo>
                <a:lnTo>
                  <a:pt x="296291" y="1887385"/>
                </a:lnTo>
                <a:lnTo>
                  <a:pt x="293255" y="1887029"/>
                </a:lnTo>
                <a:lnTo>
                  <a:pt x="281470" y="1884959"/>
                </a:lnTo>
                <a:lnTo>
                  <a:pt x="281889" y="1884819"/>
                </a:lnTo>
                <a:lnTo>
                  <a:pt x="282346" y="1884705"/>
                </a:lnTo>
                <a:lnTo>
                  <a:pt x="286004" y="1883854"/>
                </a:lnTo>
                <a:lnTo>
                  <a:pt x="290741" y="1883473"/>
                </a:lnTo>
                <a:lnTo>
                  <a:pt x="303009" y="1883473"/>
                </a:lnTo>
                <a:lnTo>
                  <a:pt x="308305" y="1883664"/>
                </a:lnTo>
                <a:lnTo>
                  <a:pt x="317538" y="1884426"/>
                </a:lnTo>
                <a:lnTo>
                  <a:pt x="321551" y="1884819"/>
                </a:lnTo>
                <a:lnTo>
                  <a:pt x="324942" y="1885238"/>
                </a:lnTo>
                <a:lnTo>
                  <a:pt x="329323" y="1879625"/>
                </a:lnTo>
                <a:lnTo>
                  <a:pt x="329323" y="1874278"/>
                </a:lnTo>
                <a:lnTo>
                  <a:pt x="326745" y="1873948"/>
                </a:lnTo>
                <a:lnTo>
                  <a:pt x="323240" y="1873592"/>
                </a:lnTo>
                <a:lnTo>
                  <a:pt x="314350" y="1872881"/>
                </a:lnTo>
                <a:lnTo>
                  <a:pt x="309333" y="1872615"/>
                </a:lnTo>
                <a:lnTo>
                  <a:pt x="303720" y="1872462"/>
                </a:lnTo>
                <a:lnTo>
                  <a:pt x="303720" y="1866353"/>
                </a:lnTo>
                <a:lnTo>
                  <a:pt x="285470" y="1866353"/>
                </a:lnTo>
                <a:lnTo>
                  <a:pt x="285470" y="1872691"/>
                </a:lnTo>
                <a:lnTo>
                  <a:pt x="275539" y="1873224"/>
                </a:lnTo>
                <a:lnTo>
                  <a:pt x="268173" y="1874405"/>
                </a:lnTo>
                <a:lnTo>
                  <a:pt x="258584" y="1878063"/>
                </a:lnTo>
                <a:lnTo>
                  <a:pt x="256184" y="1880285"/>
                </a:lnTo>
                <a:lnTo>
                  <a:pt x="256184" y="1884045"/>
                </a:lnTo>
                <a:lnTo>
                  <a:pt x="255752" y="1886597"/>
                </a:lnTo>
                <a:lnTo>
                  <a:pt x="256184" y="1888337"/>
                </a:lnTo>
                <a:lnTo>
                  <a:pt x="256222" y="1889874"/>
                </a:lnTo>
                <a:lnTo>
                  <a:pt x="257098" y="1891182"/>
                </a:lnTo>
                <a:lnTo>
                  <a:pt x="290029" y="1898891"/>
                </a:lnTo>
                <a:lnTo>
                  <a:pt x="293573" y="1899323"/>
                </a:lnTo>
                <a:lnTo>
                  <a:pt x="309473" y="1902333"/>
                </a:lnTo>
                <a:lnTo>
                  <a:pt x="308991" y="1902498"/>
                </a:lnTo>
                <a:lnTo>
                  <a:pt x="308444" y="1902663"/>
                </a:lnTo>
                <a:lnTo>
                  <a:pt x="304736" y="1903590"/>
                </a:lnTo>
                <a:lnTo>
                  <a:pt x="299161" y="1903971"/>
                </a:lnTo>
                <a:lnTo>
                  <a:pt x="284302" y="1903971"/>
                </a:lnTo>
                <a:lnTo>
                  <a:pt x="278257" y="1903730"/>
                </a:lnTo>
                <a:lnTo>
                  <a:pt x="267614" y="1902752"/>
                </a:lnTo>
                <a:lnTo>
                  <a:pt x="263080" y="1902193"/>
                </a:lnTo>
                <a:lnTo>
                  <a:pt x="259334" y="1901596"/>
                </a:lnTo>
                <a:lnTo>
                  <a:pt x="253377" y="1906981"/>
                </a:lnTo>
                <a:lnTo>
                  <a:pt x="253377" y="1912315"/>
                </a:lnTo>
                <a:lnTo>
                  <a:pt x="255943" y="1912772"/>
                </a:lnTo>
                <a:lnTo>
                  <a:pt x="259829" y="1913280"/>
                </a:lnTo>
                <a:lnTo>
                  <a:pt x="270243" y="1914372"/>
                </a:lnTo>
                <a:lnTo>
                  <a:pt x="277050" y="1914740"/>
                </a:lnTo>
                <a:lnTo>
                  <a:pt x="285470" y="1914931"/>
                </a:lnTo>
                <a:lnTo>
                  <a:pt x="285470" y="1921840"/>
                </a:lnTo>
                <a:lnTo>
                  <a:pt x="303720" y="1921840"/>
                </a:lnTo>
                <a:lnTo>
                  <a:pt x="303720" y="1914753"/>
                </a:lnTo>
                <a:lnTo>
                  <a:pt x="314706" y="1914232"/>
                </a:lnTo>
                <a:lnTo>
                  <a:pt x="322605" y="1913051"/>
                </a:lnTo>
                <a:lnTo>
                  <a:pt x="332193" y="1909432"/>
                </a:lnTo>
                <a:lnTo>
                  <a:pt x="334581" y="1907273"/>
                </a:lnTo>
                <a:lnTo>
                  <a:pt x="334581" y="1904682"/>
                </a:lnTo>
                <a:lnTo>
                  <a:pt x="334886" y="1902726"/>
                </a:lnTo>
                <a:close/>
              </a:path>
              <a:path w="622300" h="2380615">
                <a:moveTo>
                  <a:pt x="361772" y="73558"/>
                </a:moveTo>
                <a:lnTo>
                  <a:pt x="360019" y="65570"/>
                </a:lnTo>
                <a:lnTo>
                  <a:pt x="358063" y="62191"/>
                </a:lnTo>
                <a:lnTo>
                  <a:pt x="350875" y="55460"/>
                </a:lnTo>
                <a:lnTo>
                  <a:pt x="348818" y="50596"/>
                </a:lnTo>
                <a:lnTo>
                  <a:pt x="348843" y="42608"/>
                </a:lnTo>
                <a:lnTo>
                  <a:pt x="349211" y="40411"/>
                </a:lnTo>
                <a:lnTo>
                  <a:pt x="351409" y="34239"/>
                </a:lnTo>
                <a:lnTo>
                  <a:pt x="351574" y="30149"/>
                </a:lnTo>
                <a:lnTo>
                  <a:pt x="349288" y="21882"/>
                </a:lnTo>
                <a:lnTo>
                  <a:pt x="347040" y="18453"/>
                </a:lnTo>
                <a:lnTo>
                  <a:pt x="338391" y="11493"/>
                </a:lnTo>
                <a:lnTo>
                  <a:pt x="334403" y="6235"/>
                </a:lnTo>
                <a:lnTo>
                  <a:pt x="331724" y="0"/>
                </a:lnTo>
                <a:lnTo>
                  <a:pt x="313143" y="7975"/>
                </a:lnTo>
                <a:lnTo>
                  <a:pt x="316534" y="14681"/>
                </a:lnTo>
                <a:lnTo>
                  <a:pt x="320598" y="20878"/>
                </a:lnTo>
                <a:lnTo>
                  <a:pt x="325361" y="26555"/>
                </a:lnTo>
                <a:lnTo>
                  <a:pt x="330796" y="31737"/>
                </a:lnTo>
                <a:lnTo>
                  <a:pt x="328256" y="39154"/>
                </a:lnTo>
                <a:lnTo>
                  <a:pt x="327901" y="46685"/>
                </a:lnTo>
                <a:lnTo>
                  <a:pt x="331558" y="61937"/>
                </a:lnTo>
                <a:lnTo>
                  <a:pt x="335292" y="68491"/>
                </a:lnTo>
                <a:lnTo>
                  <a:pt x="340918" y="73952"/>
                </a:lnTo>
                <a:lnTo>
                  <a:pt x="338975" y="80746"/>
                </a:lnTo>
                <a:lnTo>
                  <a:pt x="338645" y="87426"/>
                </a:lnTo>
                <a:lnTo>
                  <a:pt x="339940" y="93992"/>
                </a:lnTo>
                <a:lnTo>
                  <a:pt x="342849" y="100431"/>
                </a:lnTo>
                <a:lnTo>
                  <a:pt x="360324" y="90233"/>
                </a:lnTo>
                <a:lnTo>
                  <a:pt x="358648" y="87312"/>
                </a:lnTo>
                <a:lnTo>
                  <a:pt x="358470" y="84315"/>
                </a:lnTo>
                <a:lnTo>
                  <a:pt x="361403" y="77444"/>
                </a:lnTo>
                <a:lnTo>
                  <a:pt x="361772" y="73558"/>
                </a:lnTo>
                <a:close/>
              </a:path>
              <a:path w="622300" h="2380615">
                <a:moveTo>
                  <a:pt x="424738" y="8521"/>
                </a:moveTo>
                <a:lnTo>
                  <a:pt x="406196" y="457"/>
                </a:lnTo>
                <a:lnTo>
                  <a:pt x="403542" y="6502"/>
                </a:lnTo>
                <a:lnTo>
                  <a:pt x="399643" y="11607"/>
                </a:lnTo>
                <a:lnTo>
                  <a:pt x="391185" y="18465"/>
                </a:lnTo>
                <a:lnTo>
                  <a:pt x="388937" y="21894"/>
                </a:lnTo>
                <a:lnTo>
                  <a:pt x="386651" y="30149"/>
                </a:lnTo>
                <a:lnTo>
                  <a:pt x="386803" y="34226"/>
                </a:lnTo>
                <a:lnTo>
                  <a:pt x="388975" y="40398"/>
                </a:lnTo>
                <a:lnTo>
                  <a:pt x="389331" y="42595"/>
                </a:lnTo>
                <a:lnTo>
                  <a:pt x="389356" y="50584"/>
                </a:lnTo>
                <a:lnTo>
                  <a:pt x="387299" y="55435"/>
                </a:lnTo>
                <a:lnTo>
                  <a:pt x="380123" y="62166"/>
                </a:lnTo>
                <a:lnTo>
                  <a:pt x="378167" y="65544"/>
                </a:lnTo>
                <a:lnTo>
                  <a:pt x="376415" y="73545"/>
                </a:lnTo>
                <a:lnTo>
                  <a:pt x="376770" y="77419"/>
                </a:lnTo>
                <a:lnTo>
                  <a:pt x="378942" y="82486"/>
                </a:lnTo>
                <a:lnTo>
                  <a:pt x="379209" y="83832"/>
                </a:lnTo>
                <a:lnTo>
                  <a:pt x="379196" y="87020"/>
                </a:lnTo>
                <a:lnTo>
                  <a:pt x="378752" y="88684"/>
                </a:lnTo>
                <a:lnTo>
                  <a:pt x="377850" y="90233"/>
                </a:lnTo>
                <a:lnTo>
                  <a:pt x="395325" y="100418"/>
                </a:lnTo>
                <a:lnTo>
                  <a:pt x="398246" y="93967"/>
                </a:lnTo>
                <a:lnTo>
                  <a:pt x="399542" y="87401"/>
                </a:lnTo>
                <a:lnTo>
                  <a:pt x="399211" y="80708"/>
                </a:lnTo>
                <a:lnTo>
                  <a:pt x="397256" y="73901"/>
                </a:lnTo>
                <a:lnTo>
                  <a:pt x="402666" y="67627"/>
                </a:lnTo>
                <a:lnTo>
                  <a:pt x="406527" y="60693"/>
                </a:lnTo>
                <a:lnTo>
                  <a:pt x="408825" y="53111"/>
                </a:lnTo>
                <a:lnTo>
                  <a:pt x="409562" y="44856"/>
                </a:lnTo>
                <a:lnTo>
                  <a:pt x="409562" y="40246"/>
                </a:lnTo>
                <a:lnTo>
                  <a:pt x="408774" y="35775"/>
                </a:lnTo>
                <a:lnTo>
                  <a:pt x="407187" y="31445"/>
                </a:lnTo>
                <a:lnTo>
                  <a:pt x="412623" y="26517"/>
                </a:lnTo>
                <a:lnTo>
                  <a:pt x="417360" y="21043"/>
                </a:lnTo>
                <a:lnTo>
                  <a:pt x="421398" y="15049"/>
                </a:lnTo>
                <a:lnTo>
                  <a:pt x="424738" y="8521"/>
                </a:lnTo>
                <a:close/>
              </a:path>
              <a:path w="622300" h="2380615">
                <a:moveTo>
                  <a:pt x="435114" y="2067090"/>
                </a:moveTo>
                <a:lnTo>
                  <a:pt x="432930" y="2059241"/>
                </a:lnTo>
                <a:lnTo>
                  <a:pt x="425386" y="2051380"/>
                </a:lnTo>
                <a:lnTo>
                  <a:pt x="421360" y="2055139"/>
                </a:lnTo>
                <a:lnTo>
                  <a:pt x="416433" y="2058860"/>
                </a:lnTo>
                <a:lnTo>
                  <a:pt x="410540" y="2062518"/>
                </a:lnTo>
                <a:lnTo>
                  <a:pt x="403593" y="2066086"/>
                </a:lnTo>
                <a:lnTo>
                  <a:pt x="408190" y="2069592"/>
                </a:lnTo>
                <a:lnTo>
                  <a:pt x="409600" y="2072373"/>
                </a:lnTo>
                <a:lnTo>
                  <a:pt x="409600" y="2073554"/>
                </a:lnTo>
                <a:lnTo>
                  <a:pt x="362851" y="2097062"/>
                </a:lnTo>
                <a:lnTo>
                  <a:pt x="319633" y="2103094"/>
                </a:lnTo>
                <a:lnTo>
                  <a:pt x="295783" y="2103882"/>
                </a:lnTo>
                <a:lnTo>
                  <a:pt x="271945" y="2103094"/>
                </a:lnTo>
                <a:lnTo>
                  <a:pt x="228727" y="2097062"/>
                </a:lnTo>
                <a:lnTo>
                  <a:pt x="187490" y="2080641"/>
                </a:lnTo>
                <a:lnTo>
                  <a:pt x="181978" y="2073554"/>
                </a:lnTo>
                <a:lnTo>
                  <a:pt x="181978" y="2072373"/>
                </a:lnTo>
                <a:lnTo>
                  <a:pt x="183388" y="2069592"/>
                </a:lnTo>
                <a:lnTo>
                  <a:pt x="187985" y="2066086"/>
                </a:lnTo>
                <a:lnTo>
                  <a:pt x="181038" y="2062518"/>
                </a:lnTo>
                <a:lnTo>
                  <a:pt x="175145" y="2058860"/>
                </a:lnTo>
                <a:lnTo>
                  <a:pt x="170218" y="2055139"/>
                </a:lnTo>
                <a:lnTo>
                  <a:pt x="166179" y="2051380"/>
                </a:lnTo>
                <a:lnTo>
                  <a:pt x="158635" y="2059241"/>
                </a:lnTo>
                <a:lnTo>
                  <a:pt x="156451" y="2067090"/>
                </a:lnTo>
                <a:lnTo>
                  <a:pt x="156451" y="2073554"/>
                </a:lnTo>
                <a:lnTo>
                  <a:pt x="179082" y="2105736"/>
                </a:lnTo>
                <a:lnTo>
                  <a:pt x="222478" y="2121763"/>
                </a:lnTo>
                <a:lnTo>
                  <a:pt x="269862" y="2128494"/>
                </a:lnTo>
                <a:lnTo>
                  <a:pt x="295783" y="2129371"/>
                </a:lnTo>
                <a:lnTo>
                  <a:pt x="321703" y="2128494"/>
                </a:lnTo>
                <a:lnTo>
                  <a:pt x="369087" y="2121763"/>
                </a:lnTo>
                <a:lnTo>
                  <a:pt x="412483" y="2105736"/>
                </a:lnTo>
                <a:lnTo>
                  <a:pt x="435114" y="2073554"/>
                </a:lnTo>
                <a:lnTo>
                  <a:pt x="435114" y="2067090"/>
                </a:lnTo>
                <a:close/>
              </a:path>
              <a:path w="622300" h="2380615">
                <a:moveTo>
                  <a:pt x="435114" y="2007450"/>
                </a:moveTo>
                <a:lnTo>
                  <a:pt x="432930" y="1999602"/>
                </a:lnTo>
                <a:lnTo>
                  <a:pt x="425386" y="1991741"/>
                </a:lnTo>
                <a:lnTo>
                  <a:pt x="422935" y="1994306"/>
                </a:lnTo>
                <a:lnTo>
                  <a:pt x="419900" y="1996871"/>
                </a:lnTo>
                <a:lnTo>
                  <a:pt x="412648" y="2001786"/>
                </a:lnTo>
                <a:lnTo>
                  <a:pt x="408482" y="2004161"/>
                </a:lnTo>
                <a:lnTo>
                  <a:pt x="403593" y="2006447"/>
                </a:lnTo>
                <a:lnTo>
                  <a:pt x="408190" y="2009952"/>
                </a:lnTo>
                <a:lnTo>
                  <a:pt x="409600" y="2012734"/>
                </a:lnTo>
                <a:lnTo>
                  <a:pt x="409600" y="2015109"/>
                </a:lnTo>
                <a:lnTo>
                  <a:pt x="366737" y="2036508"/>
                </a:lnTo>
                <a:lnTo>
                  <a:pt x="315010" y="2043734"/>
                </a:lnTo>
                <a:lnTo>
                  <a:pt x="302298" y="2044242"/>
                </a:lnTo>
                <a:lnTo>
                  <a:pt x="289280" y="2044242"/>
                </a:lnTo>
                <a:lnTo>
                  <a:pt x="240855" y="2039835"/>
                </a:lnTo>
                <a:lnTo>
                  <a:pt x="196938" y="2027174"/>
                </a:lnTo>
                <a:lnTo>
                  <a:pt x="181978" y="2015109"/>
                </a:lnTo>
                <a:lnTo>
                  <a:pt x="181978" y="2012734"/>
                </a:lnTo>
                <a:lnTo>
                  <a:pt x="183388" y="2009952"/>
                </a:lnTo>
                <a:lnTo>
                  <a:pt x="187985" y="2006447"/>
                </a:lnTo>
                <a:lnTo>
                  <a:pt x="183095" y="2004161"/>
                </a:lnTo>
                <a:lnTo>
                  <a:pt x="178930" y="2001786"/>
                </a:lnTo>
                <a:lnTo>
                  <a:pt x="171665" y="1996871"/>
                </a:lnTo>
                <a:lnTo>
                  <a:pt x="168643" y="1994306"/>
                </a:lnTo>
                <a:lnTo>
                  <a:pt x="166179" y="1991741"/>
                </a:lnTo>
                <a:lnTo>
                  <a:pt x="158635" y="1999602"/>
                </a:lnTo>
                <a:lnTo>
                  <a:pt x="156451" y="2007450"/>
                </a:lnTo>
                <a:lnTo>
                  <a:pt x="156451" y="2016290"/>
                </a:lnTo>
                <a:lnTo>
                  <a:pt x="180733" y="2047049"/>
                </a:lnTo>
                <a:lnTo>
                  <a:pt x="203822" y="2056980"/>
                </a:lnTo>
                <a:lnTo>
                  <a:pt x="204660" y="2057260"/>
                </a:lnTo>
                <a:lnTo>
                  <a:pt x="224612" y="2062607"/>
                </a:lnTo>
                <a:lnTo>
                  <a:pt x="246799" y="2066518"/>
                </a:lnTo>
                <a:lnTo>
                  <a:pt x="270700" y="2068918"/>
                </a:lnTo>
                <a:lnTo>
                  <a:pt x="295783" y="2069731"/>
                </a:lnTo>
                <a:lnTo>
                  <a:pt x="320878" y="2068918"/>
                </a:lnTo>
                <a:lnTo>
                  <a:pt x="366966" y="2062607"/>
                </a:lnTo>
                <a:lnTo>
                  <a:pt x="404634" y="2050288"/>
                </a:lnTo>
                <a:lnTo>
                  <a:pt x="434073" y="2021560"/>
                </a:lnTo>
                <a:lnTo>
                  <a:pt x="435114" y="2016290"/>
                </a:lnTo>
                <a:lnTo>
                  <a:pt x="435114" y="2007450"/>
                </a:lnTo>
                <a:close/>
              </a:path>
              <a:path w="622300" h="2380615">
                <a:moveTo>
                  <a:pt x="435114" y="1947811"/>
                </a:moveTo>
                <a:lnTo>
                  <a:pt x="432930" y="1939963"/>
                </a:lnTo>
                <a:lnTo>
                  <a:pt x="425386" y="1932101"/>
                </a:lnTo>
                <a:lnTo>
                  <a:pt x="422935" y="1934667"/>
                </a:lnTo>
                <a:lnTo>
                  <a:pt x="419900" y="1937232"/>
                </a:lnTo>
                <a:lnTo>
                  <a:pt x="412648" y="1942160"/>
                </a:lnTo>
                <a:lnTo>
                  <a:pt x="408482" y="1944522"/>
                </a:lnTo>
                <a:lnTo>
                  <a:pt x="403593" y="1946808"/>
                </a:lnTo>
                <a:lnTo>
                  <a:pt x="408190" y="1950313"/>
                </a:lnTo>
                <a:lnTo>
                  <a:pt x="409600" y="1953094"/>
                </a:lnTo>
                <a:lnTo>
                  <a:pt x="409600" y="1955469"/>
                </a:lnTo>
                <a:lnTo>
                  <a:pt x="374218" y="1975040"/>
                </a:lnTo>
                <a:lnTo>
                  <a:pt x="326428" y="1983295"/>
                </a:lnTo>
                <a:lnTo>
                  <a:pt x="315010" y="1984095"/>
                </a:lnTo>
                <a:lnTo>
                  <a:pt x="308711" y="1983752"/>
                </a:lnTo>
                <a:lnTo>
                  <a:pt x="302298" y="1983587"/>
                </a:lnTo>
                <a:lnTo>
                  <a:pt x="289280" y="1983587"/>
                </a:lnTo>
                <a:lnTo>
                  <a:pt x="282854" y="1983752"/>
                </a:lnTo>
                <a:lnTo>
                  <a:pt x="276567" y="1984095"/>
                </a:lnTo>
                <a:lnTo>
                  <a:pt x="265150" y="1983295"/>
                </a:lnTo>
                <a:lnTo>
                  <a:pt x="225044" y="1977072"/>
                </a:lnTo>
                <a:lnTo>
                  <a:pt x="183426" y="1958327"/>
                </a:lnTo>
                <a:lnTo>
                  <a:pt x="181978" y="1955469"/>
                </a:lnTo>
                <a:lnTo>
                  <a:pt x="181978" y="1953094"/>
                </a:lnTo>
                <a:lnTo>
                  <a:pt x="183388" y="1950313"/>
                </a:lnTo>
                <a:lnTo>
                  <a:pt x="187985" y="1946808"/>
                </a:lnTo>
                <a:lnTo>
                  <a:pt x="183095" y="1944522"/>
                </a:lnTo>
                <a:lnTo>
                  <a:pt x="178930" y="1942160"/>
                </a:lnTo>
                <a:lnTo>
                  <a:pt x="171665" y="1937232"/>
                </a:lnTo>
                <a:lnTo>
                  <a:pt x="168643" y="1934667"/>
                </a:lnTo>
                <a:lnTo>
                  <a:pt x="166179" y="1932101"/>
                </a:lnTo>
                <a:lnTo>
                  <a:pt x="158635" y="1939963"/>
                </a:lnTo>
                <a:lnTo>
                  <a:pt x="156451" y="1947811"/>
                </a:lnTo>
                <a:lnTo>
                  <a:pt x="156451" y="1956650"/>
                </a:lnTo>
                <a:lnTo>
                  <a:pt x="183832" y="1989277"/>
                </a:lnTo>
                <a:lnTo>
                  <a:pt x="225704" y="2003209"/>
                </a:lnTo>
                <a:lnTo>
                  <a:pt x="279387" y="2009749"/>
                </a:lnTo>
                <a:lnTo>
                  <a:pt x="295783" y="2010092"/>
                </a:lnTo>
                <a:lnTo>
                  <a:pt x="312191" y="2009749"/>
                </a:lnTo>
                <a:lnTo>
                  <a:pt x="358279" y="2004720"/>
                </a:lnTo>
                <a:lnTo>
                  <a:pt x="398449" y="1993480"/>
                </a:lnTo>
                <a:lnTo>
                  <a:pt x="431977" y="1967293"/>
                </a:lnTo>
                <a:lnTo>
                  <a:pt x="435114" y="1956650"/>
                </a:lnTo>
                <a:lnTo>
                  <a:pt x="435114" y="1947811"/>
                </a:lnTo>
                <a:close/>
              </a:path>
              <a:path w="622300" h="2380615">
                <a:moveTo>
                  <a:pt x="435114" y="1894636"/>
                </a:moveTo>
                <a:lnTo>
                  <a:pt x="412483" y="1862455"/>
                </a:lnTo>
                <a:lnTo>
                  <a:pt x="409600" y="1861172"/>
                </a:lnTo>
                <a:lnTo>
                  <a:pt x="409600" y="1894636"/>
                </a:lnTo>
                <a:lnTo>
                  <a:pt x="409600" y="1895830"/>
                </a:lnTo>
                <a:lnTo>
                  <a:pt x="374218" y="1915401"/>
                </a:lnTo>
                <a:lnTo>
                  <a:pt x="326428" y="1923656"/>
                </a:lnTo>
                <a:lnTo>
                  <a:pt x="302298" y="1924964"/>
                </a:lnTo>
                <a:lnTo>
                  <a:pt x="289280" y="1924964"/>
                </a:lnTo>
                <a:lnTo>
                  <a:pt x="243446" y="1920989"/>
                </a:lnTo>
                <a:lnTo>
                  <a:pt x="206438" y="1911642"/>
                </a:lnTo>
                <a:lnTo>
                  <a:pt x="181978" y="1895830"/>
                </a:lnTo>
                <a:lnTo>
                  <a:pt x="181978" y="1894636"/>
                </a:lnTo>
                <a:lnTo>
                  <a:pt x="228727" y="1871129"/>
                </a:lnTo>
                <a:lnTo>
                  <a:pt x="271945" y="1865096"/>
                </a:lnTo>
                <a:lnTo>
                  <a:pt x="295783" y="1864309"/>
                </a:lnTo>
                <a:lnTo>
                  <a:pt x="319633" y="1865096"/>
                </a:lnTo>
                <a:lnTo>
                  <a:pt x="362851" y="1871129"/>
                </a:lnTo>
                <a:lnTo>
                  <a:pt x="404088" y="1887550"/>
                </a:lnTo>
                <a:lnTo>
                  <a:pt x="409600" y="1894636"/>
                </a:lnTo>
                <a:lnTo>
                  <a:pt x="409600" y="1861172"/>
                </a:lnTo>
                <a:lnTo>
                  <a:pt x="369087" y="1846427"/>
                </a:lnTo>
                <a:lnTo>
                  <a:pt x="321703" y="1839696"/>
                </a:lnTo>
                <a:lnTo>
                  <a:pt x="295783" y="1838820"/>
                </a:lnTo>
                <a:lnTo>
                  <a:pt x="269862" y="1839696"/>
                </a:lnTo>
                <a:lnTo>
                  <a:pt x="222478" y="1846427"/>
                </a:lnTo>
                <a:lnTo>
                  <a:pt x="179082" y="1862455"/>
                </a:lnTo>
                <a:lnTo>
                  <a:pt x="156451" y="1894636"/>
                </a:lnTo>
                <a:lnTo>
                  <a:pt x="156451" y="1897011"/>
                </a:lnTo>
                <a:lnTo>
                  <a:pt x="183832" y="1929638"/>
                </a:lnTo>
                <a:lnTo>
                  <a:pt x="225704" y="1943569"/>
                </a:lnTo>
                <a:lnTo>
                  <a:pt x="279387" y="1950110"/>
                </a:lnTo>
                <a:lnTo>
                  <a:pt x="295783" y="1950453"/>
                </a:lnTo>
                <a:lnTo>
                  <a:pt x="312191" y="1950110"/>
                </a:lnTo>
                <a:lnTo>
                  <a:pt x="358279" y="1945081"/>
                </a:lnTo>
                <a:lnTo>
                  <a:pt x="398449" y="1933841"/>
                </a:lnTo>
                <a:lnTo>
                  <a:pt x="415442" y="1924964"/>
                </a:lnTo>
                <a:lnTo>
                  <a:pt x="416191" y="1924456"/>
                </a:lnTo>
                <a:lnTo>
                  <a:pt x="435114" y="1897011"/>
                </a:lnTo>
                <a:lnTo>
                  <a:pt x="435114" y="1894636"/>
                </a:lnTo>
                <a:close/>
              </a:path>
              <a:path w="622300" h="2380615">
                <a:moveTo>
                  <a:pt x="493318" y="73558"/>
                </a:moveTo>
                <a:lnTo>
                  <a:pt x="491566" y="65570"/>
                </a:lnTo>
                <a:lnTo>
                  <a:pt x="489610" y="62191"/>
                </a:lnTo>
                <a:lnTo>
                  <a:pt x="482422" y="55460"/>
                </a:lnTo>
                <a:lnTo>
                  <a:pt x="480364" y="50596"/>
                </a:lnTo>
                <a:lnTo>
                  <a:pt x="480390" y="42608"/>
                </a:lnTo>
                <a:lnTo>
                  <a:pt x="480758" y="40411"/>
                </a:lnTo>
                <a:lnTo>
                  <a:pt x="482955" y="34239"/>
                </a:lnTo>
                <a:lnTo>
                  <a:pt x="483120" y="30149"/>
                </a:lnTo>
                <a:lnTo>
                  <a:pt x="480834" y="21882"/>
                </a:lnTo>
                <a:lnTo>
                  <a:pt x="478586" y="18453"/>
                </a:lnTo>
                <a:lnTo>
                  <a:pt x="469938" y="11493"/>
                </a:lnTo>
                <a:lnTo>
                  <a:pt x="465950" y="6235"/>
                </a:lnTo>
                <a:lnTo>
                  <a:pt x="463270" y="0"/>
                </a:lnTo>
                <a:lnTo>
                  <a:pt x="444690" y="7975"/>
                </a:lnTo>
                <a:lnTo>
                  <a:pt x="448081" y="14681"/>
                </a:lnTo>
                <a:lnTo>
                  <a:pt x="452145" y="20878"/>
                </a:lnTo>
                <a:lnTo>
                  <a:pt x="456907" y="26555"/>
                </a:lnTo>
                <a:lnTo>
                  <a:pt x="462356" y="31737"/>
                </a:lnTo>
                <a:lnTo>
                  <a:pt x="459803" y="39154"/>
                </a:lnTo>
                <a:lnTo>
                  <a:pt x="459447" y="46685"/>
                </a:lnTo>
                <a:lnTo>
                  <a:pt x="463105" y="61937"/>
                </a:lnTo>
                <a:lnTo>
                  <a:pt x="466839" y="68491"/>
                </a:lnTo>
                <a:lnTo>
                  <a:pt x="472465" y="73952"/>
                </a:lnTo>
                <a:lnTo>
                  <a:pt x="470522" y="80746"/>
                </a:lnTo>
                <a:lnTo>
                  <a:pt x="470204" y="87426"/>
                </a:lnTo>
                <a:lnTo>
                  <a:pt x="471487" y="93992"/>
                </a:lnTo>
                <a:lnTo>
                  <a:pt x="474395" y="100431"/>
                </a:lnTo>
                <a:lnTo>
                  <a:pt x="491883" y="90233"/>
                </a:lnTo>
                <a:lnTo>
                  <a:pt x="490194" y="87312"/>
                </a:lnTo>
                <a:lnTo>
                  <a:pt x="490016" y="84315"/>
                </a:lnTo>
                <a:lnTo>
                  <a:pt x="492950" y="77444"/>
                </a:lnTo>
                <a:lnTo>
                  <a:pt x="493318" y="73558"/>
                </a:lnTo>
                <a:close/>
              </a:path>
              <a:path w="622300" h="2380615">
                <a:moveTo>
                  <a:pt x="556285" y="8521"/>
                </a:moveTo>
                <a:lnTo>
                  <a:pt x="537743" y="457"/>
                </a:lnTo>
                <a:lnTo>
                  <a:pt x="535089" y="6502"/>
                </a:lnTo>
                <a:lnTo>
                  <a:pt x="531190" y="11607"/>
                </a:lnTo>
                <a:lnTo>
                  <a:pt x="522732" y="18465"/>
                </a:lnTo>
                <a:lnTo>
                  <a:pt x="520484" y="21894"/>
                </a:lnTo>
                <a:lnTo>
                  <a:pt x="518198" y="30149"/>
                </a:lnTo>
                <a:lnTo>
                  <a:pt x="518350" y="34226"/>
                </a:lnTo>
                <a:lnTo>
                  <a:pt x="520522" y="40398"/>
                </a:lnTo>
                <a:lnTo>
                  <a:pt x="520877" y="42595"/>
                </a:lnTo>
                <a:lnTo>
                  <a:pt x="520903" y="50584"/>
                </a:lnTo>
                <a:lnTo>
                  <a:pt x="518845" y="55435"/>
                </a:lnTo>
                <a:lnTo>
                  <a:pt x="511670" y="62166"/>
                </a:lnTo>
                <a:lnTo>
                  <a:pt x="509714" y="65544"/>
                </a:lnTo>
                <a:lnTo>
                  <a:pt x="507961" y="73545"/>
                </a:lnTo>
                <a:lnTo>
                  <a:pt x="508317" y="77419"/>
                </a:lnTo>
                <a:lnTo>
                  <a:pt x="510489" y="82486"/>
                </a:lnTo>
                <a:lnTo>
                  <a:pt x="510768" y="83832"/>
                </a:lnTo>
                <a:lnTo>
                  <a:pt x="510743" y="87020"/>
                </a:lnTo>
                <a:lnTo>
                  <a:pt x="510298" y="88684"/>
                </a:lnTo>
                <a:lnTo>
                  <a:pt x="509409" y="90233"/>
                </a:lnTo>
                <a:lnTo>
                  <a:pt x="526884" y="100418"/>
                </a:lnTo>
                <a:lnTo>
                  <a:pt x="529793" y="93967"/>
                </a:lnTo>
                <a:lnTo>
                  <a:pt x="531088" y="87401"/>
                </a:lnTo>
                <a:lnTo>
                  <a:pt x="530758" y="80708"/>
                </a:lnTo>
                <a:lnTo>
                  <a:pt x="528802" y="73901"/>
                </a:lnTo>
                <a:lnTo>
                  <a:pt x="534212" y="67627"/>
                </a:lnTo>
                <a:lnTo>
                  <a:pt x="538073" y="60693"/>
                </a:lnTo>
                <a:lnTo>
                  <a:pt x="540372" y="53111"/>
                </a:lnTo>
                <a:lnTo>
                  <a:pt x="541108" y="44856"/>
                </a:lnTo>
                <a:lnTo>
                  <a:pt x="541108" y="40246"/>
                </a:lnTo>
                <a:lnTo>
                  <a:pt x="540321" y="35775"/>
                </a:lnTo>
                <a:lnTo>
                  <a:pt x="538734" y="31445"/>
                </a:lnTo>
                <a:lnTo>
                  <a:pt x="544169" y="26517"/>
                </a:lnTo>
                <a:lnTo>
                  <a:pt x="548906" y="21043"/>
                </a:lnTo>
                <a:lnTo>
                  <a:pt x="552945" y="15049"/>
                </a:lnTo>
                <a:lnTo>
                  <a:pt x="556285" y="8521"/>
                </a:lnTo>
                <a:close/>
              </a:path>
              <a:path w="622300" h="2380615">
                <a:moveTo>
                  <a:pt x="591566" y="2253056"/>
                </a:moveTo>
                <a:lnTo>
                  <a:pt x="587781" y="2243226"/>
                </a:lnTo>
                <a:lnTo>
                  <a:pt x="583044" y="2239975"/>
                </a:lnTo>
                <a:lnTo>
                  <a:pt x="505548" y="2239975"/>
                </a:lnTo>
                <a:lnTo>
                  <a:pt x="505548" y="1795551"/>
                </a:lnTo>
                <a:lnTo>
                  <a:pt x="499833" y="1789849"/>
                </a:lnTo>
                <a:lnTo>
                  <a:pt x="385394" y="1789849"/>
                </a:lnTo>
                <a:lnTo>
                  <a:pt x="379691" y="1795551"/>
                </a:lnTo>
                <a:lnTo>
                  <a:pt x="379691" y="1809635"/>
                </a:lnTo>
                <a:lnTo>
                  <a:pt x="385394" y="1815338"/>
                </a:lnTo>
                <a:lnTo>
                  <a:pt x="480034" y="1815338"/>
                </a:lnTo>
                <a:lnTo>
                  <a:pt x="480034" y="2259761"/>
                </a:lnTo>
                <a:lnTo>
                  <a:pt x="485749" y="2265464"/>
                </a:lnTo>
                <a:lnTo>
                  <a:pt x="544639" y="2265464"/>
                </a:lnTo>
                <a:lnTo>
                  <a:pt x="450646" y="2350376"/>
                </a:lnTo>
                <a:lnTo>
                  <a:pt x="352869" y="2265464"/>
                </a:lnTo>
                <a:lnTo>
                  <a:pt x="404901" y="2265464"/>
                </a:lnTo>
                <a:lnTo>
                  <a:pt x="410629" y="2259761"/>
                </a:lnTo>
                <a:lnTo>
                  <a:pt x="410629" y="2158250"/>
                </a:lnTo>
                <a:lnTo>
                  <a:pt x="404901" y="2152548"/>
                </a:lnTo>
                <a:lnTo>
                  <a:pt x="390817" y="2152548"/>
                </a:lnTo>
                <a:lnTo>
                  <a:pt x="385102" y="2158250"/>
                </a:lnTo>
                <a:lnTo>
                  <a:pt x="385102" y="2239975"/>
                </a:lnTo>
                <a:lnTo>
                  <a:pt x="313436" y="2239975"/>
                </a:lnTo>
                <a:lnTo>
                  <a:pt x="308673" y="2243277"/>
                </a:lnTo>
                <a:lnTo>
                  <a:pt x="304939" y="2253234"/>
                </a:lnTo>
                <a:lnTo>
                  <a:pt x="306362" y="2258847"/>
                </a:lnTo>
                <a:lnTo>
                  <a:pt x="444842" y="2379116"/>
                </a:lnTo>
                <a:lnTo>
                  <a:pt x="447827" y="2380145"/>
                </a:lnTo>
                <a:lnTo>
                  <a:pt x="453885" y="2380145"/>
                </a:lnTo>
                <a:lnTo>
                  <a:pt x="456946" y="2379053"/>
                </a:lnTo>
                <a:lnTo>
                  <a:pt x="590245" y="2258631"/>
                </a:lnTo>
                <a:lnTo>
                  <a:pt x="591566" y="2253056"/>
                </a:lnTo>
                <a:close/>
              </a:path>
              <a:path w="622300" h="2380615">
                <a:moveTo>
                  <a:pt x="622058" y="316712"/>
                </a:moveTo>
                <a:lnTo>
                  <a:pt x="621957" y="309092"/>
                </a:lnTo>
                <a:lnTo>
                  <a:pt x="621753" y="306552"/>
                </a:lnTo>
                <a:lnTo>
                  <a:pt x="621588" y="302742"/>
                </a:lnTo>
                <a:lnTo>
                  <a:pt x="620534" y="301472"/>
                </a:lnTo>
                <a:lnTo>
                  <a:pt x="616635" y="297662"/>
                </a:lnTo>
                <a:lnTo>
                  <a:pt x="614311" y="296392"/>
                </a:lnTo>
                <a:lnTo>
                  <a:pt x="601814" y="296392"/>
                </a:lnTo>
                <a:lnTo>
                  <a:pt x="601814" y="316712"/>
                </a:lnTo>
                <a:lnTo>
                  <a:pt x="601484" y="330682"/>
                </a:lnTo>
                <a:lnTo>
                  <a:pt x="596506" y="370052"/>
                </a:lnTo>
                <a:lnTo>
                  <a:pt x="585660" y="409422"/>
                </a:lnTo>
                <a:lnTo>
                  <a:pt x="569175" y="446252"/>
                </a:lnTo>
                <a:lnTo>
                  <a:pt x="547408" y="479272"/>
                </a:lnTo>
                <a:lnTo>
                  <a:pt x="539076" y="490702"/>
                </a:lnTo>
                <a:lnTo>
                  <a:pt x="530225" y="500862"/>
                </a:lnTo>
                <a:lnTo>
                  <a:pt x="520865" y="509752"/>
                </a:lnTo>
                <a:lnTo>
                  <a:pt x="520852" y="465302"/>
                </a:lnTo>
                <a:lnTo>
                  <a:pt x="519874" y="462762"/>
                </a:lnTo>
                <a:lnTo>
                  <a:pt x="517931" y="461492"/>
                </a:lnTo>
                <a:lnTo>
                  <a:pt x="500634" y="443979"/>
                </a:lnTo>
                <a:lnTo>
                  <a:pt x="500634" y="471652"/>
                </a:lnTo>
                <a:lnTo>
                  <a:pt x="500634" y="528802"/>
                </a:lnTo>
                <a:lnTo>
                  <a:pt x="482930" y="541502"/>
                </a:lnTo>
                <a:lnTo>
                  <a:pt x="444804" y="563092"/>
                </a:lnTo>
                <a:lnTo>
                  <a:pt x="403352" y="578332"/>
                </a:lnTo>
                <a:lnTo>
                  <a:pt x="360210" y="587222"/>
                </a:lnTo>
                <a:lnTo>
                  <a:pt x="338124" y="588492"/>
                </a:lnTo>
                <a:lnTo>
                  <a:pt x="328409" y="589762"/>
                </a:lnTo>
                <a:lnTo>
                  <a:pt x="318719" y="589762"/>
                </a:lnTo>
                <a:lnTo>
                  <a:pt x="299364" y="587222"/>
                </a:lnTo>
                <a:lnTo>
                  <a:pt x="286283" y="585952"/>
                </a:lnTo>
                <a:lnTo>
                  <a:pt x="235343" y="573252"/>
                </a:lnTo>
                <a:lnTo>
                  <a:pt x="199326" y="556742"/>
                </a:lnTo>
                <a:lnTo>
                  <a:pt x="165989" y="535152"/>
                </a:lnTo>
                <a:lnTo>
                  <a:pt x="136017" y="509752"/>
                </a:lnTo>
                <a:lnTo>
                  <a:pt x="118237" y="490702"/>
                </a:lnTo>
                <a:lnTo>
                  <a:pt x="134670" y="474192"/>
                </a:lnTo>
                <a:lnTo>
                  <a:pt x="153644" y="455142"/>
                </a:lnTo>
                <a:lnTo>
                  <a:pt x="156565" y="451332"/>
                </a:lnTo>
                <a:lnTo>
                  <a:pt x="156578" y="422122"/>
                </a:lnTo>
                <a:lnTo>
                  <a:pt x="184010" y="394182"/>
                </a:lnTo>
                <a:lnTo>
                  <a:pt x="185940" y="392912"/>
                </a:lnTo>
                <a:lnTo>
                  <a:pt x="186918" y="390372"/>
                </a:lnTo>
                <a:lnTo>
                  <a:pt x="186918" y="354812"/>
                </a:lnTo>
                <a:lnTo>
                  <a:pt x="185940" y="352272"/>
                </a:lnTo>
                <a:lnTo>
                  <a:pt x="184010" y="349732"/>
                </a:lnTo>
                <a:lnTo>
                  <a:pt x="166700" y="332625"/>
                </a:lnTo>
                <a:lnTo>
                  <a:pt x="166700" y="361162"/>
                </a:lnTo>
                <a:lnTo>
                  <a:pt x="166700" y="382752"/>
                </a:lnTo>
                <a:lnTo>
                  <a:pt x="139280" y="410692"/>
                </a:lnTo>
                <a:lnTo>
                  <a:pt x="137337" y="411962"/>
                </a:lnTo>
                <a:lnTo>
                  <a:pt x="136359" y="414502"/>
                </a:lnTo>
                <a:lnTo>
                  <a:pt x="136347" y="443712"/>
                </a:lnTo>
                <a:lnTo>
                  <a:pt x="105879" y="474192"/>
                </a:lnTo>
                <a:lnTo>
                  <a:pt x="94272" y="456412"/>
                </a:lnTo>
                <a:lnTo>
                  <a:pt x="75438" y="419582"/>
                </a:lnTo>
                <a:lnTo>
                  <a:pt x="62585" y="378942"/>
                </a:lnTo>
                <a:lnTo>
                  <a:pt x="56159" y="338302"/>
                </a:lnTo>
                <a:lnTo>
                  <a:pt x="55397" y="316712"/>
                </a:lnTo>
                <a:lnTo>
                  <a:pt x="122072" y="316712"/>
                </a:lnTo>
                <a:lnTo>
                  <a:pt x="166700" y="361162"/>
                </a:lnTo>
                <a:lnTo>
                  <a:pt x="166700" y="332625"/>
                </a:lnTo>
                <a:lnTo>
                  <a:pt x="150609" y="316712"/>
                </a:lnTo>
                <a:lnTo>
                  <a:pt x="409562" y="316712"/>
                </a:lnTo>
                <a:lnTo>
                  <a:pt x="409575" y="329412"/>
                </a:lnTo>
                <a:lnTo>
                  <a:pt x="410552" y="331952"/>
                </a:lnTo>
                <a:lnTo>
                  <a:pt x="412496" y="334492"/>
                </a:lnTo>
                <a:lnTo>
                  <a:pt x="450037" y="371322"/>
                </a:lnTo>
                <a:lnTo>
                  <a:pt x="450062" y="420852"/>
                </a:lnTo>
                <a:lnTo>
                  <a:pt x="451027" y="423392"/>
                </a:lnTo>
                <a:lnTo>
                  <a:pt x="452970" y="424662"/>
                </a:lnTo>
                <a:lnTo>
                  <a:pt x="500634" y="471652"/>
                </a:lnTo>
                <a:lnTo>
                  <a:pt x="500634" y="443979"/>
                </a:lnTo>
                <a:lnTo>
                  <a:pt x="470268" y="413232"/>
                </a:lnTo>
                <a:lnTo>
                  <a:pt x="470255" y="364972"/>
                </a:lnTo>
                <a:lnTo>
                  <a:pt x="469277" y="362432"/>
                </a:lnTo>
                <a:lnTo>
                  <a:pt x="467334" y="359892"/>
                </a:lnTo>
                <a:lnTo>
                  <a:pt x="429793" y="323062"/>
                </a:lnTo>
                <a:lnTo>
                  <a:pt x="429793" y="316712"/>
                </a:lnTo>
                <a:lnTo>
                  <a:pt x="601814" y="316712"/>
                </a:lnTo>
                <a:lnTo>
                  <a:pt x="601814" y="296392"/>
                </a:lnTo>
                <a:lnTo>
                  <a:pt x="571461" y="296392"/>
                </a:lnTo>
                <a:lnTo>
                  <a:pt x="571461" y="225272"/>
                </a:lnTo>
                <a:lnTo>
                  <a:pt x="571461" y="206222"/>
                </a:lnTo>
                <a:lnTo>
                  <a:pt x="571461" y="185902"/>
                </a:lnTo>
                <a:lnTo>
                  <a:pt x="571461" y="173202"/>
                </a:lnTo>
                <a:lnTo>
                  <a:pt x="570471" y="170662"/>
                </a:lnTo>
                <a:lnTo>
                  <a:pt x="566521" y="166852"/>
                </a:lnTo>
                <a:lnTo>
                  <a:pt x="564134" y="165582"/>
                </a:lnTo>
                <a:lnTo>
                  <a:pt x="551230" y="165582"/>
                </a:lnTo>
                <a:lnTo>
                  <a:pt x="551230" y="185902"/>
                </a:lnTo>
                <a:lnTo>
                  <a:pt x="551230" y="206222"/>
                </a:lnTo>
                <a:lnTo>
                  <a:pt x="551230" y="225272"/>
                </a:lnTo>
                <a:lnTo>
                  <a:pt x="551230" y="296392"/>
                </a:lnTo>
                <a:lnTo>
                  <a:pt x="530987" y="296392"/>
                </a:lnTo>
                <a:lnTo>
                  <a:pt x="530987" y="276072"/>
                </a:lnTo>
                <a:lnTo>
                  <a:pt x="530987" y="263372"/>
                </a:lnTo>
                <a:lnTo>
                  <a:pt x="529996" y="260832"/>
                </a:lnTo>
                <a:lnTo>
                  <a:pt x="526046" y="257022"/>
                </a:lnTo>
                <a:lnTo>
                  <a:pt x="523659" y="255752"/>
                </a:lnTo>
                <a:lnTo>
                  <a:pt x="510755" y="255752"/>
                </a:lnTo>
                <a:lnTo>
                  <a:pt x="510755" y="276072"/>
                </a:lnTo>
                <a:lnTo>
                  <a:pt x="510755" y="296392"/>
                </a:lnTo>
                <a:lnTo>
                  <a:pt x="490512" y="296392"/>
                </a:lnTo>
                <a:lnTo>
                  <a:pt x="490512" y="276072"/>
                </a:lnTo>
                <a:lnTo>
                  <a:pt x="510755" y="276072"/>
                </a:lnTo>
                <a:lnTo>
                  <a:pt x="510755" y="255752"/>
                </a:lnTo>
                <a:lnTo>
                  <a:pt x="477596" y="255752"/>
                </a:lnTo>
                <a:lnTo>
                  <a:pt x="475208" y="257022"/>
                </a:lnTo>
                <a:lnTo>
                  <a:pt x="471258" y="260832"/>
                </a:lnTo>
                <a:lnTo>
                  <a:pt x="470268" y="263372"/>
                </a:lnTo>
                <a:lnTo>
                  <a:pt x="470268" y="296392"/>
                </a:lnTo>
                <a:lnTo>
                  <a:pt x="450037" y="296392"/>
                </a:lnTo>
                <a:lnTo>
                  <a:pt x="450037" y="254482"/>
                </a:lnTo>
                <a:lnTo>
                  <a:pt x="449313" y="251942"/>
                </a:lnTo>
                <a:lnTo>
                  <a:pt x="446443" y="248132"/>
                </a:lnTo>
                <a:lnTo>
                  <a:pt x="444601" y="246862"/>
                </a:lnTo>
                <a:lnTo>
                  <a:pt x="429793" y="243078"/>
                </a:lnTo>
                <a:lnTo>
                  <a:pt x="429793" y="264642"/>
                </a:lnTo>
                <a:lnTo>
                  <a:pt x="429793" y="296392"/>
                </a:lnTo>
                <a:lnTo>
                  <a:pt x="409562" y="296392"/>
                </a:lnTo>
                <a:lnTo>
                  <a:pt x="409562" y="265912"/>
                </a:lnTo>
                <a:lnTo>
                  <a:pt x="389318" y="265912"/>
                </a:lnTo>
                <a:lnTo>
                  <a:pt x="389318" y="296392"/>
                </a:lnTo>
                <a:lnTo>
                  <a:pt x="369087" y="296392"/>
                </a:lnTo>
                <a:lnTo>
                  <a:pt x="369087" y="255752"/>
                </a:lnTo>
                <a:lnTo>
                  <a:pt x="348843" y="255752"/>
                </a:lnTo>
                <a:lnTo>
                  <a:pt x="348843" y="296392"/>
                </a:lnTo>
                <a:lnTo>
                  <a:pt x="328612" y="296392"/>
                </a:lnTo>
                <a:lnTo>
                  <a:pt x="328612" y="255752"/>
                </a:lnTo>
                <a:lnTo>
                  <a:pt x="308368" y="255752"/>
                </a:lnTo>
                <a:lnTo>
                  <a:pt x="308368" y="296392"/>
                </a:lnTo>
                <a:lnTo>
                  <a:pt x="288124" y="296392"/>
                </a:lnTo>
                <a:lnTo>
                  <a:pt x="288124" y="229082"/>
                </a:lnTo>
                <a:lnTo>
                  <a:pt x="429793" y="264642"/>
                </a:lnTo>
                <a:lnTo>
                  <a:pt x="429793" y="243078"/>
                </a:lnTo>
                <a:lnTo>
                  <a:pt x="375081" y="229082"/>
                </a:lnTo>
                <a:lnTo>
                  <a:pt x="360172" y="225272"/>
                </a:lnTo>
                <a:lnTo>
                  <a:pt x="551230" y="225272"/>
                </a:lnTo>
                <a:lnTo>
                  <a:pt x="551230" y="206222"/>
                </a:lnTo>
                <a:lnTo>
                  <a:pt x="288124" y="206222"/>
                </a:lnTo>
                <a:lnTo>
                  <a:pt x="288124" y="185902"/>
                </a:lnTo>
                <a:lnTo>
                  <a:pt x="551230" y="185902"/>
                </a:lnTo>
                <a:lnTo>
                  <a:pt x="551230" y="165582"/>
                </a:lnTo>
                <a:lnTo>
                  <a:pt x="539584" y="165582"/>
                </a:lnTo>
                <a:lnTo>
                  <a:pt x="532815" y="124942"/>
                </a:lnTo>
                <a:lnTo>
                  <a:pt x="530491" y="110972"/>
                </a:lnTo>
                <a:lnTo>
                  <a:pt x="529336" y="108432"/>
                </a:lnTo>
                <a:lnTo>
                  <a:pt x="525551" y="105892"/>
                </a:lnTo>
                <a:lnTo>
                  <a:pt x="523354" y="104622"/>
                </a:lnTo>
                <a:lnTo>
                  <a:pt x="519049" y="104622"/>
                </a:lnTo>
                <a:lnTo>
                  <a:pt x="519049" y="165582"/>
                </a:lnTo>
                <a:lnTo>
                  <a:pt x="482219" y="165582"/>
                </a:lnTo>
                <a:lnTo>
                  <a:pt x="488988" y="124942"/>
                </a:lnTo>
                <a:lnTo>
                  <a:pt x="512267" y="124942"/>
                </a:lnTo>
                <a:lnTo>
                  <a:pt x="519049" y="165582"/>
                </a:lnTo>
                <a:lnTo>
                  <a:pt x="519049" y="104622"/>
                </a:lnTo>
                <a:lnTo>
                  <a:pt x="477901" y="104622"/>
                </a:lnTo>
                <a:lnTo>
                  <a:pt x="475716" y="105892"/>
                </a:lnTo>
                <a:lnTo>
                  <a:pt x="471919" y="108432"/>
                </a:lnTo>
                <a:lnTo>
                  <a:pt x="470776" y="110972"/>
                </a:lnTo>
                <a:lnTo>
                  <a:pt x="461670" y="165582"/>
                </a:lnTo>
                <a:lnTo>
                  <a:pt x="408038" y="165582"/>
                </a:lnTo>
                <a:lnTo>
                  <a:pt x="401269" y="124942"/>
                </a:lnTo>
                <a:lnTo>
                  <a:pt x="398945" y="110972"/>
                </a:lnTo>
                <a:lnTo>
                  <a:pt x="397789" y="108432"/>
                </a:lnTo>
                <a:lnTo>
                  <a:pt x="394004" y="105892"/>
                </a:lnTo>
                <a:lnTo>
                  <a:pt x="391807" y="104622"/>
                </a:lnTo>
                <a:lnTo>
                  <a:pt x="387502" y="104622"/>
                </a:lnTo>
                <a:lnTo>
                  <a:pt x="387502" y="165582"/>
                </a:lnTo>
                <a:lnTo>
                  <a:pt x="350672" y="165582"/>
                </a:lnTo>
                <a:lnTo>
                  <a:pt x="357441" y="124942"/>
                </a:lnTo>
                <a:lnTo>
                  <a:pt x="380720" y="124942"/>
                </a:lnTo>
                <a:lnTo>
                  <a:pt x="387502" y="165582"/>
                </a:lnTo>
                <a:lnTo>
                  <a:pt x="387502" y="104622"/>
                </a:lnTo>
                <a:lnTo>
                  <a:pt x="346354" y="104622"/>
                </a:lnTo>
                <a:lnTo>
                  <a:pt x="344170" y="105892"/>
                </a:lnTo>
                <a:lnTo>
                  <a:pt x="340372" y="108432"/>
                </a:lnTo>
                <a:lnTo>
                  <a:pt x="339229" y="110972"/>
                </a:lnTo>
                <a:lnTo>
                  <a:pt x="330123" y="165582"/>
                </a:lnTo>
                <a:lnTo>
                  <a:pt x="288124" y="165582"/>
                </a:lnTo>
                <a:lnTo>
                  <a:pt x="288124" y="155422"/>
                </a:lnTo>
                <a:lnTo>
                  <a:pt x="288124" y="152882"/>
                </a:lnTo>
                <a:lnTo>
                  <a:pt x="287604" y="150342"/>
                </a:lnTo>
                <a:lnTo>
                  <a:pt x="273151" y="135102"/>
                </a:lnTo>
                <a:lnTo>
                  <a:pt x="267893" y="135102"/>
                </a:lnTo>
                <a:lnTo>
                  <a:pt x="267893" y="155422"/>
                </a:lnTo>
                <a:lnTo>
                  <a:pt x="267893" y="296392"/>
                </a:lnTo>
                <a:lnTo>
                  <a:pt x="105981" y="296392"/>
                </a:lnTo>
                <a:lnTo>
                  <a:pt x="105981" y="155422"/>
                </a:lnTo>
                <a:lnTo>
                  <a:pt x="267893" y="155422"/>
                </a:lnTo>
                <a:lnTo>
                  <a:pt x="267893" y="135102"/>
                </a:lnTo>
                <a:lnTo>
                  <a:pt x="267893" y="114782"/>
                </a:lnTo>
                <a:lnTo>
                  <a:pt x="267868" y="110972"/>
                </a:lnTo>
                <a:lnTo>
                  <a:pt x="266954" y="108432"/>
                </a:lnTo>
                <a:lnTo>
                  <a:pt x="263347" y="102082"/>
                </a:lnTo>
                <a:lnTo>
                  <a:pt x="260883" y="99542"/>
                </a:lnTo>
                <a:lnTo>
                  <a:pt x="257771" y="97002"/>
                </a:lnTo>
                <a:lnTo>
                  <a:pt x="257771" y="53822"/>
                </a:lnTo>
                <a:lnTo>
                  <a:pt x="257771" y="41122"/>
                </a:lnTo>
                <a:lnTo>
                  <a:pt x="256781" y="38582"/>
                </a:lnTo>
                <a:lnTo>
                  <a:pt x="252831" y="34772"/>
                </a:lnTo>
                <a:lnTo>
                  <a:pt x="247650" y="34772"/>
                </a:lnTo>
                <a:lnTo>
                  <a:pt x="247650" y="114782"/>
                </a:lnTo>
                <a:lnTo>
                  <a:pt x="247650" y="135102"/>
                </a:lnTo>
                <a:lnTo>
                  <a:pt x="126225" y="135102"/>
                </a:lnTo>
                <a:lnTo>
                  <a:pt x="126225" y="114782"/>
                </a:lnTo>
                <a:lnTo>
                  <a:pt x="247650" y="114782"/>
                </a:lnTo>
                <a:lnTo>
                  <a:pt x="247650" y="34772"/>
                </a:lnTo>
                <a:lnTo>
                  <a:pt x="237540" y="34772"/>
                </a:lnTo>
                <a:lnTo>
                  <a:pt x="237540" y="53822"/>
                </a:lnTo>
                <a:lnTo>
                  <a:pt x="237540" y="94462"/>
                </a:lnTo>
                <a:lnTo>
                  <a:pt x="217297" y="94462"/>
                </a:lnTo>
                <a:lnTo>
                  <a:pt x="217297" y="53822"/>
                </a:lnTo>
                <a:lnTo>
                  <a:pt x="237540" y="53822"/>
                </a:lnTo>
                <a:lnTo>
                  <a:pt x="237540" y="34772"/>
                </a:lnTo>
                <a:lnTo>
                  <a:pt x="201993" y="34772"/>
                </a:lnTo>
                <a:lnTo>
                  <a:pt x="198043" y="38582"/>
                </a:lnTo>
                <a:lnTo>
                  <a:pt x="197053" y="41122"/>
                </a:lnTo>
                <a:lnTo>
                  <a:pt x="197053" y="94462"/>
                </a:lnTo>
                <a:lnTo>
                  <a:pt x="186944" y="94462"/>
                </a:lnTo>
                <a:lnTo>
                  <a:pt x="186944" y="53822"/>
                </a:lnTo>
                <a:lnTo>
                  <a:pt x="186944" y="41122"/>
                </a:lnTo>
                <a:lnTo>
                  <a:pt x="185953" y="38582"/>
                </a:lnTo>
                <a:lnTo>
                  <a:pt x="182003" y="34772"/>
                </a:lnTo>
                <a:lnTo>
                  <a:pt x="166700" y="34772"/>
                </a:lnTo>
                <a:lnTo>
                  <a:pt x="166700" y="53822"/>
                </a:lnTo>
                <a:lnTo>
                  <a:pt x="166700" y="94462"/>
                </a:lnTo>
                <a:lnTo>
                  <a:pt x="146469" y="94462"/>
                </a:lnTo>
                <a:lnTo>
                  <a:pt x="146469" y="53822"/>
                </a:lnTo>
                <a:lnTo>
                  <a:pt x="166700" y="53822"/>
                </a:lnTo>
                <a:lnTo>
                  <a:pt x="166700" y="34772"/>
                </a:lnTo>
                <a:lnTo>
                  <a:pt x="131165" y="34772"/>
                </a:lnTo>
                <a:lnTo>
                  <a:pt x="127215" y="38582"/>
                </a:lnTo>
                <a:lnTo>
                  <a:pt x="126225" y="41122"/>
                </a:lnTo>
                <a:lnTo>
                  <a:pt x="126225" y="94462"/>
                </a:lnTo>
                <a:lnTo>
                  <a:pt x="123545" y="94462"/>
                </a:lnTo>
                <a:lnTo>
                  <a:pt x="120967" y="95732"/>
                </a:lnTo>
                <a:lnTo>
                  <a:pt x="116014" y="97002"/>
                </a:lnTo>
                <a:lnTo>
                  <a:pt x="113830" y="98272"/>
                </a:lnTo>
                <a:lnTo>
                  <a:pt x="105981" y="135102"/>
                </a:lnTo>
                <a:lnTo>
                  <a:pt x="100723" y="135102"/>
                </a:lnTo>
                <a:lnTo>
                  <a:pt x="85750" y="296392"/>
                </a:lnTo>
                <a:lnTo>
                  <a:pt x="42900" y="296392"/>
                </a:lnTo>
                <a:lnTo>
                  <a:pt x="35153" y="316712"/>
                </a:lnTo>
                <a:lnTo>
                  <a:pt x="36080" y="340842"/>
                </a:lnTo>
                <a:lnTo>
                  <a:pt x="43916" y="387832"/>
                </a:lnTo>
                <a:lnTo>
                  <a:pt x="59588" y="433552"/>
                </a:lnTo>
                <a:lnTo>
                  <a:pt x="82473" y="476732"/>
                </a:lnTo>
                <a:lnTo>
                  <a:pt x="105930" y="507212"/>
                </a:lnTo>
                <a:lnTo>
                  <a:pt x="137185" y="538962"/>
                </a:lnTo>
                <a:lnTo>
                  <a:pt x="172770" y="564362"/>
                </a:lnTo>
                <a:lnTo>
                  <a:pt x="211899" y="584682"/>
                </a:lnTo>
                <a:lnTo>
                  <a:pt x="253682" y="599922"/>
                </a:lnTo>
                <a:lnTo>
                  <a:pt x="268020" y="602462"/>
                </a:lnTo>
                <a:lnTo>
                  <a:pt x="282498" y="606272"/>
                </a:lnTo>
                <a:lnTo>
                  <a:pt x="297141" y="607542"/>
                </a:lnTo>
                <a:lnTo>
                  <a:pt x="304990" y="608812"/>
                </a:lnTo>
                <a:lnTo>
                  <a:pt x="353085" y="608812"/>
                </a:lnTo>
                <a:lnTo>
                  <a:pt x="367080" y="606272"/>
                </a:lnTo>
                <a:lnTo>
                  <a:pt x="374053" y="606272"/>
                </a:lnTo>
                <a:lnTo>
                  <a:pt x="387896" y="603732"/>
                </a:lnTo>
                <a:lnTo>
                  <a:pt x="394779" y="601192"/>
                </a:lnTo>
                <a:lnTo>
                  <a:pt x="408419" y="598652"/>
                </a:lnTo>
                <a:lnTo>
                  <a:pt x="421868" y="593572"/>
                </a:lnTo>
                <a:lnTo>
                  <a:pt x="428523" y="592302"/>
                </a:lnTo>
                <a:lnTo>
                  <a:pt x="435089" y="589762"/>
                </a:lnTo>
                <a:lnTo>
                  <a:pt x="441642" y="587222"/>
                </a:lnTo>
                <a:lnTo>
                  <a:pt x="448106" y="583412"/>
                </a:lnTo>
                <a:lnTo>
                  <a:pt x="460832" y="578332"/>
                </a:lnTo>
                <a:lnTo>
                  <a:pt x="467080" y="574522"/>
                </a:lnTo>
                <a:lnTo>
                  <a:pt x="473240" y="571982"/>
                </a:lnTo>
                <a:lnTo>
                  <a:pt x="479336" y="568172"/>
                </a:lnTo>
                <a:lnTo>
                  <a:pt x="491236" y="560552"/>
                </a:lnTo>
                <a:lnTo>
                  <a:pt x="497052" y="556742"/>
                </a:lnTo>
                <a:lnTo>
                  <a:pt x="502767" y="552932"/>
                </a:lnTo>
                <a:lnTo>
                  <a:pt x="508381" y="547852"/>
                </a:lnTo>
                <a:lnTo>
                  <a:pt x="513905" y="544042"/>
                </a:lnTo>
                <a:lnTo>
                  <a:pt x="519303" y="538962"/>
                </a:lnTo>
                <a:lnTo>
                  <a:pt x="524611" y="535152"/>
                </a:lnTo>
                <a:lnTo>
                  <a:pt x="529793" y="530072"/>
                </a:lnTo>
                <a:lnTo>
                  <a:pt x="558368" y="498322"/>
                </a:lnTo>
                <a:lnTo>
                  <a:pt x="562686" y="493242"/>
                </a:lnTo>
                <a:lnTo>
                  <a:pt x="566864" y="488162"/>
                </a:lnTo>
                <a:lnTo>
                  <a:pt x="570903" y="481812"/>
                </a:lnTo>
                <a:lnTo>
                  <a:pt x="574802" y="476732"/>
                </a:lnTo>
                <a:lnTo>
                  <a:pt x="595172" y="438632"/>
                </a:lnTo>
                <a:lnTo>
                  <a:pt x="610019" y="399262"/>
                </a:lnTo>
                <a:lnTo>
                  <a:pt x="611936" y="392912"/>
                </a:lnTo>
                <a:lnTo>
                  <a:pt x="613689" y="386562"/>
                </a:lnTo>
                <a:lnTo>
                  <a:pt x="615276" y="378942"/>
                </a:lnTo>
                <a:lnTo>
                  <a:pt x="616699" y="372592"/>
                </a:lnTo>
                <a:lnTo>
                  <a:pt x="621665" y="331952"/>
                </a:lnTo>
                <a:lnTo>
                  <a:pt x="621982" y="324332"/>
                </a:lnTo>
                <a:lnTo>
                  <a:pt x="622058" y="3167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g object 26"/>
          <p:cNvSpPr/>
          <p:nvPr/>
        </p:nvSpPr>
        <p:spPr>
          <a:xfrm>
            <a:off x="12566111" y="8901379"/>
            <a:ext cx="2076449" cy="98105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7" name="bg object 27"/>
          <p:cNvSpPr/>
          <p:nvPr/>
        </p:nvSpPr>
        <p:spPr>
          <a:xfrm>
            <a:off x="7966161" y="812663"/>
            <a:ext cx="3752849" cy="111442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8" name="bg object 28"/>
          <p:cNvSpPr/>
          <p:nvPr/>
        </p:nvSpPr>
        <p:spPr>
          <a:xfrm>
            <a:off x="0" y="8901379"/>
            <a:ext cx="11226800" cy="1386205"/>
          </a:xfrm>
          <a:custGeom>
            <a:avLst/>
            <a:gdLst/>
            <a:ahLst/>
            <a:cxnLst/>
            <a:rect l="l" t="t" r="r" b="b"/>
            <a:pathLst>
              <a:path w="11226800" h="1386204">
                <a:moveTo>
                  <a:pt x="9783941" y="1385620"/>
                </a:moveTo>
                <a:lnTo>
                  <a:pt x="0" y="1385620"/>
                </a:lnTo>
                <a:lnTo>
                  <a:pt x="0" y="0"/>
                </a:lnTo>
                <a:lnTo>
                  <a:pt x="11226326" y="0"/>
                </a:lnTo>
                <a:lnTo>
                  <a:pt x="9783941" y="1385620"/>
                </a:lnTo>
                <a:close/>
              </a:path>
            </a:pathLst>
          </a:custGeom>
          <a:solidFill>
            <a:srgbClr val="FF8B1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g object 29"/>
          <p:cNvSpPr/>
          <p:nvPr/>
        </p:nvSpPr>
        <p:spPr>
          <a:xfrm>
            <a:off x="12978878" y="0"/>
            <a:ext cx="5309235" cy="1385570"/>
          </a:xfrm>
          <a:custGeom>
            <a:avLst/>
            <a:gdLst/>
            <a:ahLst/>
            <a:cxnLst/>
            <a:rect l="l" t="t" r="r" b="b"/>
            <a:pathLst>
              <a:path w="5309234" h="1385570">
                <a:moveTo>
                  <a:pt x="1442301" y="0"/>
                </a:moveTo>
                <a:lnTo>
                  <a:pt x="5309123" y="0"/>
                </a:lnTo>
                <a:lnTo>
                  <a:pt x="5309123" y="1385540"/>
                </a:lnTo>
                <a:lnTo>
                  <a:pt x="0" y="1385540"/>
                </a:lnTo>
                <a:lnTo>
                  <a:pt x="1442301" y="0"/>
                </a:lnTo>
                <a:close/>
              </a:path>
            </a:pathLst>
          </a:custGeom>
          <a:solidFill>
            <a:srgbClr val="FF8B1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g object 30"/>
          <p:cNvSpPr/>
          <p:nvPr/>
        </p:nvSpPr>
        <p:spPr>
          <a:xfrm>
            <a:off x="0" y="9463095"/>
            <a:ext cx="11449685" cy="824230"/>
          </a:xfrm>
          <a:custGeom>
            <a:avLst/>
            <a:gdLst/>
            <a:ahLst/>
            <a:cxnLst/>
            <a:rect l="l" t="t" r="r" b="b"/>
            <a:pathLst>
              <a:path w="11449685" h="824229">
                <a:moveTo>
                  <a:pt x="10591947" y="823892"/>
                </a:moveTo>
                <a:lnTo>
                  <a:pt x="0" y="823892"/>
                </a:lnTo>
                <a:lnTo>
                  <a:pt x="0" y="0"/>
                </a:lnTo>
                <a:lnTo>
                  <a:pt x="11449592" y="0"/>
                </a:lnTo>
                <a:lnTo>
                  <a:pt x="10591947" y="823892"/>
                </a:lnTo>
                <a:close/>
              </a:path>
            </a:pathLst>
          </a:custGeom>
          <a:solidFill>
            <a:srgbClr val="FA364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g object 31"/>
          <p:cNvSpPr/>
          <p:nvPr/>
        </p:nvSpPr>
        <p:spPr>
          <a:xfrm>
            <a:off x="12755612" y="0"/>
            <a:ext cx="5532755" cy="824230"/>
          </a:xfrm>
          <a:custGeom>
            <a:avLst/>
            <a:gdLst/>
            <a:ahLst/>
            <a:cxnLst/>
            <a:rect l="l" t="t" r="r" b="b"/>
            <a:pathLst>
              <a:path w="5532755" h="824230">
                <a:moveTo>
                  <a:pt x="857552" y="0"/>
                </a:moveTo>
                <a:lnTo>
                  <a:pt x="5532386" y="0"/>
                </a:lnTo>
                <a:lnTo>
                  <a:pt x="5532386" y="823803"/>
                </a:lnTo>
                <a:lnTo>
                  <a:pt x="0" y="823803"/>
                </a:lnTo>
                <a:lnTo>
                  <a:pt x="857552" y="0"/>
                </a:lnTo>
                <a:close/>
              </a:path>
            </a:pathLst>
          </a:custGeom>
          <a:solidFill>
            <a:srgbClr val="FA364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g object 32"/>
          <p:cNvSpPr/>
          <p:nvPr/>
        </p:nvSpPr>
        <p:spPr>
          <a:xfrm>
            <a:off x="0" y="9186458"/>
            <a:ext cx="10229850" cy="1101090"/>
          </a:xfrm>
          <a:custGeom>
            <a:avLst/>
            <a:gdLst/>
            <a:ahLst/>
            <a:cxnLst/>
            <a:rect l="l" t="t" r="r" b="b"/>
            <a:pathLst>
              <a:path w="10229850" h="1101090">
                <a:moveTo>
                  <a:pt x="9084064" y="1100541"/>
                </a:moveTo>
                <a:lnTo>
                  <a:pt x="0" y="1100541"/>
                </a:lnTo>
                <a:lnTo>
                  <a:pt x="0" y="0"/>
                </a:lnTo>
                <a:lnTo>
                  <a:pt x="10229691" y="0"/>
                </a:lnTo>
                <a:lnTo>
                  <a:pt x="9084064" y="1100541"/>
                </a:lnTo>
                <a:close/>
              </a:path>
            </a:pathLst>
          </a:custGeom>
          <a:solidFill>
            <a:srgbClr val="008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g object 33"/>
          <p:cNvSpPr/>
          <p:nvPr/>
        </p:nvSpPr>
        <p:spPr>
          <a:xfrm>
            <a:off x="13975666" y="0"/>
            <a:ext cx="4312920" cy="1100455"/>
          </a:xfrm>
          <a:custGeom>
            <a:avLst/>
            <a:gdLst/>
            <a:ahLst/>
            <a:cxnLst/>
            <a:rect l="l" t="t" r="r" b="b"/>
            <a:pathLst>
              <a:path w="4312919" h="1100455">
                <a:moveTo>
                  <a:pt x="1145534" y="0"/>
                </a:moveTo>
                <a:lnTo>
                  <a:pt x="4312332" y="0"/>
                </a:lnTo>
                <a:lnTo>
                  <a:pt x="4312332" y="1100452"/>
                </a:lnTo>
                <a:lnTo>
                  <a:pt x="0" y="1100452"/>
                </a:lnTo>
                <a:lnTo>
                  <a:pt x="1145534" y="0"/>
                </a:lnTo>
                <a:close/>
              </a:path>
            </a:pathLst>
          </a:custGeom>
          <a:solidFill>
            <a:srgbClr val="008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g object 34"/>
          <p:cNvSpPr/>
          <p:nvPr/>
        </p:nvSpPr>
        <p:spPr>
          <a:xfrm>
            <a:off x="0" y="9463095"/>
            <a:ext cx="8513445" cy="824230"/>
          </a:xfrm>
          <a:custGeom>
            <a:avLst/>
            <a:gdLst/>
            <a:ahLst/>
            <a:cxnLst/>
            <a:rect l="l" t="t" r="r" b="b"/>
            <a:pathLst>
              <a:path w="8513445" h="824229">
                <a:moveTo>
                  <a:pt x="7655321" y="823892"/>
                </a:moveTo>
                <a:lnTo>
                  <a:pt x="0" y="823892"/>
                </a:lnTo>
                <a:lnTo>
                  <a:pt x="0" y="0"/>
                </a:lnTo>
                <a:lnTo>
                  <a:pt x="8512965" y="0"/>
                </a:lnTo>
                <a:lnTo>
                  <a:pt x="7655321" y="823892"/>
                </a:lnTo>
                <a:close/>
              </a:path>
            </a:pathLst>
          </a:custGeom>
          <a:solidFill>
            <a:srgbClr val="1D6EB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g object 35"/>
          <p:cNvSpPr/>
          <p:nvPr/>
        </p:nvSpPr>
        <p:spPr>
          <a:xfrm>
            <a:off x="15692299" y="0"/>
            <a:ext cx="2595880" cy="824230"/>
          </a:xfrm>
          <a:custGeom>
            <a:avLst/>
            <a:gdLst/>
            <a:ahLst/>
            <a:cxnLst/>
            <a:rect l="l" t="t" r="r" b="b"/>
            <a:pathLst>
              <a:path w="2595880" h="824230">
                <a:moveTo>
                  <a:pt x="857552" y="0"/>
                </a:moveTo>
                <a:lnTo>
                  <a:pt x="2595700" y="0"/>
                </a:lnTo>
                <a:lnTo>
                  <a:pt x="2595700" y="823803"/>
                </a:lnTo>
                <a:lnTo>
                  <a:pt x="0" y="823803"/>
                </a:lnTo>
                <a:lnTo>
                  <a:pt x="857552" y="0"/>
                </a:lnTo>
                <a:close/>
              </a:path>
            </a:pathLst>
          </a:custGeom>
          <a:solidFill>
            <a:srgbClr val="1D6EB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g object 36"/>
          <p:cNvSpPr/>
          <p:nvPr/>
        </p:nvSpPr>
        <p:spPr>
          <a:xfrm>
            <a:off x="1180293" y="5357900"/>
            <a:ext cx="39370" cy="78105"/>
          </a:xfrm>
          <a:custGeom>
            <a:avLst/>
            <a:gdLst/>
            <a:ahLst/>
            <a:cxnLst/>
            <a:rect l="l" t="t" r="r" b="b"/>
            <a:pathLst>
              <a:path w="39369" h="78104">
                <a:moveTo>
                  <a:pt x="0" y="0"/>
                </a:moveTo>
                <a:lnTo>
                  <a:pt x="38769" y="0"/>
                </a:lnTo>
                <a:lnTo>
                  <a:pt x="38769" y="77528"/>
                </a:lnTo>
                <a:lnTo>
                  <a:pt x="0" y="775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g object 37"/>
          <p:cNvSpPr/>
          <p:nvPr/>
        </p:nvSpPr>
        <p:spPr>
          <a:xfrm>
            <a:off x="1180287" y="5357900"/>
            <a:ext cx="135890" cy="194945"/>
          </a:xfrm>
          <a:custGeom>
            <a:avLst/>
            <a:gdLst/>
            <a:ahLst/>
            <a:cxnLst/>
            <a:rect l="l" t="t" r="r" b="b"/>
            <a:pathLst>
              <a:path w="135890" h="194945">
                <a:moveTo>
                  <a:pt x="135724" y="0"/>
                </a:moveTo>
                <a:lnTo>
                  <a:pt x="96951" y="0"/>
                </a:lnTo>
                <a:lnTo>
                  <a:pt x="96951" y="77533"/>
                </a:lnTo>
                <a:lnTo>
                  <a:pt x="0" y="77533"/>
                </a:lnTo>
                <a:lnTo>
                  <a:pt x="0" y="116928"/>
                </a:lnTo>
                <a:lnTo>
                  <a:pt x="0" y="194462"/>
                </a:lnTo>
                <a:lnTo>
                  <a:pt x="38773" y="194462"/>
                </a:lnTo>
                <a:lnTo>
                  <a:pt x="38773" y="116928"/>
                </a:lnTo>
                <a:lnTo>
                  <a:pt x="96951" y="116928"/>
                </a:lnTo>
                <a:lnTo>
                  <a:pt x="96951" y="194462"/>
                </a:lnTo>
                <a:lnTo>
                  <a:pt x="135724" y="194462"/>
                </a:lnTo>
                <a:lnTo>
                  <a:pt x="135724" y="116928"/>
                </a:lnTo>
                <a:lnTo>
                  <a:pt x="135724" y="77533"/>
                </a:lnTo>
                <a:lnTo>
                  <a:pt x="1357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g object 38"/>
          <p:cNvSpPr/>
          <p:nvPr/>
        </p:nvSpPr>
        <p:spPr>
          <a:xfrm>
            <a:off x="1723245" y="5182508"/>
            <a:ext cx="39370" cy="78105"/>
          </a:xfrm>
          <a:custGeom>
            <a:avLst/>
            <a:gdLst/>
            <a:ahLst/>
            <a:cxnLst/>
            <a:rect l="l" t="t" r="r" b="b"/>
            <a:pathLst>
              <a:path w="39369" h="78104">
                <a:moveTo>
                  <a:pt x="0" y="0"/>
                </a:moveTo>
                <a:lnTo>
                  <a:pt x="38834" y="0"/>
                </a:lnTo>
                <a:lnTo>
                  <a:pt x="38834" y="77528"/>
                </a:lnTo>
                <a:lnTo>
                  <a:pt x="0" y="775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g object 39"/>
          <p:cNvSpPr/>
          <p:nvPr/>
        </p:nvSpPr>
        <p:spPr>
          <a:xfrm>
            <a:off x="1723237" y="5182513"/>
            <a:ext cx="135890" cy="194945"/>
          </a:xfrm>
          <a:custGeom>
            <a:avLst/>
            <a:gdLst/>
            <a:ahLst/>
            <a:cxnLst/>
            <a:rect l="l" t="t" r="r" b="b"/>
            <a:pathLst>
              <a:path w="135889" h="194945">
                <a:moveTo>
                  <a:pt x="135788" y="0"/>
                </a:moveTo>
                <a:lnTo>
                  <a:pt x="97015" y="0"/>
                </a:lnTo>
                <a:lnTo>
                  <a:pt x="97015" y="77533"/>
                </a:lnTo>
                <a:lnTo>
                  <a:pt x="0" y="77533"/>
                </a:lnTo>
                <a:lnTo>
                  <a:pt x="0" y="116928"/>
                </a:lnTo>
                <a:lnTo>
                  <a:pt x="0" y="194462"/>
                </a:lnTo>
                <a:lnTo>
                  <a:pt x="38836" y="194462"/>
                </a:lnTo>
                <a:lnTo>
                  <a:pt x="38836" y="116928"/>
                </a:lnTo>
                <a:lnTo>
                  <a:pt x="97015" y="116928"/>
                </a:lnTo>
                <a:lnTo>
                  <a:pt x="97015" y="194462"/>
                </a:lnTo>
                <a:lnTo>
                  <a:pt x="135788" y="194462"/>
                </a:lnTo>
                <a:lnTo>
                  <a:pt x="135788" y="116928"/>
                </a:lnTo>
                <a:lnTo>
                  <a:pt x="135788" y="77533"/>
                </a:lnTo>
                <a:lnTo>
                  <a:pt x="1357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g object 40"/>
          <p:cNvSpPr/>
          <p:nvPr/>
        </p:nvSpPr>
        <p:spPr>
          <a:xfrm>
            <a:off x="947547" y="4891531"/>
            <a:ext cx="1241425" cy="971550"/>
          </a:xfrm>
          <a:custGeom>
            <a:avLst/>
            <a:gdLst/>
            <a:ahLst/>
            <a:cxnLst/>
            <a:rect l="l" t="t" r="r" b="b"/>
            <a:pathLst>
              <a:path w="1241425" h="971550">
                <a:moveTo>
                  <a:pt x="426643" y="854646"/>
                </a:moveTo>
                <a:lnTo>
                  <a:pt x="407225" y="854646"/>
                </a:lnTo>
                <a:lnTo>
                  <a:pt x="360108" y="850823"/>
                </a:lnTo>
                <a:lnTo>
                  <a:pt x="315391" y="839762"/>
                </a:lnTo>
                <a:lnTo>
                  <a:pt x="273672" y="822071"/>
                </a:lnTo>
                <a:lnTo>
                  <a:pt x="235559" y="798347"/>
                </a:lnTo>
                <a:lnTo>
                  <a:pt x="201663" y="769200"/>
                </a:lnTo>
                <a:lnTo>
                  <a:pt x="172567" y="735228"/>
                </a:lnTo>
                <a:lnTo>
                  <a:pt x="148882" y="697052"/>
                </a:lnTo>
                <a:lnTo>
                  <a:pt x="131229" y="655256"/>
                </a:lnTo>
                <a:lnTo>
                  <a:pt x="120180" y="610476"/>
                </a:lnTo>
                <a:lnTo>
                  <a:pt x="116370" y="563283"/>
                </a:lnTo>
                <a:lnTo>
                  <a:pt x="116370" y="543839"/>
                </a:lnTo>
                <a:lnTo>
                  <a:pt x="77597" y="543839"/>
                </a:lnTo>
                <a:lnTo>
                  <a:pt x="77597" y="563283"/>
                </a:lnTo>
                <a:lnTo>
                  <a:pt x="81178" y="612000"/>
                </a:lnTo>
                <a:lnTo>
                  <a:pt x="91579" y="658520"/>
                </a:lnTo>
                <a:lnTo>
                  <a:pt x="108292" y="702335"/>
                </a:lnTo>
                <a:lnTo>
                  <a:pt x="130784" y="742924"/>
                </a:lnTo>
                <a:lnTo>
                  <a:pt x="158559" y="779767"/>
                </a:lnTo>
                <a:lnTo>
                  <a:pt x="191096" y="812368"/>
                </a:lnTo>
                <a:lnTo>
                  <a:pt x="227876" y="840193"/>
                </a:lnTo>
                <a:lnTo>
                  <a:pt x="268401" y="862723"/>
                </a:lnTo>
                <a:lnTo>
                  <a:pt x="312140" y="879462"/>
                </a:lnTo>
                <a:lnTo>
                  <a:pt x="358584" y="889889"/>
                </a:lnTo>
                <a:lnTo>
                  <a:pt x="407225" y="893470"/>
                </a:lnTo>
                <a:lnTo>
                  <a:pt x="426643" y="893470"/>
                </a:lnTo>
                <a:lnTo>
                  <a:pt x="426643" y="854646"/>
                </a:lnTo>
                <a:close/>
              </a:path>
              <a:path w="1241425" h="971550">
                <a:moveTo>
                  <a:pt x="1163637" y="388467"/>
                </a:moveTo>
                <a:lnTo>
                  <a:pt x="1124800" y="388467"/>
                </a:lnTo>
                <a:lnTo>
                  <a:pt x="1124800" y="407911"/>
                </a:lnTo>
                <a:lnTo>
                  <a:pt x="1120990" y="455091"/>
                </a:lnTo>
                <a:lnTo>
                  <a:pt x="1109954" y="499884"/>
                </a:lnTo>
                <a:lnTo>
                  <a:pt x="1092288" y="541667"/>
                </a:lnTo>
                <a:lnTo>
                  <a:pt x="1068603" y="579831"/>
                </a:lnTo>
                <a:lnTo>
                  <a:pt x="1039507" y="613791"/>
                </a:lnTo>
                <a:lnTo>
                  <a:pt x="1005598" y="642924"/>
                </a:lnTo>
                <a:lnTo>
                  <a:pt x="967473" y="666648"/>
                </a:lnTo>
                <a:lnTo>
                  <a:pt x="925741" y="684326"/>
                </a:lnTo>
                <a:lnTo>
                  <a:pt x="881011" y="695388"/>
                </a:lnTo>
                <a:lnTo>
                  <a:pt x="833882" y="699211"/>
                </a:lnTo>
                <a:lnTo>
                  <a:pt x="797179" y="696887"/>
                </a:lnTo>
                <a:lnTo>
                  <a:pt x="761174" y="689991"/>
                </a:lnTo>
                <a:lnTo>
                  <a:pt x="726363" y="678649"/>
                </a:lnTo>
                <a:lnTo>
                  <a:pt x="693254" y="663003"/>
                </a:lnTo>
                <a:lnTo>
                  <a:pt x="676313" y="653580"/>
                </a:lnTo>
                <a:lnTo>
                  <a:pt x="657504" y="687565"/>
                </a:lnTo>
                <a:lnTo>
                  <a:pt x="712025" y="714730"/>
                </a:lnTo>
                <a:lnTo>
                  <a:pt x="751471" y="727583"/>
                </a:lnTo>
                <a:lnTo>
                  <a:pt x="792264" y="735393"/>
                </a:lnTo>
                <a:lnTo>
                  <a:pt x="833882" y="738035"/>
                </a:lnTo>
                <a:lnTo>
                  <a:pt x="882535" y="734453"/>
                </a:lnTo>
                <a:lnTo>
                  <a:pt x="929005" y="724039"/>
                </a:lnTo>
                <a:lnTo>
                  <a:pt x="972756" y="707313"/>
                </a:lnTo>
                <a:lnTo>
                  <a:pt x="1013294" y="684784"/>
                </a:lnTo>
                <a:lnTo>
                  <a:pt x="1050099" y="656983"/>
                </a:lnTo>
                <a:lnTo>
                  <a:pt x="1082649" y="624395"/>
                </a:lnTo>
                <a:lnTo>
                  <a:pt x="1110437" y="587565"/>
                </a:lnTo>
                <a:lnTo>
                  <a:pt x="1132941" y="546976"/>
                </a:lnTo>
                <a:lnTo>
                  <a:pt x="1149654" y="503174"/>
                </a:lnTo>
                <a:lnTo>
                  <a:pt x="1160056" y="456641"/>
                </a:lnTo>
                <a:lnTo>
                  <a:pt x="1163637" y="407911"/>
                </a:lnTo>
                <a:lnTo>
                  <a:pt x="1163637" y="388467"/>
                </a:lnTo>
                <a:close/>
              </a:path>
              <a:path w="1241425" h="971550">
                <a:moveTo>
                  <a:pt x="1241171" y="407911"/>
                </a:moveTo>
                <a:lnTo>
                  <a:pt x="1238427" y="360400"/>
                </a:lnTo>
                <a:lnTo>
                  <a:pt x="1230401" y="314490"/>
                </a:lnTo>
                <a:lnTo>
                  <a:pt x="1217396" y="270471"/>
                </a:lnTo>
                <a:lnTo>
                  <a:pt x="1202410" y="235038"/>
                </a:lnTo>
                <a:lnTo>
                  <a:pt x="1202410" y="407911"/>
                </a:lnTo>
                <a:lnTo>
                  <a:pt x="1199527" y="454139"/>
                </a:lnTo>
                <a:lnTo>
                  <a:pt x="1191133" y="498665"/>
                </a:lnTo>
                <a:lnTo>
                  <a:pt x="1177556" y="541147"/>
                </a:lnTo>
                <a:lnTo>
                  <a:pt x="1159154" y="581240"/>
                </a:lnTo>
                <a:lnTo>
                  <a:pt x="1136281" y="618604"/>
                </a:lnTo>
                <a:lnTo>
                  <a:pt x="1109281" y="652856"/>
                </a:lnTo>
                <a:lnTo>
                  <a:pt x="1078484" y="683679"/>
                </a:lnTo>
                <a:lnTo>
                  <a:pt x="1044270" y="710730"/>
                </a:lnTo>
                <a:lnTo>
                  <a:pt x="1006970" y="733628"/>
                </a:lnTo>
                <a:lnTo>
                  <a:pt x="966927" y="752043"/>
                </a:lnTo>
                <a:lnTo>
                  <a:pt x="924496" y="765632"/>
                </a:lnTo>
                <a:lnTo>
                  <a:pt x="880033" y="774039"/>
                </a:lnTo>
                <a:lnTo>
                  <a:pt x="833882" y="776922"/>
                </a:lnTo>
                <a:lnTo>
                  <a:pt x="808570" y="776046"/>
                </a:lnTo>
                <a:lnTo>
                  <a:pt x="783323" y="773404"/>
                </a:lnTo>
                <a:lnTo>
                  <a:pt x="758215" y="769010"/>
                </a:lnTo>
                <a:lnTo>
                  <a:pt x="733361" y="762863"/>
                </a:lnTo>
                <a:lnTo>
                  <a:pt x="722477" y="759701"/>
                </a:lnTo>
                <a:lnTo>
                  <a:pt x="721868" y="759561"/>
                </a:lnTo>
                <a:lnTo>
                  <a:pt x="671753" y="739343"/>
                </a:lnTo>
                <a:lnTo>
                  <a:pt x="638822" y="721614"/>
                </a:lnTo>
                <a:lnTo>
                  <a:pt x="620014" y="755599"/>
                </a:lnTo>
                <a:lnTo>
                  <a:pt x="666127" y="779589"/>
                </a:lnTo>
                <a:lnTo>
                  <a:pt x="696404" y="791794"/>
                </a:lnTo>
                <a:lnTo>
                  <a:pt x="664375" y="827417"/>
                </a:lnTo>
                <a:lnTo>
                  <a:pt x="628396" y="858316"/>
                </a:lnTo>
                <a:lnTo>
                  <a:pt x="588975" y="884212"/>
                </a:lnTo>
                <a:lnTo>
                  <a:pt x="546646" y="904836"/>
                </a:lnTo>
                <a:lnTo>
                  <a:pt x="501904" y="919911"/>
                </a:lnTo>
                <a:lnTo>
                  <a:pt x="455256" y="929157"/>
                </a:lnTo>
                <a:lnTo>
                  <a:pt x="407225" y="932294"/>
                </a:lnTo>
                <a:lnTo>
                  <a:pt x="361073" y="929411"/>
                </a:lnTo>
                <a:lnTo>
                  <a:pt x="316611" y="921004"/>
                </a:lnTo>
                <a:lnTo>
                  <a:pt x="274193" y="907415"/>
                </a:lnTo>
                <a:lnTo>
                  <a:pt x="234149" y="889000"/>
                </a:lnTo>
                <a:lnTo>
                  <a:pt x="196862" y="866089"/>
                </a:lnTo>
                <a:lnTo>
                  <a:pt x="162648" y="839050"/>
                </a:lnTo>
                <a:lnTo>
                  <a:pt x="131864" y="808228"/>
                </a:lnTo>
                <a:lnTo>
                  <a:pt x="104927" y="774039"/>
                </a:lnTo>
                <a:lnTo>
                  <a:pt x="82003" y="736612"/>
                </a:lnTo>
                <a:lnTo>
                  <a:pt x="63614" y="696518"/>
                </a:lnTo>
                <a:lnTo>
                  <a:pt x="50038" y="654037"/>
                </a:lnTo>
                <a:lnTo>
                  <a:pt x="41643" y="609511"/>
                </a:lnTo>
                <a:lnTo>
                  <a:pt x="38773" y="563283"/>
                </a:lnTo>
                <a:lnTo>
                  <a:pt x="41643" y="517055"/>
                </a:lnTo>
                <a:lnTo>
                  <a:pt x="50038" y="472528"/>
                </a:lnTo>
                <a:lnTo>
                  <a:pt x="63614" y="430034"/>
                </a:lnTo>
                <a:lnTo>
                  <a:pt x="82003" y="389940"/>
                </a:lnTo>
                <a:lnTo>
                  <a:pt x="104876" y="352590"/>
                </a:lnTo>
                <a:lnTo>
                  <a:pt x="131864" y="318325"/>
                </a:lnTo>
                <a:lnTo>
                  <a:pt x="162648" y="287502"/>
                </a:lnTo>
                <a:lnTo>
                  <a:pt x="196862" y="260464"/>
                </a:lnTo>
                <a:lnTo>
                  <a:pt x="234149" y="237566"/>
                </a:lnTo>
                <a:lnTo>
                  <a:pt x="274193" y="219138"/>
                </a:lnTo>
                <a:lnTo>
                  <a:pt x="316611" y="205549"/>
                </a:lnTo>
                <a:lnTo>
                  <a:pt x="361073" y="197142"/>
                </a:lnTo>
                <a:lnTo>
                  <a:pt x="407225" y="194271"/>
                </a:lnTo>
                <a:lnTo>
                  <a:pt x="425970" y="194767"/>
                </a:lnTo>
                <a:lnTo>
                  <a:pt x="444766" y="196278"/>
                </a:lnTo>
                <a:lnTo>
                  <a:pt x="463600" y="198780"/>
                </a:lnTo>
                <a:lnTo>
                  <a:pt x="482409" y="202272"/>
                </a:lnTo>
                <a:lnTo>
                  <a:pt x="458343" y="250456"/>
                </a:lnTo>
                <a:lnTo>
                  <a:pt x="440880" y="301205"/>
                </a:lnTo>
                <a:lnTo>
                  <a:pt x="430237" y="353898"/>
                </a:lnTo>
                <a:lnTo>
                  <a:pt x="426643" y="407911"/>
                </a:lnTo>
                <a:lnTo>
                  <a:pt x="430149" y="461327"/>
                </a:lnTo>
                <a:lnTo>
                  <a:pt x="440537" y="513626"/>
                </a:lnTo>
                <a:lnTo>
                  <a:pt x="457593" y="564045"/>
                </a:lnTo>
                <a:lnTo>
                  <a:pt x="481139" y="611860"/>
                </a:lnTo>
                <a:lnTo>
                  <a:pt x="490880" y="628688"/>
                </a:lnTo>
                <a:lnTo>
                  <a:pt x="524408" y="609244"/>
                </a:lnTo>
                <a:lnTo>
                  <a:pt x="514731" y="592416"/>
                </a:lnTo>
                <a:lnTo>
                  <a:pt x="493420" y="549148"/>
                </a:lnTo>
                <a:lnTo>
                  <a:pt x="477977" y="503542"/>
                </a:lnTo>
                <a:lnTo>
                  <a:pt x="468579" y="456247"/>
                </a:lnTo>
                <a:lnTo>
                  <a:pt x="465416" y="407911"/>
                </a:lnTo>
                <a:lnTo>
                  <a:pt x="468934" y="356857"/>
                </a:lnTo>
                <a:lnTo>
                  <a:pt x="479374" y="307086"/>
                </a:lnTo>
                <a:lnTo>
                  <a:pt x="496531" y="259295"/>
                </a:lnTo>
                <a:lnTo>
                  <a:pt x="520242" y="214185"/>
                </a:lnTo>
                <a:lnTo>
                  <a:pt x="534060" y="194271"/>
                </a:lnTo>
                <a:lnTo>
                  <a:pt x="555078" y="167551"/>
                </a:lnTo>
                <a:lnTo>
                  <a:pt x="598182" y="124307"/>
                </a:lnTo>
                <a:lnTo>
                  <a:pt x="639457" y="94462"/>
                </a:lnTo>
                <a:lnTo>
                  <a:pt x="684301" y="70637"/>
                </a:lnTo>
                <a:lnTo>
                  <a:pt x="732091" y="53200"/>
                </a:lnTo>
                <a:lnTo>
                  <a:pt x="782167" y="42481"/>
                </a:lnTo>
                <a:lnTo>
                  <a:pt x="833882" y="38823"/>
                </a:lnTo>
                <a:lnTo>
                  <a:pt x="880033" y="41706"/>
                </a:lnTo>
                <a:lnTo>
                  <a:pt x="924496" y="50126"/>
                </a:lnTo>
                <a:lnTo>
                  <a:pt x="966927" y="63715"/>
                </a:lnTo>
                <a:lnTo>
                  <a:pt x="1006970" y="82143"/>
                </a:lnTo>
                <a:lnTo>
                  <a:pt x="1044270" y="105054"/>
                </a:lnTo>
                <a:lnTo>
                  <a:pt x="1078484" y="132092"/>
                </a:lnTo>
                <a:lnTo>
                  <a:pt x="1109281" y="162928"/>
                </a:lnTo>
                <a:lnTo>
                  <a:pt x="1136243" y="197142"/>
                </a:lnTo>
                <a:lnTo>
                  <a:pt x="1159154" y="234556"/>
                </a:lnTo>
                <a:lnTo>
                  <a:pt x="1177556" y="274662"/>
                </a:lnTo>
                <a:lnTo>
                  <a:pt x="1191133" y="317144"/>
                </a:lnTo>
                <a:lnTo>
                  <a:pt x="1199527" y="361683"/>
                </a:lnTo>
                <a:lnTo>
                  <a:pt x="1202410" y="407911"/>
                </a:lnTo>
                <a:lnTo>
                  <a:pt x="1202410" y="235038"/>
                </a:lnTo>
                <a:lnTo>
                  <a:pt x="1177683" y="189382"/>
                </a:lnTo>
                <a:lnTo>
                  <a:pt x="1151585" y="152920"/>
                </a:lnTo>
                <a:lnTo>
                  <a:pt x="1121752" y="119595"/>
                </a:lnTo>
                <a:lnTo>
                  <a:pt x="1088478" y="89725"/>
                </a:lnTo>
                <a:lnTo>
                  <a:pt x="1052080" y="63588"/>
                </a:lnTo>
                <a:lnTo>
                  <a:pt x="1012850" y="41516"/>
                </a:lnTo>
                <a:lnTo>
                  <a:pt x="971105" y="23825"/>
                </a:lnTo>
                <a:lnTo>
                  <a:pt x="927163" y="10795"/>
                </a:lnTo>
                <a:lnTo>
                  <a:pt x="881316" y="2755"/>
                </a:lnTo>
                <a:lnTo>
                  <a:pt x="833882" y="0"/>
                </a:lnTo>
                <a:lnTo>
                  <a:pt x="785456" y="2882"/>
                </a:lnTo>
                <a:lnTo>
                  <a:pt x="738263" y="11391"/>
                </a:lnTo>
                <a:lnTo>
                  <a:pt x="692721" y="25285"/>
                </a:lnTo>
                <a:lnTo>
                  <a:pt x="649262" y="44335"/>
                </a:lnTo>
                <a:lnTo>
                  <a:pt x="608304" y="68326"/>
                </a:lnTo>
                <a:lnTo>
                  <a:pt x="570306" y="97002"/>
                </a:lnTo>
                <a:lnTo>
                  <a:pt x="535673" y="130162"/>
                </a:lnTo>
                <a:lnTo>
                  <a:pt x="504850" y="167551"/>
                </a:lnTo>
                <a:lnTo>
                  <a:pt x="480504" y="162242"/>
                </a:lnTo>
                <a:lnTo>
                  <a:pt x="456069" y="158432"/>
                </a:lnTo>
                <a:lnTo>
                  <a:pt x="431622" y="156146"/>
                </a:lnTo>
                <a:lnTo>
                  <a:pt x="407225" y="155371"/>
                </a:lnTo>
                <a:lnTo>
                  <a:pt x="359803" y="158127"/>
                </a:lnTo>
                <a:lnTo>
                  <a:pt x="313969" y="166166"/>
                </a:lnTo>
                <a:lnTo>
                  <a:pt x="270027" y="179184"/>
                </a:lnTo>
                <a:lnTo>
                  <a:pt x="228295" y="196888"/>
                </a:lnTo>
                <a:lnTo>
                  <a:pt x="189077" y="218960"/>
                </a:lnTo>
                <a:lnTo>
                  <a:pt x="152679" y="245097"/>
                </a:lnTo>
                <a:lnTo>
                  <a:pt x="119405" y="274967"/>
                </a:lnTo>
                <a:lnTo>
                  <a:pt x="89573" y="308292"/>
                </a:lnTo>
                <a:lnTo>
                  <a:pt x="63487" y="344754"/>
                </a:lnTo>
                <a:lnTo>
                  <a:pt x="41452" y="384035"/>
                </a:lnTo>
                <a:lnTo>
                  <a:pt x="23774" y="425843"/>
                </a:lnTo>
                <a:lnTo>
                  <a:pt x="10769" y="469861"/>
                </a:lnTo>
                <a:lnTo>
                  <a:pt x="2743" y="515772"/>
                </a:lnTo>
                <a:lnTo>
                  <a:pt x="0" y="563283"/>
                </a:lnTo>
                <a:lnTo>
                  <a:pt x="2743" y="610781"/>
                </a:lnTo>
                <a:lnTo>
                  <a:pt x="10769" y="656678"/>
                </a:lnTo>
                <a:lnTo>
                  <a:pt x="23774" y="700684"/>
                </a:lnTo>
                <a:lnTo>
                  <a:pt x="41452" y="742480"/>
                </a:lnTo>
                <a:lnTo>
                  <a:pt x="63487" y="781761"/>
                </a:lnTo>
                <a:lnTo>
                  <a:pt x="89573" y="818210"/>
                </a:lnTo>
                <a:lnTo>
                  <a:pt x="119405" y="851535"/>
                </a:lnTo>
                <a:lnTo>
                  <a:pt x="152679" y="881405"/>
                </a:lnTo>
                <a:lnTo>
                  <a:pt x="189077" y="907542"/>
                </a:lnTo>
                <a:lnTo>
                  <a:pt x="228295" y="929601"/>
                </a:lnTo>
                <a:lnTo>
                  <a:pt x="270027" y="947305"/>
                </a:lnTo>
                <a:lnTo>
                  <a:pt x="313969" y="960335"/>
                </a:lnTo>
                <a:lnTo>
                  <a:pt x="359803" y="968375"/>
                </a:lnTo>
                <a:lnTo>
                  <a:pt x="407225" y="971118"/>
                </a:lnTo>
                <a:lnTo>
                  <a:pt x="455625" y="968235"/>
                </a:lnTo>
                <a:lnTo>
                  <a:pt x="502793" y="959739"/>
                </a:lnTo>
                <a:lnTo>
                  <a:pt x="548335" y="945870"/>
                </a:lnTo>
                <a:lnTo>
                  <a:pt x="579310" y="932294"/>
                </a:lnTo>
                <a:lnTo>
                  <a:pt x="591781" y="926833"/>
                </a:lnTo>
                <a:lnTo>
                  <a:pt x="632714" y="902881"/>
                </a:lnTo>
                <a:lnTo>
                  <a:pt x="670712" y="874229"/>
                </a:lnTo>
                <a:lnTo>
                  <a:pt x="705319" y="841121"/>
                </a:lnTo>
                <a:lnTo>
                  <a:pt x="736117" y="803770"/>
                </a:lnTo>
                <a:lnTo>
                  <a:pt x="760361" y="808990"/>
                </a:lnTo>
                <a:lnTo>
                  <a:pt x="784771" y="812736"/>
                </a:lnTo>
                <a:lnTo>
                  <a:pt x="809294" y="814997"/>
                </a:lnTo>
                <a:lnTo>
                  <a:pt x="833882" y="815746"/>
                </a:lnTo>
                <a:lnTo>
                  <a:pt x="881316" y="813003"/>
                </a:lnTo>
                <a:lnTo>
                  <a:pt x="927163" y="804964"/>
                </a:lnTo>
                <a:lnTo>
                  <a:pt x="931164" y="803770"/>
                </a:lnTo>
                <a:lnTo>
                  <a:pt x="971105" y="791933"/>
                </a:lnTo>
                <a:lnTo>
                  <a:pt x="1006500" y="776922"/>
                </a:lnTo>
                <a:lnTo>
                  <a:pt x="1012850" y="774230"/>
                </a:lnTo>
                <a:lnTo>
                  <a:pt x="1052080" y="752170"/>
                </a:lnTo>
                <a:lnTo>
                  <a:pt x="1088478" y="726033"/>
                </a:lnTo>
                <a:lnTo>
                  <a:pt x="1121752" y="696163"/>
                </a:lnTo>
                <a:lnTo>
                  <a:pt x="1151585" y="662838"/>
                </a:lnTo>
                <a:lnTo>
                  <a:pt x="1177683" y="626389"/>
                </a:lnTo>
                <a:lnTo>
                  <a:pt x="1199718" y="587108"/>
                </a:lnTo>
                <a:lnTo>
                  <a:pt x="1217396" y="545312"/>
                </a:lnTo>
                <a:lnTo>
                  <a:pt x="1230401" y="501307"/>
                </a:lnTo>
                <a:lnTo>
                  <a:pt x="1238427" y="455409"/>
                </a:lnTo>
                <a:lnTo>
                  <a:pt x="1241171" y="4079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1013382"/>
            <a:ext cx="6258559" cy="9417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rgbClr val="1D6EB4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05416" y="3499681"/>
            <a:ext cx="14677166" cy="4196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eedH2.com/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05788" y="3075438"/>
            <a:ext cx="1913889" cy="28257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650" spc="30" b="1">
                <a:solidFill>
                  <a:srgbClr val="FFFFFF"/>
                </a:solidFill>
                <a:latin typeface="Trebuchet MS"/>
                <a:cs typeface="Trebuchet MS"/>
              </a:rPr>
              <a:t>Expected</a:t>
            </a:r>
            <a:r>
              <a:rPr dirty="0" sz="1650" spc="-65" b="1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50" spc="-5" b="1">
                <a:solidFill>
                  <a:srgbClr val="FFFFFF"/>
                </a:solidFill>
                <a:latin typeface="Trebuchet MS"/>
                <a:cs typeface="Trebuchet MS"/>
              </a:rPr>
              <a:t>Benefits:</a:t>
            </a:r>
            <a:endParaRPr sz="165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7312659">
              <a:lnSpc>
                <a:spcPct val="100000"/>
              </a:lnSpc>
              <a:spcBef>
                <a:spcPts val="114"/>
              </a:spcBef>
            </a:pPr>
            <a:r>
              <a:rPr dirty="0" spc="-25"/>
              <a:t>ZERO </a:t>
            </a:r>
            <a:r>
              <a:rPr dirty="0" spc="50"/>
              <a:t>GHG</a:t>
            </a:r>
            <a:r>
              <a:rPr dirty="0" spc="150"/>
              <a:t> </a:t>
            </a:r>
            <a:r>
              <a:rPr dirty="0" spc="-150"/>
              <a:t>Emissions</a:t>
            </a:r>
          </a:p>
          <a:p>
            <a:pPr marL="7312659">
              <a:lnSpc>
                <a:spcPct val="100000"/>
              </a:lnSpc>
              <a:spcBef>
                <a:spcPts val="3180"/>
              </a:spcBef>
            </a:pPr>
            <a:r>
              <a:rPr dirty="0" spc="105"/>
              <a:t>90%</a:t>
            </a:r>
            <a:r>
              <a:rPr dirty="0" spc="60"/>
              <a:t> </a:t>
            </a:r>
            <a:r>
              <a:rPr dirty="0" spc="-60"/>
              <a:t>smaller</a:t>
            </a:r>
          </a:p>
          <a:p>
            <a:pPr marL="7312659">
              <a:lnSpc>
                <a:spcPct val="100000"/>
              </a:lnSpc>
              <a:spcBef>
                <a:spcPts val="3180"/>
              </a:spcBef>
            </a:pPr>
            <a:r>
              <a:rPr dirty="0" spc="75"/>
              <a:t>20-30% </a:t>
            </a:r>
            <a:r>
              <a:rPr dirty="0" spc="50"/>
              <a:t>lower </a:t>
            </a:r>
            <a:r>
              <a:rPr dirty="0" spc="-75"/>
              <a:t>cell stack</a:t>
            </a:r>
            <a:r>
              <a:rPr dirty="0" spc="200"/>
              <a:t> </a:t>
            </a:r>
            <a:r>
              <a:rPr dirty="0" spc="-125"/>
              <a:t>costs</a:t>
            </a:r>
          </a:p>
          <a:p>
            <a:pPr marL="7312659" marR="5080">
              <a:lnSpc>
                <a:spcPct val="179100"/>
              </a:lnSpc>
            </a:pPr>
            <a:r>
              <a:rPr dirty="0" spc="75"/>
              <a:t>30-50% </a:t>
            </a:r>
            <a:r>
              <a:rPr dirty="0" spc="50"/>
              <a:t>lower </a:t>
            </a:r>
            <a:r>
              <a:rPr dirty="0" spc="-60"/>
              <a:t>balance </a:t>
            </a:r>
            <a:r>
              <a:rPr dirty="0" spc="65"/>
              <a:t>of </a:t>
            </a:r>
            <a:r>
              <a:rPr dirty="0" spc="15"/>
              <a:t>plant </a:t>
            </a:r>
            <a:r>
              <a:rPr dirty="0" spc="-125"/>
              <a:t>costs  </a:t>
            </a:r>
            <a:r>
              <a:rPr dirty="0" spc="-100"/>
              <a:t>Easily </a:t>
            </a:r>
            <a:r>
              <a:rPr dirty="0" spc="-35"/>
              <a:t>Customizable </a:t>
            </a:r>
            <a:r>
              <a:rPr dirty="0" spc="40"/>
              <a:t>Modular</a:t>
            </a:r>
            <a:r>
              <a:rPr dirty="0" spc="310"/>
              <a:t> </a:t>
            </a:r>
            <a:r>
              <a:rPr dirty="0" spc="-40"/>
              <a:t>Design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6000" y="678119"/>
            <a:ext cx="3751579" cy="4699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900" spc="-15" b="1">
                <a:solidFill>
                  <a:srgbClr val="1D6EB4"/>
                </a:solidFill>
                <a:latin typeface="Arial"/>
                <a:cs typeface="Arial"/>
              </a:rPr>
              <a:t>Introducing </a:t>
            </a:r>
            <a:r>
              <a:rPr dirty="0" sz="2900" spc="-20" b="1">
                <a:solidFill>
                  <a:srgbClr val="1D6EB4"/>
                </a:solidFill>
                <a:latin typeface="Arial"/>
                <a:cs typeface="Arial"/>
              </a:rPr>
              <a:t>our</a:t>
            </a:r>
            <a:r>
              <a:rPr dirty="0" sz="2900" spc="70" b="1">
                <a:solidFill>
                  <a:srgbClr val="1D6EB4"/>
                </a:solidFill>
                <a:latin typeface="Arial"/>
                <a:cs typeface="Arial"/>
              </a:rPr>
              <a:t> </a:t>
            </a:r>
            <a:r>
              <a:rPr dirty="0" sz="2900" spc="114" b="1">
                <a:solidFill>
                  <a:srgbClr val="1D6EB4"/>
                </a:solidFill>
                <a:latin typeface="Arial"/>
                <a:cs typeface="Arial"/>
              </a:rPr>
              <a:t>NEW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pc="80"/>
              <a:t>PEM</a:t>
            </a:r>
            <a:r>
              <a:rPr dirty="0" spc="50"/>
              <a:t> </a:t>
            </a:r>
            <a:r>
              <a:rPr dirty="0"/>
              <a:t>Electrolyzer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533626" y="3762569"/>
            <a:ext cx="1141095" cy="52451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3250" spc="70" b="1">
                <a:solidFill>
                  <a:srgbClr val="FFFFFF"/>
                </a:solidFill>
                <a:latin typeface="Arial"/>
                <a:cs typeface="Arial"/>
              </a:rPr>
              <a:t>Up</a:t>
            </a:r>
            <a:r>
              <a:rPr dirty="0" sz="325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250" spc="125" b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endParaRPr sz="3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33626" y="3824257"/>
            <a:ext cx="4827270" cy="2129155"/>
          </a:xfrm>
          <a:prstGeom prst="rect">
            <a:avLst/>
          </a:prstGeom>
        </p:spPr>
        <p:txBody>
          <a:bodyPr wrap="square" lIns="0" tIns="332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615"/>
              </a:spcBef>
            </a:pPr>
            <a:r>
              <a:rPr dirty="0" sz="6400" spc="140" b="1">
                <a:solidFill>
                  <a:srgbClr val="FFFFFF"/>
                </a:solidFill>
                <a:latin typeface="Arial"/>
                <a:cs typeface="Arial"/>
              </a:rPr>
              <a:t>25kg</a:t>
            </a:r>
            <a:r>
              <a:rPr dirty="0" sz="6400" spc="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6400" spc="170" b="1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dirty="0" sz="6400" spc="170">
                <a:solidFill>
                  <a:srgbClr val="FFFFFF"/>
                </a:solidFill>
                <a:latin typeface="Noto Sans"/>
                <a:cs typeface="Noto Sans"/>
              </a:rPr>
              <a:t>₂</a:t>
            </a:r>
            <a:r>
              <a:rPr dirty="0" sz="6400" spc="170" b="1">
                <a:solidFill>
                  <a:srgbClr val="FFFFFF"/>
                </a:solidFill>
                <a:latin typeface="Arial"/>
                <a:cs typeface="Arial"/>
              </a:rPr>
              <a:t>/day</a:t>
            </a:r>
            <a:endParaRPr sz="6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dirty="0" sz="4000" spc="150" b="1">
                <a:solidFill>
                  <a:srgbClr val="FFFFFF"/>
                </a:solidFill>
                <a:latin typeface="Arial"/>
                <a:cs typeface="Arial"/>
              </a:rPr>
              <a:t>23" </a:t>
            </a:r>
            <a:r>
              <a:rPr dirty="0" sz="4000" spc="-5" b="1">
                <a:solidFill>
                  <a:srgbClr val="FFFFFF"/>
                </a:solidFill>
                <a:latin typeface="Arial"/>
                <a:cs typeface="Arial"/>
              </a:rPr>
              <a:t>x </a:t>
            </a:r>
            <a:r>
              <a:rPr dirty="0" sz="4000" spc="150" b="1">
                <a:solidFill>
                  <a:srgbClr val="FFFFFF"/>
                </a:solidFill>
                <a:latin typeface="Arial"/>
                <a:cs typeface="Arial"/>
              </a:rPr>
              <a:t>23" </a:t>
            </a:r>
            <a:r>
              <a:rPr dirty="0" sz="4000" spc="-5" b="1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dirty="0" sz="40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4000" spc="150" b="1">
                <a:solidFill>
                  <a:srgbClr val="FFFFFF"/>
                </a:solidFill>
                <a:latin typeface="Arial"/>
                <a:cs typeface="Arial"/>
              </a:rPr>
              <a:t>23"</a:t>
            </a:r>
            <a:endParaRPr sz="4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33626" y="5808820"/>
            <a:ext cx="3978275" cy="1021080"/>
          </a:xfrm>
          <a:prstGeom prst="rect">
            <a:avLst/>
          </a:prstGeom>
        </p:spPr>
        <p:txBody>
          <a:bodyPr wrap="square" lIns="0" tIns="1123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dirty="0" sz="1900" spc="70" b="1">
                <a:solidFill>
                  <a:srgbClr val="FFFFFF"/>
                </a:solidFill>
                <a:latin typeface="Arial"/>
                <a:cs typeface="Arial"/>
              </a:rPr>
              <a:t>58 </a:t>
            </a:r>
            <a:r>
              <a:rPr dirty="0" sz="1900" spc="5" b="1">
                <a:solidFill>
                  <a:srgbClr val="FFFFFF"/>
                </a:solidFill>
                <a:latin typeface="Arial"/>
                <a:cs typeface="Arial"/>
              </a:rPr>
              <a:t>x </a:t>
            </a:r>
            <a:r>
              <a:rPr dirty="0" sz="1900" spc="70" b="1">
                <a:solidFill>
                  <a:srgbClr val="FFFFFF"/>
                </a:solidFill>
                <a:latin typeface="Arial"/>
                <a:cs typeface="Arial"/>
              </a:rPr>
              <a:t>58 </a:t>
            </a:r>
            <a:r>
              <a:rPr dirty="0" sz="1900" spc="5" b="1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dirty="0" sz="19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900" spc="-5" b="1">
                <a:solidFill>
                  <a:srgbClr val="FFFFFF"/>
                </a:solidFill>
                <a:latin typeface="Arial"/>
                <a:cs typeface="Arial"/>
              </a:rPr>
              <a:t>58cm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dirty="0" sz="2950" spc="-45">
                <a:solidFill>
                  <a:srgbClr val="FFFFFF"/>
                </a:solidFill>
                <a:latin typeface="Arial"/>
                <a:cs typeface="Arial"/>
              </a:rPr>
              <a:t>PEM </a:t>
            </a:r>
            <a:r>
              <a:rPr dirty="0" sz="2950" spc="35">
                <a:solidFill>
                  <a:srgbClr val="FFFFFF"/>
                </a:solidFill>
                <a:latin typeface="Arial"/>
                <a:cs typeface="Arial"/>
              </a:rPr>
              <a:t>Electrolyzer</a:t>
            </a:r>
            <a:r>
              <a:rPr dirty="0" sz="295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950" spc="-25">
                <a:solidFill>
                  <a:srgbClr val="FFFFFF"/>
                </a:solidFill>
                <a:latin typeface="Arial"/>
                <a:cs typeface="Arial"/>
              </a:rPr>
              <a:t>Stack</a:t>
            </a:r>
            <a:endParaRPr sz="2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311542" y="9602882"/>
            <a:ext cx="1804670" cy="269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10" b="1">
                <a:latin typeface="Arial"/>
                <a:cs typeface="Arial"/>
                <a:hlinkClick r:id="rId2"/>
              </a:rPr>
              <a:t>www.SeedH2.com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gphellervim</dc:creator>
  <cp:keywords>DAFJgelEr8s,BADDiB17fzE</cp:keywords>
  <dc:title>Hydrogen Shot Vidoe</dc:title>
  <dcterms:created xsi:type="dcterms:W3CDTF">2022-08-17T19:20:38Z</dcterms:created>
  <dcterms:modified xsi:type="dcterms:W3CDTF">2022-08-17T19:20:38Z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2022-08-17T00:00:00Z</vt:filetime>
  </property>
  <property fmtid="{D5CDD505-2E9C-101B-9397-08002B2CF9AE}" pid="3" name="Creator">
    <vt:lpwstr>Canva</vt:lpwstr>
  </property>
  <property fmtid="{D5CDD505-2E9C-101B-9397-08002B2CF9AE}" pid="4" name="LastSaved">
    <vt:filetime>2022-08-17T00:00:00Z</vt:filetime>
  </property>
</Properties>
</file>