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 id="2147483675" r:id="rId2"/>
  </p:sldMasterIdLst>
  <p:notesMasterIdLst>
    <p:notesMasterId r:id="rId4"/>
  </p:notesMasterIdLst>
  <p:sldIdLst>
    <p:sldId id="256" r:id="rId3"/>
  </p:sldIdLst>
  <p:sldSz cx="9144000" cy="5143500" type="screen16x9"/>
  <p:notesSz cx="6858000" cy="9144000"/>
  <p:embeddedFontLst>
    <p:embeddedFont>
      <p:font typeface="Calibri" panose="020F0502020204030204" pitchFamily="34" charset="0"/>
      <p:regular r:id="rId5"/>
      <p:bold r:id="rId6"/>
      <p:italic r:id="rId7"/>
      <p:boldItalic r:id="rId8"/>
    </p:embeddedFont>
    <p:embeddedFont>
      <p:font typeface="Raleway" panose="020B0604020202020204" pitchFamily="2" charset="0"/>
      <p:regular r:id="rId9"/>
      <p:bold r:id="rId10"/>
      <p:italic r:id="rId11"/>
      <p:boldItalic r:id="rId12"/>
    </p:embeddedFont>
    <p:embeddedFont>
      <p:font typeface="Raleway SemiBold" panose="020B0604020202020204" pitchFamily="2" charset="0"/>
      <p:regular r:id="rId13"/>
      <p:bold r:id="rId14"/>
      <p:italic r:id="rId15"/>
      <p:boldItalic r:id="rId16"/>
    </p:embeddedFont>
    <p:embeddedFont>
      <p:font typeface="Roboto" panose="02000000000000000000" pitchFamily="2" charset="0"/>
      <p:regular r:id="rId17"/>
      <p:bold r:id="rId18"/>
      <p:italic r:id="rId19"/>
      <p:boldItalic r:id="rId20"/>
    </p:embeddedFont>
    <p:embeddedFont>
      <p:font typeface="Roboto Condensed" panose="02000000000000000000" pitchFamily="2"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font" Target="fonts/font14.fntdata"/><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font" Target="fonts/font17.fntdata"/><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font" Target="fonts/font13.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12.fntdata"/><Relationship Id="rId20"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24" Type="http://schemas.openxmlformats.org/officeDocument/2006/relationships/font" Target="fonts/font20.fntdata"/><Relationship Id="rId5" Type="http://schemas.openxmlformats.org/officeDocument/2006/relationships/font" Target="fonts/font1.fntdata"/><Relationship Id="rId15" Type="http://schemas.openxmlformats.org/officeDocument/2006/relationships/font" Target="fonts/font11.fntdata"/><Relationship Id="rId23" Type="http://schemas.openxmlformats.org/officeDocument/2006/relationships/font" Target="fonts/font19.fntdata"/><Relationship Id="rId28" Type="http://schemas.openxmlformats.org/officeDocument/2006/relationships/tableStyles" Target="tableStyles.xml"/><Relationship Id="rId10" Type="http://schemas.openxmlformats.org/officeDocument/2006/relationships/font" Target="fonts/font6.fntdata"/><Relationship Id="rId19" Type="http://schemas.openxmlformats.org/officeDocument/2006/relationships/font" Target="fonts/font15.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font" Target="fonts/font10.fntdata"/><Relationship Id="rId22" Type="http://schemas.openxmlformats.org/officeDocument/2006/relationships/font" Target="fonts/font18.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1449e0e5ac6_0_3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1449e0e5ac6_0_3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bg>
      <p:bgPr>
        <a:noFill/>
        <a:effectLst/>
      </p:bgPr>
    </p:bg>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727875" y="3425000"/>
            <a:ext cx="7688100" cy="487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2700"/>
              <a:buNone/>
              <a:defRPr sz="2700">
                <a:solidFill>
                  <a:schemeClr val="accent1"/>
                </a:solidFill>
              </a:defRPr>
            </a:lvl1pPr>
            <a:lvl2pPr lvl="1"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2pPr>
            <a:lvl3pPr lvl="2"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3pPr>
            <a:lvl4pPr lvl="3"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4pPr>
            <a:lvl5pPr lvl="4"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5pPr>
            <a:lvl6pPr lvl="5"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6pPr>
            <a:lvl7pPr lvl="6"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7pPr>
            <a:lvl8pPr lvl="7"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8pPr>
            <a:lvl9pPr lvl="8" algn="ctr" rtl="0">
              <a:spcBef>
                <a:spcPts val="0"/>
              </a:spcBef>
              <a:spcAft>
                <a:spcPts val="0"/>
              </a:spcAft>
              <a:buClr>
                <a:schemeClr val="accent1"/>
              </a:buClr>
              <a:buSzPts val="4200"/>
              <a:buFont typeface="Roboto"/>
              <a:buNone/>
              <a:defRPr sz="4200">
                <a:solidFill>
                  <a:schemeClr val="accent1"/>
                </a:solidFill>
                <a:latin typeface="Roboto"/>
                <a:ea typeface="Roboto"/>
                <a:cs typeface="Roboto"/>
                <a:sym typeface="Roboto"/>
              </a:defRPr>
            </a:lvl9pPr>
          </a:lstStyle>
          <a:p>
            <a:endParaRPr/>
          </a:p>
        </p:txBody>
      </p:sp>
      <p:sp>
        <p:nvSpPr>
          <p:cNvPr id="56" name="Google Shape;56;p14"/>
          <p:cNvSpPr txBox="1">
            <a:spLocks noGrp="1"/>
          </p:cNvSpPr>
          <p:nvPr>
            <p:ph type="subTitle" idx="1"/>
          </p:nvPr>
        </p:nvSpPr>
        <p:spPr>
          <a:xfrm>
            <a:off x="687052" y="3977600"/>
            <a:ext cx="7688100" cy="541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pic>
        <p:nvPicPr>
          <p:cNvPr id="57" name="Google Shape;57;p14"/>
          <p:cNvPicPr preferRelativeResize="0"/>
          <p:nvPr/>
        </p:nvPicPr>
        <p:blipFill>
          <a:blip r:embed="rId2">
            <a:alphaModFix/>
          </a:blip>
          <a:stretch>
            <a:fillRect/>
          </a:stretch>
        </p:blipFill>
        <p:spPr>
          <a:xfrm>
            <a:off x="2726074" y="566400"/>
            <a:ext cx="3610073" cy="208957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tandard text slide" type="tx">
  <p:cSld name="TITLE_AND_BODY">
    <p:bg>
      <p:bgPr>
        <a:noFill/>
        <a:effectLst/>
      </p:bgPr>
    </p:bg>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205625" y="130550"/>
            <a:ext cx="7688700" cy="5352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Font typeface="Roboto Condensed"/>
              <a:buNone/>
              <a:defRPr sz="2400">
                <a:latin typeface="Roboto Condensed"/>
                <a:ea typeface="Roboto Condensed"/>
                <a:cs typeface="Roboto Condensed"/>
                <a:sym typeface="Roboto Condensed"/>
              </a:defRPr>
            </a:lvl1pPr>
            <a:lvl2pPr lvl="1" rtl="0">
              <a:spcBef>
                <a:spcPts val="0"/>
              </a:spcBef>
              <a:spcAft>
                <a:spcPts val="0"/>
              </a:spcAft>
              <a:buClr>
                <a:schemeClr val="dk2"/>
              </a:buClr>
              <a:buSzPts val="2600"/>
              <a:buNone/>
              <a:defRPr sz="2600">
                <a:solidFill>
                  <a:schemeClr val="dk2"/>
                </a:solidFill>
              </a:defRPr>
            </a:lvl2pPr>
            <a:lvl3pPr lvl="2" rtl="0">
              <a:spcBef>
                <a:spcPts val="0"/>
              </a:spcBef>
              <a:spcAft>
                <a:spcPts val="0"/>
              </a:spcAft>
              <a:buClr>
                <a:schemeClr val="dk2"/>
              </a:buClr>
              <a:buSzPts val="2600"/>
              <a:buNone/>
              <a:defRPr sz="2600">
                <a:solidFill>
                  <a:schemeClr val="dk2"/>
                </a:solidFill>
              </a:defRPr>
            </a:lvl3pPr>
            <a:lvl4pPr lvl="3" rtl="0">
              <a:spcBef>
                <a:spcPts val="0"/>
              </a:spcBef>
              <a:spcAft>
                <a:spcPts val="0"/>
              </a:spcAft>
              <a:buClr>
                <a:schemeClr val="dk2"/>
              </a:buClr>
              <a:buSzPts val="2600"/>
              <a:buNone/>
              <a:defRPr sz="2600">
                <a:solidFill>
                  <a:schemeClr val="dk2"/>
                </a:solidFill>
              </a:defRPr>
            </a:lvl4pPr>
            <a:lvl5pPr lvl="4" rtl="0">
              <a:spcBef>
                <a:spcPts val="0"/>
              </a:spcBef>
              <a:spcAft>
                <a:spcPts val="0"/>
              </a:spcAft>
              <a:buClr>
                <a:schemeClr val="dk2"/>
              </a:buClr>
              <a:buSzPts val="2600"/>
              <a:buNone/>
              <a:defRPr sz="2600">
                <a:solidFill>
                  <a:schemeClr val="dk2"/>
                </a:solidFill>
              </a:defRPr>
            </a:lvl5pPr>
            <a:lvl6pPr lvl="5" rtl="0">
              <a:spcBef>
                <a:spcPts val="0"/>
              </a:spcBef>
              <a:spcAft>
                <a:spcPts val="0"/>
              </a:spcAft>
              <a:buClr>
                <a:schemeClr val="dk2"/>
              </a:buClr>
              <a:buSzPts val="2600"/>
              <a:buNone/>
              <a:defRPr sz="2600">
                <a:solidFill>
                  <a:schemeClr val="dk2"/>
                </a:solidFill>
              </a:defRPr>
            </a:lvl6pPr>
            <a:lvl7pPr lvl="6" rtl="0">
              <a:spcBef>
                <a:spcPts val="0"/>
              </a:spcBef>
              <a:spcAft>
                <a:spcPts val="0"/>
              </a:spcAft>
              <a:buClr>
                <a:schemeClr val="dk2"/>
              </a:buClr>
              <a:buSzPts val="2600"/>
              <a:buNone/>
              <a:defRPr sz="2600">
                <a:solidFill>
                  <a:schemeClr val="dk2"/>
                </a:solidFill>
              </a:defRPr>
            </a:lvl7pPr>
            <a:lvl8pPr lvl="7" rtl="0">
              <a:spcBef>
                <a:spcPts val="0"/>
              </a:spcBef>
              <a:spcAft>
                <a:spcPts val="0"/>
              </a:spcAft>
              <a:buClr>
                <a:schemeClr val="dk2"/>
              </a:buClr>
              <a:buSzPts val="2600"/>
              <a:buNone/>
              <a:defRPr sz="2600">
                <a:solidFill>
                  <a:schemeClr val="dk2"/>
                </a:solidFill>
              </a:defRPr>
            </a:lvl8pPr>
            <a:lvl9pPr lvl="8" rtl="0">
              <a:spcBef>
                <a:spcPts val="0"/>
              </a:spcBef>
              <a:spcAft>
                <a:spcPts val="0"/>
              </a:spcAft>
              <a:buClr>
                <a:schemeClr val="dk2"/>
              </a:buClr>
              <a:buSzPts val="2600"/>
              <a:buNone/>
              <a:defRPr sz="2600">
                <a:solidFill>
                  <a:schemeClr val="dk2"/>
                </a:solidFill>
              </a:defRPr>
            </a:lvl9pPr>
          </a:lstStyle>
          <a:p>
            <a:endParaRPr/>
          </a:p>
        </p:txBody>
      </p:sp>
      <p:sp>
        <p:nvSpPr>
          <p:cNvPr id="60" name="Google Shape;60;p15"/>
          <p:cNvSpPr txBox="1">
            <a:spLocks noGrp="1"/>
          </p:cNvSpPr>
          <p:nvPr>
            <p:ph type="body" idx="1"/>
          </p:nvPr>
        </p:nvSpPr>
        <p:spPr>
          <a:xfrm>
            <a:off x="176150" y="824400"/>
            <a:ext cx="8677200" cy="39255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61" name="Google Shape;61;p15"/>
          <p:cNvSpPr txBox="1">
            <a:spLocks noGrp="1"/>
          </p:cNvSpPr>
          <p:nvPr>
            <p:ph type="sldNum" idx="12"/>
          </p:nvPr>
        </p:nvSpPr>
        <p:spPr>
          <a:xfrm>
            <a:off x="8460102" y="4749851"/>
            <a:ext cx="548700" cy="393600"/>
          </a:xfrm>
          <a:prstGeom prst="rect">
            <a:avLst/>
          </a:prstGeom>
        </p:spPr>
        <p:txBody>
          <a:bodyPr spcFirstLastPara="1" wrap="square" lIns="91425" tIns="91425" rIns="91425" bIns="91425" anchor="t" anchorCtr="0">
            <a:noAutofit/>
          </a:bodyPr>
          <a:lstStyle>
            <a:lvl1pPr lvl="0" algn="r" rtl="0">
              <a:buNone/>
              <a:defRPr sz="1000"/>
            </a:lvl1pPr>
            <a:lvl2pPr lvl="1" algn="r" rtl="0">
              <a:buNone/>
              <a:defRPr sz="1000"/>
            </a:lvl2pPr>
            <a:lvl3pPr lvl="2" algn="r" rtl="0">
              <a:buNone/>
              <a:defRPr sz="1000"/>
            </a:lvl3pPr>
            <a:lvl4pPr lvl="3" algn="r" rtl="0">
              <a:buNone/>
              <a:defRPr sz="1000"/>
            </a:lvl4pPr>
            <a:lvl5pPr lvl="4" algn="r" rtl="0">
              <a:buNone/>
              <a:defRPr sz="1000"/>
            </a:lvl5pPr>
            <a:lvl6pPr lvl="5" algn="r" rtl="0">
              <a:buNone/>
              <a:defRPr sz="1000"/>
            </a:lvl6pPr>
            <a:lvl7pPr lvl="6" algn="r" rtl="0">
              <a:buNone/>
              <a:defRPr sz="1000"/>
            </a:lvl7pPr>
            <a:lvl8pPr lvl="7" algn="r" rtl="0">
              <a:buNone/>
              <a:defRPr sz="1000"/>
            </a:lvl8pPr>
            <a:lvl9pPr lvl="8" algn="r" rtl="0">
              <a:buNone/>
              <a:defRPr sz="1000"/>
            </a:lvl9pPr>
          </a:lstStyle>
          <a:p>
            <a:pPr marL="0" lvl="0" indent="0" algn="r" rtl="0">
              <a:spcBef>
                <a:spcPts val="0"/>
              </a:spcBef>
              <a:spcAft>
                <a:spcPts val="0"/>
              </a:spcAft>
              <a:buNone/>
            </a:pPr>
            <a:fld id="{00000000-1234-1234-1234-123412341234}" type="slidenum">
              <a:rPr lang="en"/>
              <a:t>‹#›</a:t>
            </a:fld>
            <a:endParaRPr/>
          </a:p>
        </p:txBody>
      </p:sp>
      <p:pic>
        <p:nvPicPr>
          <p:cNvPr id="62" name="Google Shape;62;p15"/>
          <p:cNvPicPr preferRelativeResize="0"/>
          <p:nvPr/>
        </p:nvPicPr>
        <p:blipFill>
          <a:blip r:embed="rId2">
            <a:alphaModFix/>
          </a:blip>
          <a:stretch>
            <a:fillRect/>
          </a:stretch>
        </p:blipFill>
        <p:spPr>
          <a:xfrm>
            <a:off x="8341850" y="201350"/>
            <a:ext cx="680009" cy="393600"/>
          </a:xfrm>
          <a:prstGeom prst="rect">
            <a:avLst/>
          </a:prstGeom>
          <a:noFill/>
          <a:ln>
            <a:noFill/>
          </a:ln>
        </p:spPr>
      </p:pic>
      <p:cxnSp>
        <p:nvCxnSpPr>
          <p:cNvPr id="63" name="Google Shape;63;p15"/>
          <p:cNvCxnSpPr/>
          <p:nvPr/>
        </p:nvCxnSpPr>
        <p:spPr>
          <a:xfrm rot="10800000" flipH="1">
            <a:off x="176150" y="664250"/>
            <a:ext cx="7814700" cy="1500"/>
          </a:xfrm>
          <a:prstGeom prst="straightConnector1">
            <a:avLst/>
          </a:prstGeom>
          <a:noFill/>
          <a:ln w="38100" cap="flat" cmpd="sng">
            <a:solidFill>
              <a:schemeClr val="accent5"/>
            </a:solidFill>
            <a:prstDash val="solid"/>
            <a:round/>
            <a:headEnd type="none" w="med" len="med"/>
            <a:tailEnd type="none" w="med" len="med"/>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Key message slide">
  <p:cSld name="SECTION_TITLE_AND_DESCRIPTION">
    <p:bg>
      <p:bgPr>
        <a:noFill/>
        <a:effectLst/>
      </p:bgPr>
    </p:bg>
    <p:spTree>
      <p:nvGrpSpPr>
        <p:cNvPr id="1" name="Shape 64"/>
        <p:cNvGrpSpPr/>
        <p:nvPr/>
      </p:nvGrpSpPr>
      <p:grpSpPr>
        <a:xfrm>
          <a:off x="0" y="0"/>
          <a:ext cx="0" cy="0"/>
          <a:chOff x="0" y="0"/>
          <a:chExt cx="0" cy="0"/>
        </a:xfrm>
      </p:grpSpPr>
      <p:sp>
        <p:nvSpPr>
          <p:cNvPr id="65" name="Google Shape;65;p16"/>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6"/>
          <p:cNvSpPr txBox="1"/>
          <p:nvPr/>
        </p:nvSpPr>
        <p:spPr>
          <a:xfrm>
            <a:off x="-6525" y="0"/>
            <a:ext cx="4626000" cy="5153400"/>
          </a:xfrm>
          <a:prstGeom prst="rect">
            <a:avLst/>
          </a:prstGeom>
          <a:solidFill>
            <a:srgbClr val="D9D9D9"/>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Roboto"/>
              <a:ea typeface="Roboto"/>
              <a:cs typeface="Roboto"/>
              <a:sym typeface="Roboto"/>
            </a:endParaRPr>
          </a:p>
        </p:txBody>
      </p:sp>
      <p:sp>
        <p:nvSpPr>
          <p:cNvPr id="67" name="Google Shape;67;p16"/>
          <p:cNvSpPr txBox="1">
            <a:spLocks noGrp="1"/>
          </p:cNvSpPr>
          <p:nvPr>
            <p:ph type="title"/>
          </p:nvPr>
        </p:nvSpPr>
        <p:spPr>
          <a:xfrm>
            <a:off x="181175" y="780575"/>
            <a:ext cx="3300900" cy="168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600"/>
              <a:buNone/>
              <a:defRPr sz="2600">
                <a:solidFill>
                  <a:schemeClr val="dk2"/>
                </a:solidFill>
              </a:defRPr>
            </a:lvl1pPr>
            <a:lvl2pPr lvl="1" rtl="0">
              <a:spcBef>
                <a:spcPts val="0"/>
              </a:spcBef>
              <a:spcAft>
                <a:spcPts val="0"/>
              </a:spcAft>
              <a:buClr>
                <a:schemeClr val="dk2"/>
              </a:buClr>
              <a:buSzPts val="2600"/>
              <a:buNone/>
              <a:defRPr sz="2600">
                <a:solidFill>
                  <a:schemeClr val="dk2"/>
                </a:solidFill>
              </a:defRPr>
            </a:lvl2pPr>
            <a:lvl3pPr lvl="2" rtl="0">
              <a:spcBef>
                <a:spcPts val="0"/>
              </a:spcBef>
              <a:spcAft>
                <a:spcPts val="0"/>
              </a:spcAft>
              <a:buClr>
                <a:schemeClr val="dk2"/>
              </a:buClr>
              <a:buSzPts val="2600"/>
              <a:buNone/>
              <a:defRPr sz="2600">
                <a:solidFill>
                  <a:schemeClr val="dk2"/>
                </a:solidFill>
              </a:defRPr>
            </a:lvl3pPr>
            <a:lvl4pPr lvl="3" rtl="0">
              <a:spcBef>
                <a:spcPts val="0"/>
              </a:spcBef>
              <a:spcAft>
                <a:spcPts val="0"/>
              </a:spcAft>
              <a:buClr>
                <a:schemeClr val="dk2"/>
              </a:buClr>
              <a:buSzPts val="2600"/>
              <a:buNone/>
              <a:defRPr sz="2600">
                <a:solidFill>
                  <a:schemeClr val="dk2"/>
                </a:solidFill>
              </a:defRPr>
            </a:lvl4pPr>
            <a:lvl5pPr lvl="4" rtl="0">
              <a:spcBef>
                <a:spcPts val="0"/>
              </a:spcBef>
              <a:spcAft>
                <a:spcPts val="0"/>
              </a:spcAft>
              <a:buClr>
                <a:schemeClr val="dk2"/>
              </a:buClr>
              <a:buSzPts val="2600"/>
              <a:buNone/>
              <a:defRPr sz="2600">
                <a:solidFill>
                  <a:schemeClr val="dk2"/>
                </a:solidFill>
              </a:defRPr>
            </a:lvl5pPr>
            <a:lvl6pPr lvl="5" rtl="0">
              <a:spcBef>
                <a:spcPts val="0"/>
              </a:spcBef>
              <a:spcAft>
                <a:spcPts val="0"/>
              </a:spcAft>
              <a:buClr>
                <a:schemeClr val="dk2"/>
              </a:buClr>
              <a:buSzPts val="2600"/>
              <a:buNone/>
              <a:defRPr sz="2600">
                <a:solidFill>
                  <a:schemeClr val="dk2"/>
                </a:solidFill>
              </a:defRPr>
            </a:lvl6pPr>
            <a:lvl7pPr lvl="6" rtl="0">
              <a:spcBef>
                <a:spcPts val="0"/>
              </a:spcBef>
              <a:spcAft>
                <a:spcPts val="0"/>
              </a:spcAft>
              <a:buClr>
                <a:schemeClr val="dk2"/>
              </a:buClr>
              <a:buSzPts val="2600"/>
              <a:buNone/>
              <a:defRPr sz="2600">
                <a:solidFill>
                  <a:schemeClr val="dk2"/>
                </a:solidFill>
              </a:defRPr>
            </a:lvl7pPr>
            <a:lvl8pPr lvl="7" rtl="0">
              <a:spcBef>
                <a:spcPts val="0"/>
              </a:spcBef>
              <a:spcAft>
                <a:spcPts val="0"/>
              </a:spcAft>
              <a:buClr>
                <a:schemeClr val="dk2"/>
              </a:buClr>
              <a:buSzPts val="2600"/>
              <a:buNone/>
              <a:defRPr sz="2600">
                <a:solidFill>
                  <a:schemeClr val="dk2"/>
                </a:solidFill>
              </a:defRPr>
            </a:lvl8pPr>
            <a:lvl9pPr lvl="8" rtl="0">
              <a:spcBef>
                <a:spcPts val="0"/>
              </a:spcBef>
              <a:spcAft>
                <a:spcPts val="0"/>
              </a:spcAft>
              <a:buClr>
                <a:schemeClr val="dk2"/>
              </a:buClr>
              <a:buSzPts val="2600"/>
              <a:buNone/>
              <a:defRPr sz="2600">
                <a:solidFill>
                  <a:schemeClr val="dk2"/>
                </a:solidFill>
              </a:defRPr>
            </a:lvl9pPr>
          </a:lstStyle>
          <a:p>
            <a:endParaRPr/>
          </a:p>
        </p:txBody>
      </p:sp>
      <p:sp>
        <p:nvSpPr>
          <p:cNvPr id="68" name="Google Shape;68;p16"/>
          <p:cNvSpPr txBox="1">
            <a:spLocks noGrp="1"/>
          </p:cNvSpPr>
          <p:nvPr>
            <p:ph type="subTitle" idx="1"/>
          </p:nvPr>
        </p:nvSpPr>
        <p:spPr>
          <a:xfrm>
            <a:off x="181175" y="1753425"/>
            <a:ext cx="3300900" cy="759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69" name="Google Shape;69;p16"/>
          <p:cNvSpPr txBox="1">
            <a:spLocks noGrp="1"/>
          </p:cNvSpPr>
          <p:nvPr>
            <p:ph type="body" idx="2"/>
          </p:nvPr>
        </p:nvSpPr>
        <p:spPr>
          <a:xfrm>
            <a:off x="4784675" y="780575"/>
            <a:ext cx="4002300" cy="37632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70" name="Google Shape;70;p16"/>
          <p:cNvSpPr txBox="1">
            <a:spLocks noGrp="1"/>
          </p:cNvSpPr>
          <p:nvPr>
            <p:ph type="sldNum" idx="12"/>
          </p:nvPr>
        </p:nvSpPr>
        <p:spPr>
          <a:xfrm>
            <a:off x="8460102" y="4749851"/>
            <a:ext cx="548700" cy="393600"/>
          </a:xfrm>
          <a:prstGeom prst="rect">
            <a:avLst/>
          </a:prstGeom>
        </p:spPr>
        <p:txBody>
          <a:bodyPr spcFirstLastPara="1" wrap="square" lIns="91425" tIns="91425" rIns="91425" bIns="91425" anchor="t" anchorCtr="0">
            <a:noAutofit/>
          </a:bodyPr>
          <a:lstStyle>
            <a:lvl1pPr lvl="0" algn="r" rtl="0">
              <a:buNone/>
              <a:defRPr sz="1000"/>
            </a:lvl1pPr>
            <a:lvl2pPr lvl="1" algn="r" rtl="0">
              <a:buNone/>
              <a:defRPr sz="1000"/>
            </a:lvl2pPr>
            <a:lvl3pPr lvl="2" algn="r" rtl="0">
              <a:buNone/>
              <a:defRPr sz="1000"/>
            </a:lvl3pPr>
            <a:lvl4pPr lvl="3" algn="r" rtl="0">
              <a:buNone/>
              <a:defRPr sz="1000"/>
            </a:lvl4pPr>
            <a:lvl5pPr lvl="4" algn="r" rtl="0">
              <a:buNone/>
              <a:defRPr sz="1000"/>
            </a:lvl5pPr>
            <a:lvl6pPr lvl="5" algn="r" rtl="0">
              <a:buNone/>
              <a:defRPr sz="1000"/>
            </a:lvl6pPr>
            <a:lvl7pPr lvl="6" algn="r" rtl="0">
              <a:buNone/>
              <a:defRPr sz="1000"/>
            </a:lvl7pPr>
            <a:lvl8pPr lvl="7" algn="r" rtl="0">
              <a:buNone/>
              <a:defRPr sz="1000"/>
            </a:lvl8pPr>
            <a:lvl9pPr lvl="8" algn="r" rtl="0">
              <a:buNone/>
              <a:defRPr sz="1000"/>
            </a:lvl9pPr>
          </a:lstStyle>
          <a:p>
            <a:pPr marL="0" lvl="0" indent="0" algn="r" rtl="0">
              <a:spcBef>
                <a:spcPts val="0"/>
              </a:spcBef>
              <a:spcAft>
                <a:spcPts val="0"/>
              </a:spcAft>
              <a:buNone/>
            </a:pPr>
            <a:fld id="{00000000-1234-1234-1234-123412341234}" type="slidenum">
              <a:rPr lang="en"/>
              <a:t>‹#›</a:t>
            </a:fld>
            <a:endParaRPr/>
          </a:p>
        </p:txBody>
      </p:sp>
      <p:pic>
        <p:nvPicPr>
          <p:cNvPr id="71" name="Google Shape;71;p16"/>
          <p:cNvPicPr preferRelativeResize="0"/>
          <p:nvPr/>
        </p:nvPicPr>
        <p:blipFill>
          <a:blip r:embed="rId2">
            <a:alphaModFix/>
          </a:blip>
          <a:stretch>
            <a:fillRect/>
          </a:stretch>
        </p:blipFill>
        <p:spPr>
          <a:xfrm>
            <a:off x="8341850" y="201350"/>
            <a:ext cx="680009" cy="3936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Agenda slide">
  <p:cSld name="CUSTOM_1">
    <p:bg>
      <p:bgPr>
        <a:noFill/>
        <a:effectLst/>
      </p:bgPr>
    </p:bg>
    <p:spTree>
      <p:nvGrpSpPr>
        <p:cNvPr id="1" name="Shape 72"/>
        <p:cNvGrpSpPr/>
        <p:nvPr/>
      </p:nvGrpSpPr>
      <p:grpSpPr>
        <a:xfrm>
          <a:off x="0" y="0"/>
          <a:ext cx="0" cy="0"/>
          <a:chOff x="0" y="0"/>
          <a:chExt cx="0" cy="0"/>
        </a:xfrm>
      </p:grpSpPr>
      <p:sp>
        <p:nvSpPr>
          <p:cNvPr id="73" name="Google Shape;73;p17"/>
          <p:cNvSpPr txBox="1">
            <a:spLocks noGrp="1"/>
          </p:cNvSpPr>
          <p:nvPr>
            <p:ph type="sldNum" idx="12"/>
          </p:nvPr>
        </p:nvSpPr>
        <p:spPr>
          <a:xfrm>
            <a:off x="8460102" y="4749851"/>
            <a:ext cx="548700" cy="393600"/>
          </a:xfrm>
          <a:prstGeom prst="rect">
            <a:avLst/>
          </a:prstGeom>
        </p:spPr>
        <p:txBody>
          <a:bodyPr spcFirstLastPara="1" wrap="square" lIns="91425" tIns="91425" rIns="91425" bIns="91425" anchor="t" anchorCtr="0">
            <a:noAutofit/>
          </a:bodyPr>
          <a:lstStyle>
            <a:lvl1pPr lvl="0" algn="r" rtl="0">
              <a:buNone/>
              <a:defRPr sz="1000"/>
            </a:lvl1pPr>
            <a:lvl2pPr lvl="1" algn="r" rtl="0">
              <a:buNone/>
              <a:defRPr sz="1000"/>
            </a:lvl2pPr>
            <a:lvl3pPr lvl="2" algn="r" rtl="0">
              <a:buNone/>
              <a:defRPr sz="1000"/>
            </a:lvl3pPr>
            <a:lvl4pPr lvl="3" algn="r" rtl="0">
              <a:buNone/>
              <a:defRPr sz="1000"/>
            </a:lvl4pPr>
            <a:lvl5pPr lvl="4" algn="r" rtl="0">
              <a:buNone/>
              <a:defRPr sz="1000"/>
            </a:lvl5pPr>
            <a:lvl6pPr lvl="5" algn="r" rtl="0">
              <a:buNone/>
              <a:defRPr sz="1000"/>
            </a:lvl6pPr>
            <a:lvl7pPr lvl="6" algn="r" rtl="0">
              <a:buNone/>
              <a:defRPr sz="1000"/>
            </a:lvl7pPr>
            <a:lvl8pPr lvl="7" algn="r" rtl="0">
              <a:buNone/>
              <a:defRPr sz="1000"/>
            </a:lvl8pPr>
            <a:lvl9pPr lvl="8" algn="r" rtl="0">
              <a:buNone/>
              <a:defRPr sz="1000"/>
            </a:lvl9pPr>
          </a:lstStyle>
          <a:p>
            <a:pPr marL="0" lvl="0" indent="0" algn="r" rtl="0">
              <a:spcBef>
                <a:spcPts val="0"/>
              </a:spcBef>
              <a:spcAft>
                <a:spcPts val="0"/>
              </a:spcAft>
              <a:buNone/>
            </a:pPr>
            <a:fld id="{00000000-1234-1234-1234-123412341234}" type="slidenum">
              <a:rPr lang="en"/>
              <a:t>‹#›</a:t>
            </a:fld>
            <a:endParaRPr/>
          </a:p>
        </p:txBody>
      </p:sp>
      <p:sp>
        <p:nvSpPr>
          <p:cNvPr id="74" name="Google Shape;74;p17"/>
          <p:cNvSpPr txBox="1">
            <a:spLocks noGrp="1"/>
          </p:cNvSpPr>
          <p:nvPr>
            <p:ph type="title"/>
          </p:nvPr>
        </p:nvSpPr>
        <p:spPr>
          <a:xfrm>
            <a:off x="592700" y="612400"/>
            <a:ext cx="7688700" cy="535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600"/>
              <a:buNone/>
              <a:defRPr sz="2600"/>
            </a:lvl1pPr>
            <a:lvl2pPr lvl="1" algn="ctr" rtl="0">
              <a:spcBef>
                <a:spcPts val="0"/>
              </a:spcBef>
              <a:spcAft>
                <a:spcPts val="0"/>
              </a:spcAft>
              <a:buClr>
                <a:schemeClr val="dk2"/>
              </a:buClr>
              <a:buSzPts val="2600"/>
              <a:buNone/>
              <a:defRPr sz="2600">
                <a:solidFill>
                  <a:schemeClr val="dk2"/>
                </a:solidFill>
              </a:defRPr>
            </a:lvl2pPr>
            <a:lvl3pPr lvl="2" algn="ctr" rtl="0">
              <a:spcBef>
                <a:spcPts val="0"/>
              </a:spcBef>
              <a:spcAft>
                <a:spcPts val="0"/>
              </a:spcAft>
              <a:buClr>
                <a:schemeClr val="dk2"/>
              </a:buClr>
              <a:buSzPts val="2600"/>
              <a:buNone/>
              <a:defRPr sz="2600">
                <a:solidFill>
                  <a:schemeClr val="dk2"/>
                </a:solidFill>
              </a:defRPr>
            </a:lvl3pPr>
            <a:lvl4pPr lvl="3" algn="ctr" rtl="0">
              <a:spcBef>
                <a:spcPts val="0"/>
              </a:spcBef>
              <a:spcAft>
                <a:spcPts val="0"/>
              </a:spcAft>
              <a:buClr>
                <a:schemeClr val="dk2"/>
              </a:buClr>
              <a:buSzPts val="2600"/>
              <a:buNone/>
              <a:defRPr sz="2600">
                <a:solidFill>
                  <a:schemeClr val="dk2"/>
                </a:solidFill>
              </a:defRPr>
            </a:lvl4pPr>
            <a:lvl5pPr lvl="4" algn="ctr" rtl="0">
              <a:spcBef>
                <a:spcPts val="0"/>
              </a:spcBef>
              <a:spcAft>
                <a:spcPts val="0"/>
              </a:spcAft>
              <a:buClr>
                <a:schemeClr val="dk2"/>
              </a:buClr>
              <a:buSzPts val="2600"/>
              <a:buNone/>
              <a:defRPr sz="2600">
                <a:solidFill>
                  <a:schemeClr val="dk2"/>
                </a:solidFill>
              </a:defRPr>
            </a:lvl5pPr>
            <a:lvl6pPr lvl="5" algn="ctr" rtl="0">
              <a:spcBef>
                <a:spcPts val="0"/>
              </a:spcBef>
              <a:spcAft>
                <a:spcPts val="0"/>
              </a:spcAft>
              <a:buClr>
                <a:schemeClr val="dk2"/>
              </a:buClr>
              <a:buSzPts val="2600"/>
              <a:buNone/>
              <a:defRPr sz="2600">
                <a:solidFill>
                  <a:schemeClr val="dk2"/>
                </a:solidFill>
              </a:defRPr>
            </a:lvl6pPr>
            <a:lvl7pPr lvl="6" algn="ctr" rtl="0">
              <a:spcBef>
                <a:spcPts val="0"/>
              </a:spcBef>
              <a:spcAft>
                <a:spcPts val="0"/>
              </a:spcAft>
              <a:buClr>
                <a:schemeClr val="dk2"/>
              </a:buClr>
              <a:buSzPts val="2600"/>
              <a:buNone/>
              <a:defRPr sz="2600">
                <a:solidFill>
                  <a:schemeClr val="dk2"/>
                </a:solidFill>
              </a:defRPr>
            </a:lvl7pPr>
            <a:lvl8pPr lvl="7" algn="ctr" rtl="0">
              <a:spcBef>
                <a:spcPts val="0"/>
              </a:spcBef>
              <a:spcAft>
                <a:spcPts val="0"/>
              </a:spcAft>
              <a:buClr>
                <a:schemeClr val="dk2"/>
              </a:buClr>
              <a:buSzPts val="2600"/>
              <a:buNone/>
              <a:defRPr sz="2600">
                <a:solidFill>
                  <a:schemeClr val="dk2"/>
                </a:solidFill>
              </a:defRPr>
            </a:lvl8pPr>
            <a:lvl9pPr lvl="8" algn="ctr" rtl="0">
              <a:spcBef>
                <a:spcPts val="0"/>
              </a:spcBef>
              <a:spcAft>
                <a:spcPts val="0"/>
              </a:spcAft>
              <a:buClr>
                <a:schemeClr val="dk2"/>
              </a:buClr>
              <a:buSzPts val="2600"/>
              <a:buNone/>
              <a:defRPr sz="2600">
                <a:solidFill>
                  <a:schemeClr val="dk2"/>
                </a:solidFill>
              </a:defRPr>
            </a:lvl9pPr>
          </a:lstStyle>
          <a:p>
            <a:endParaRPr/>
          </a:p>
        </p:txBody>
      </p:sp>
      <p:pic>
        <p:nvPicPr>
          <p:cNvPr id="75" name="Google Shape;75;p17"/>
          <p:cNvPicPr preferRelativeResize="0"/>
          <p:nvPr/>
        </p:nvPicPr>
        <p:blipFill>
          <a:blip r:embed="rId2">
            <a:alphaModFix/>
          </a:blip>
          <a:stretch>
            <a:fillRect/>
          </a:stretch>
        </p:blipFill>
        <p:spPr>
          <a:xfrm>
            <a:off x="8341850" y="201350"/>
            <a:ext cx="680009" cy="3936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lide">
  <p:cSld name="TITLE_1">
    <p:bg>
      <p:bgPr>
        <a:blipFill>
          <a:blip r:embed="rId2">
            <a:alphaModFix/>
          </a:blip>
          <a:stretch>
            <a:fillRect/>
          </a:stretch>
        </a:blipFill>
        <a:effectLst/>
      </p:bgPr>
    </p:bg>
    <p:spTree>
      <p:nvGrpSpPr>
        <p:cNvPr id="1" name="Shape 76"/>
        <p:cNvGrpSpPr/>
        <p:nvPr/>
      </p:nvGrpSpPr>
      <p:grpSpPr>
        <a:xfrm>
          <a:off x="0" y="0"/>
          <a:ext cx="0" cy="0"/>
          <a:chOff x="0" y="0"/>
          <a:chExt cx="0" cy="0"/>
        </a:xfrm>
      </p:grpSpPr>
      <p:sp>
        <p:nvSpPr>
          <p:cNvPr id="77" name="Google Shape;77;p18"/>
          <p:cNvSpPr txBox="1">
            <a:spLocks noGrp="1"/>
          </p:cNvSpPr>
          <p:nvPr>
            <p:ph type="ctrTitle"/>
          </p:nvPr>
        </p:nvSpPr>
        <p:spPr>
          <a:xfrm>
            <a:off x="457200" y="192047"/>
            <a:ext cx="8229600" cy="523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Font typeface="Roboto Condensed"/>
              <a:buChar char="●"/>
              <a:defRPr sz="3000">
                <a:latin typeface="Roboto Condensed"/>
                <a:ea typeface="Roboto Condensed"/>
                <a:cs typeface="Roboto Condensed"/>
                <a:sym typeface="Roboto Condensed"/>
              </a:defRPr>
            </a:lvl1pPr>
            <a:lvl2pPr lvl="1"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2pPr>
            <a:lvl3pPr lvl="2"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3pPr>
            <a:lvl4pPr lvl="3"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4pPr>
            <a:lvl5pPr lvl="4"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5pPr>
            <a:lvl6pPr lvl="5"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6pPr>
            <a:lvl7pPr lvl="6"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7pPr>
            <a:lvl8pPr lvl="7"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8pPr>
            <a:lvl9pPr lvl="8" algn="ctr" rtl="0">
              <a:spcBef>
                <a:spcPts val="0"/>
              </a:spcBef>
              <a:spcAft>
                <a:spcPts val="0"/>
              </a:spcAft>
              <a:buSzPts val="4800"/>
              <a:buFont typeface="Roboto Condensed"/>
              <a:buChar char="■"/>
              <a:defRPr sz="4800">
                <a:latin typeface="Roboto Condensed"/>
                <a:ea typeface="Roboto Condensed"/>
                <a:cs typeface="Roboto Condensed"/>
                <a:sym typeface="Roboto Condensed"/>
              </a:defRPr>
            </a:lvl9pPr>
          </a:lstStyle>
          <a:p>
            <a:endParaRPr/>
          </a:p>
        </p:txBody>
      </p:sp>
      <p:sp>
        <p:nvSpPr>
          <p:cNvPr id="78" name="Google Shape;78;p18"/>
          <p:cNvSpPr txBox="1">
            <a:spLocks noGrp="1"/>
          </p:cNvSpPr>
          <p:nvPr>
            <p:ph type="body" idx="1"/>
          </p:nvPr>
        </p:nvSpPr>
        <p:spPr>
          <a:xfrm>
            <a:off x="457200" y="1047750"/>
            <a:ext cx="8229600" cy="3402000"/>
          </a:xfrm>
          <a:prstGeom prst="rect">
            <a:avLst/>
          </a:prstGeom>
        </p:spPr>
        <p:txBody>
          <a:bodyPr spcFirstLastPara="1" wrap="square" lIns="91425" tIns="91425" rIns="91425" bIns="91425" anchor="t" anchorCtr="0">
            <a:noAutofit/>
          </a:bodyPr>
          <a:lstStyle>
            <a:lvl1pPr marL="457200" lvl="0" indent="-368300" rtl="0">
              <a:spcBef>
                <a:spcPts val="0"/>
              </a:spcBef>
              <a:spcAft>
                <a:spcPts val="0"/>
              </a:spcAft>
              <a:buClr>
                <a:srgbClr val="666666"/>
              </a:buClr>
              <a:buSzPts val="2200"/>
              <a:buFont typeface="Roboto"/>
              <a:buChar char="●"/>
              <a:defRPr sz="2200">
                <a:solidFill>
                  <a:srgbClr val="666666"/>
                </a:solidFill>
                <a:latin typeface="Roboto"/>
                <a:ea typeface="Roboto"/>
                <a:cs typeface="Roboto"/>
                <a:sym typeface="Roboto"/>
              </a:defRPr>
            </a:lvl1pPr>
            <a:lvl2pPr marL="914400" lvl="1" indent="-298450" rtl="0">
              <a:spcBef>
                <a:spcPts val="1600"/>
              </a:spcBef>
              <a:spcAft>
                <a:spcPts val="0"/>
              </a:spcAft>
              <a:buSzPts val="1100"/>
              <a:buFont typeface="Roboto"/>
              <a:buChar char="○"/>
              <a:defRPr>
                <a:latin typeface="Roboto"/>
                <a:ea typeface="Roboto"/>
                <a:cs typeface="Roboto"/>
                <a:sym typeface="Roboto"/>
              </a:defRPr>
            </a:lvl2pPr>
            <a:lvl3pPr marL="1371600" lvl="2" indent="-298450" rtl="0">
              <a:spcBef>
                <a:spcPts val="1600"/>
              </a:spcBef>
              <a:spcAft>
                <a:spcPts val="0"/>
              </a:spcAft>
              <a:buSzPts val="1100"/>
              <a:buFont typeface="Roboto"/>
              <a:buChar char="■"/>
              <a:defRPr>
                <a:latin typeface="Roboto"/>
                <a:ea typeface="Roboto"/>
                <a:cs typeface="Roboto"/>
                <a:sym typeface="Roboto"/>
              </a:defRPr>
            </a:lvl3pPr>
            <a:lvl4pPr marL="1828800" lvl="3" indent="-298450" rtl="0">
              <a:spcBef>
                <a:spcPts val="1600"/>
              </a:spcBef>
              <a:spcAft>
                <a:spcPts val="0"/>
              </a:spcAft>
              <a:buSzPts val="1100"/>
              <a:buFont typeface="Roboto"/>
              <a:buChar char="●"/>
              <a:defRPr>
                <a:latin typeface="Roboto"/>
                <a:ea typeface="Roboto"/>
                <a:cs typeface="Roboto"/>
                <a:sym typeface="Roboto"/>
              </a:defRPr>
            </a:lvl4pPr>
            <a:lvl5pPr marL="2286000" lvl="4" indent="-298450" rtl="0">
              <a:spcBef>
                <a:spcPts val="1600"/>
              </a:spcBef>
              <a:spcAft>
                <a:spcPts val="0"/>
              </a:spcAft>
              <a:buSzPts val="1100"/>
              <a:buFont typeface="Roboto"/>
              <a:buChar char="○"/>
              <a:defRPr>
                <a:latin typeface="Roboto"/>
                <a:ea typeface="Roboto"/>
                <a:cs typeface="Roboto"/>
                <a:sym typeface="Roboto"/>
              </a:defRPr>
            </a:lvl5pPr>
            <a:lvl6pPr marL="2743200" lvl="5" indent="-298450" rtl="0">
              <a:spcBef>
                <a:spcPts val="1600"/>
              </a:spcBef>
              <a:spcAft>
                <a:spcPts val="0"/>
              </a:spcAft>
              <a:buSzPts val="1100"/>
              <a:buFont typeface="Roboto"/>
              <a:buChar char="■"/>
              <a:defRPr>
                <a:latin typeface="Roboto"/>
                <a:ea typeface="Roboto"/>
                <a:cs typeface="Roboto"/>
                <a:sym typeface="Roboto"/>
              </a:defRPr>
            </a:lvl6pPr>
            <a:lvl7pPr marL="3200400" lvl="6" indent="-298450" rtl="0">
              <a:spcBef>
                <a:spcPts val="1600"/>
              </a:spcBef>
              <a:spcAft>
                <a:spcPts val="0"/>
              </a:spcAft>
              <a:buSzPts val="1100"/>
              <a:buFont typeface="Roboto"/>
              <a:buChar char="●"/>
              <a:defRPr>
                <a:latin typeface="Roboto"/>
                <a:ea typeface="Roboto"/>
                <a:cs typeface="Roboto"/>
                <a:sym typeface="Roboto"/>
              </a:defRPr>
            </a:lvl7pPr>
            <a:lvl8pPr marL="3657600" lvl="7" indent="-298450" rtl="0">
              <a:spcBef>
                <a:spcPts val="1600"/>
              </a:spcBef>
              <a:spcAft>
                <a:spcPts val="0"/>
              </a:spcAft>
              <a:buSzPts val="1100"/>
              <a:buFont typeface="Roboto"/>
              <a:buChar char="○"/>
              <a:defRPr>
                <a:latin typeface="Roboto"/>
                <a:ea typeface="Roboto"/>
                <a:cs typeface="Roboto"/>
                <a:sym typeface="Roboto"/>
              </a:defRPr>
            </a:lvl8pPr>
            <a:lvl9pPr marL="4114800" lvl="8" indent="-298450" rtl="0">
              <a:spcBef>
                <a:spcPts val="1600"/>
              </a:spcBef>
              <a:spcAft>
                <a:spcPts val="1600"/>
              </a:spcAft>
              <a:buSzPts val="1100"/>
              <a:buFont typeface="Roboto"/>
              <a:buChar char="■"/>
              <a:defRPr>
                <a:latin typeface="Roboto"/>
                <a:ea typeface="Roboto"/>
                <a:cs typeface="Roboto"/>
                <a:sym typeface="Roboto"/>
              </a:defRPr>
            </a:lvl9pPr>
          </a:lstStyle>
          <a:p>
            <a:endParaRPr/>
          </a:p>
        </p:txBody>
      </p:sp>
      <p:sp>
        <p:nvSpPr>
          <p:cNvPr id="79" name="Google Shape;79;p18"/>
          <p:cNvSpPr txBox="1">
            <a:spLocks noGrp="1"/>
          </p:cNvSpPr>
          <p:nvPr>
            <p:ph type="sldNum" idx="12"/>
          </p:nvPr>
        </p:nvSpPr>
        <p:spPr>
          <a:xfrm>
            <a:off x="-155823" y="4931904"/>
            <a:ext cx="548700" cy="210600"/>
          </a:xfrm>
          <a:prstGeom prst="rect">
            <a:avLst/>
          </a:prstGeom>
        </p:spPr>
        <p:txBody>
          <a:bodyPr spcFirstLastPara="1" wrap="square" lIns="91425" tIns="91425" rIns="91425" bIns="91425" anchor="t" anchorCtr="0">
            <a:noAutofit/>
          </a:bodyPr>
          <a:lstStyle>
            <a:lvl1pPr lvl="0" algn="ctr" rtl="0">
              <a:buNone/>
              <a:defRPr sz="1000">
                <a:solidFill>
                  <a:srgbClr val="999999"/>
                </a:solidFill>
              </a:defRPr>
            </a:lvl1pPr>
            <a:lvl2pPr lvl="1" algn="ctr" rtl="0">
              <a:buNone/>
              <a:defRPr sz="1000">
                <a:solidFill>
                  <a:srgbClr val="999999"/>
                </a:solidFill>
              </a:defRPr>
            </a:lvl2pPr>
            <a:lvl3pPr lvl="2" algn="ctr" rtl="0">
              <a:buNone/>
              <a:defRPr sz="1000">
                <a:solidFill>
                  <a:srgbClr val="999999"/>
                </a:solidFill>
              </a:defRPr>
            </a:lvl3pPr>
            <a:lvl4pPr lvl="3" algn="ctr" rtl="0">
              <a:buNone/>
              <a:defRPr sz="1000">
                <a:solidFill>
                  <a:srgbClr val="999999"/>
                </a:solidFill>
              </a:defRPr>
            </a:lvl4pPr>
            <a:lvl5pPr lvl="4" algn="ctr" rtl="0">
              <a:buNone/>
              <a:defRPr sz="1000">
                <a:solidFill>
                  <a:srgbClr val="999999"/>
                </a:solidFill>
              </a:defRPr>
            </a:lvl5pPr>
            <a:lvl6pPr lvl="5" algn="ctr" rtl="0">
              <a:buNone/>
              <a:defRPr sz="1000">
                <a:solidFill>
                  <a:srgbClr val="999999"/>
                </a:solidFill>
              </a:defRPr>
            </a:lvl6pPr>
            <a:lvl7pPr lvl="6" algn="ctr" rtl="0">
              <a:buNone/>
              <a:defRPr sz="1000">
                <a:solidFill>
                  <a:srgbClr val="999999"/>
                </a:solidFill>
              </a:defRPr>
            </a:lvl7pPr>
            <a:lvl8pPr lvl="7" algn="ctr" rtl="0">
              <a:buNone/>
              <a:defRPr sz="1000">
                <a:solidFill>
                  <a:srgbClr val="999999"/>
                </a:solidFill>
              </a:defRPr>
            </a:lvl8pPr>
            <a:lvl9pPr lvl="8" algn="ctr" rtl="0">
              <a:buNone/>
              <a:defRPr sz="1000">
                <a:solidFill>
                  <a:srgbClr val="999999"/>
                </a:solidFill>
              </a:defRPr>
            </a:lvl9pPr>
          </a:lstStyle>
          <a:p>
            <a:pPr marL="0" lvl="0" indent="0" algn="ctr" rtl="0">
              <a:spcBef>
                <a:spcPts val="0"/>
              </a:spcBef>
              <a:spcAft>
                <a:spcPts val="0"/>
              </a:spcAft>
              <a:buNone/>
            </a:pPr>
            <a:fld id="{00000000-1234-1234-1234-123412341234}" type="slidenum">
              <a:rPr lang="en"/>
              <a:t>‹#›</a:t>
            </a:fld>
            <a:endParaRPr/>
          </a:p>
        </p:txBody>
      </p:sp>
      <p:sp>
        <p:nvSpPr>
          <p:cNvPr id="80" name="Google Shape;80;p18"/>
          <p:cNvSpPr txBox="1">
            <a:spLocks noGrp="1"/>
          </p:cNvSpPr>
          <p:nvPr>
            <p:ph type="subTitle" idx="2"/>
          </p:nvPr>
        </p:nvSpPr>
        <p:spPr>
          <a:xfrm>
            <a:off x="457200" y="798064"/>
            <a:ext cx="8229600" cy="242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666666"/>
              </a:buClr>
              <a:buSzPts val="1300"/>
              <a:buFont typeface="Roboto Condensed"/>
              <a:buNone/>
              <a:defRPr>
                <a:solidFill>
                  <a:srgbClr val="666666"/>
                </a:solidFill>
                <a:latin typeface="Roboto Condensed"/>
                <a:ea typeface="Roboto Condensed"/>
                <a:cs typeface="Roboto Condensed"/>
                <a:sym typeface="Roboto Condensed"/>
              </a:defRPr>
            </a:lvl1pPr>
            <a:lvl2pPr lvl="1"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2pPr>
            <a:lvl3pPr lvl="2"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3pPr>
            <a:lvl4pPr lvl="3"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4pPr>
            <a:lvl5pPr lvl="4"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5pPr>
            <a:lvl6pPr lvl="5"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6pPr>
            <a:lvl7pPr lvl="6"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7pPr>
            <a:lvl8pPr lvl="7" rtl="0">
              <a:spcBef>
                <a:spcPts val="1600"/>
              </a:spcBef>
              <a:spcAft>
                <a:spcPts val="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8pPr>
            <a:lvl9pPr lvl="8" rtl="0">
              <a:spcBef>
                <a:spcPts val="1600"/>
              </a:spcBef>
              <a:spcAft>
                <a:spcPts val="1600"/>
              </a:spcAft>
              <a:buClr>
                <a:srgbClr val="666666"/>
              </a:buClr>
              <a:buSzPts val="1100"/>
              <a:buFont typeface="Roboto Condensed"/>
              <a:buNone/>
              <a:defRPr>
                <a:solidFill>
                  <a:srgbClr val="666666"/>
                </a:solidFill>
                <a:latin typeface="Roboto Condensed"/>
                <a:ea typeface="Roboto Condensed"/>
                <a:cs typeface="Roboto Condensed"/>
                <a:sym typeface="Roboto Condensed"/>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1"/>
        <p:cNvGrpSpPr/>
        <p:nvPr/>
      </p:nvGrpSpPr>
      <p:grpSpPr>
        <a:xfrm>
          <a:off x="0" y="0"/>
          <a:ext cx="0" cy="0"/>
          <a:chOff x="0" y="0"/>
          <a:chExt cx="0" cy="0"/>
        </a:xfrm>
      </p:grpSpPr>
      <p:sp>
        <p:nvSpPr>
          <p:cNvPr id="82" name="Google Shape;82;p1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3" name="Google Shape;83;p1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4" name="Google Shape;84;p1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5" name="Google Shape;85;p1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ext &amp; 1 picture">
  <p:cSld name="1_Text &amp; 1 picture">
    <p:spTree>
      <p:nvGrpSpPr>
        <p:cNvPr id="1" name="Shape 86"/>
        <p:cNvGrpSpPr/>
        <p:nvPr/>
      </p:nvGrpSpPr>
      <p:grpSpPr>
        <a:xfrm>
          <a:off x="0" y="0"/>
          <a:ext cx="0" cy="0"/>
          <a:chOff x="0" y="0"/>
          <a:chExt cx="0" cy="0"/>
        </a:xfrm>
      </p:grpSpPr>
      <p:sp>
        <p:nvSpPr>
          <p:cNvPr id="87" name="Google Shape;87;p20"/>
          <p:cNvSpPr txBox="1">
            <a:spLocks noGrp="1"/>
          </p:cNvSpPr>
          <p:nvPr>
            <p:ph type="body" idx="1"/>
          </p:nvPr>
        </p:nvSpPr>
        <p:spPr>
          <a:xfrm>
            <a:off x="222190" y="1057541"/>
            <a:ext cx="4205400" cy="3780000"/>
          </a:xfrm>
          <a:prstGeom prst="rect">
            <a:avLst/>
          </a:prstGeom>
          <a:noFill/>
          <a:ln>
            <a:noFill/>
          </a:ln>
        </p:spPr>
        <p:txBody>
          <a:bodyPr spcFirstLastPara="1" wrap="square" lIns="91425" tIns="45700" rIns="91425" bIns="45700" anchor="t" anchorCtr="0">
            <a:noAutofit/>
          </a:bodyPr>
          <a:lstStyle>
            <a:lvl1pPr marL="457200" lvl="0" indent="-406400" algn="l" rtl="0">
              <a:lnSpc>
                <a:spcPct val="100000"/>
              </a:lnSpc>
              <a:spcBef>
                <a:spcPts val="560"/>
              </a:spcBef>
              <a:spcAft>
                <a:spcPts val="0"/>
              </a:spcAft>
              <a:buClr>
                <a:srgbClr val="160D5C"/>
              </a:buClr>
              <a:buSzPts val="2800"/>
              <a:buChar char="•"/>
              <a:defRPr sz="2800">
                <a:solidFill>
                  <a:srgbClr val="160D5C"/>
                </a:solidFill>
              </a:defRPr>
            </a:lvl1pPr>
            <a:lvl2pPr marL="914400" lvl="1" indent="-381000" algn="l" rtl="0">
              <a:lnSpc>
                <a:spcPct val="100000"/>
              </a:lnSpc>
              <a:spcBef>
                <a:spcPts val="480"/>
              </a:spcBef>
              <a:spcAft>
                <a:spcPts val="0"/>
              </a:spcAft>
              <a:buClr>
                <a:srgbClr val="160D5C"/>
              </a:buClr>
              <a:buSzPts val="2400"/>
              <a:buChar char="–"/>
              <a:defRPr sz="2400">
                <a:solidFill>
                  <a:srgbClr val="160D5C"/>
                </a:solidFill>
              </a:defRPr>
            </a:lvl2pPr>
            <a:lvl3pPr marL="1371600" lvl="2" indent="-355600" algn="l" rtl="0">
              <a:lnSpc>
                <a:spcPct val="100000"/>
              </a:lnSpc>
              <a:spcBef>
                <a:spcPts val="400"/>
              </a:spcBef>
              <a:spcAft>
                <a:spcPts val="0"/>
              </a:spcAft>
              <a:buClr>
                <a:srgbClr val="160D5C"/>
              </a:buClr>
              <a:buSzPts val="2000"/>
              <a:buChar char="•"/>
              <a:defRPr sz="2000">
                <a:solidFill>
                  <a:srgbClr val="160D5C"/>
                </a:solidFill>
              </a:defRPr>
            </a:lvl3pPr>
            <a:lvl4pPr marL="1828800" lvl="3" indent="-342900" algn="l" rtl="0">
              <a:lnSpc>
                <a:spcPct val="100000"/>
              </a:lnSpc>
              <a:spcBef>
                <a:spcPts val="360"/>
              </a:spcBef>
              <a:spcAft>
                <a:spcPts val="0"/>
              </a:spcAft>
              <a:buClr>
                <a:srgbClr val="160D5C"/>
              </a:buClr>
              <a:buSzPts val="1800"/>
              <a:buChar char="–"/>
              <a:defRPr sz="1800">
                <a:solidFill>
                  <a:srgbClr val="160D5C"/>
                </a:solidFill>
              </a:defRPr>
            </a:lvl4pPr>
            <a:lvl5pPr marL="2286000" lvl="4" indent="-342900" algn="l" rtl="0">
              <a:lnSpc>
                <a:spcPct val="100000"/>
              </a:lnSpc>
              <a:spcBef>
                <a:spcPts val="360"/>
              </a:spcBef>
              <a:spcAft>
                <a:spcPts val="0"/>
              </a:spcAft>
              <a:buClr>
                <a:srgbClr val="160D5C"/>
              </a:buClr>
              <a:buSzPts val="1800"/>
              <a:buChar char="»"/>
              <a:defRPr sz="1800">
                <a:solidFill>
                  <a:srgbClr val="160D5C"/>
                </a:solidFill>
              </a:defRPr>
            </a:lvl5pPr>
            <a:lvl6pPr marL="2743200" lvl="5" indent="-342900" algn="l" rtl="0">
              <a:lnSpc>
                <a:spcPct val="100000"/>
              </a:lnSpc>
              <a:spcBef>
                <a:spcPts val="360"/>
              </a:spcBef>
              <a:spcAft>
                <a:spcPts val="0"/>
              </a:spcAft>
              <a:buClr>
                <a:schemeClr val="dk1"/>
              </a:buClr>
              <a:buSzPts val="1800"/>
              <a:buChar char="•"/>
              <a:defRPr sz="1800"/>
            </a:lvl6pPr>
            <a:lvl7pPr marL="3200400" lvl="6" indent="-342900" algn="l" rtl="0">
              <a:lnSpc>
                <a:spcPct val="100000"/>
              </a:lnSpc>
              <a:spcBef>
                <a:spcPts val="360"/>
              </a:spcBef>
              <a:spcAft>
                <a:spcPts val="0"/>
              </a:spcAft>
              <a:buClr>
                <a:schemeClr val="dk1"/>
              </a:buClr>
              <a:buSzPts val="1800"/>
              <a:buChar char="•"/>
              <a:defRPr sz="1800"/>
            </a:lvl7pPr>
            <a:lvl8pPr marL="3657600" lvl="7" indent="-342900" algn="l" rtl="0">
              <a:lnSpc>
                <a:spcPct val="100000"/>
              </a:lnSpc>
              <a:spcBef>
                <a:spcPts val="360"/>
              </a:spcBef>
              <a:spcAft>
                <a:spcPts val="0"/>
              </a:spcAft>
              <a:buClr>
                <a:schemeClr val="dk1"/>
              </a:buClr>
              <a:buSzPts val="1800"/>
              <a:buChar char="•"/>
              <a:defRPr sz="1800"/>
            </a:lvl8pPr>
            <a:lvl9pPr marL="4114800" lvl="8" indent="-342900" algn="l" rtl="0">
              <a:lnSpc>
                <a:spcPct val="100000"/>
              </a:lnSpc>
              <a:spcBef>
                <a:spcPts val="360"/>
              </a:spcBef>
              <a:spcAft>
                <a:spcPts val="0"/>
              </a:spcAft>
              <a:buClr>
                <a:schemeClr val="dk1"/>
              </a:buClr>
              <a:buSzPts val="1800"/>
              <a:buChar char="•"/>
              <a:defRPr sz="1800"/>
            </a:lvl9pPr>
          </a:lstStyle>
          <a:p>
            <a:endParaRPr/>
          </a:p>
        </p:txBody>
      </p:sp>
      <p:sp>
        <p:nvSpPr>
          <p:cNvPr id="88" name="Google Shape;88;p20"/>
          <p:cNvSpPr/>
          <p:nvPr/>
        </p:nvSpPr>
        <p:spPr>
          <a:xfrm>
            <a:off x="0" y="211534"/>
            <a:ext cx="4428000" cy="678900"/>
          </a:xfrm>
          <a:prstGeom prst="roundRect">
            <a:avLst>
              <a:gd name="adj" fmla="val 0"/>
            </a:avLst>
          </a:prstGeom>
          <a:solidFill>
            <a:srgbClr val="009FE3"/>
          </a:solidFill>
          <a:ln w="25400" cap="flat" cmpd="sng">
            <a:solidFill>
              <a:srgbClr val="009FE3"/>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chemeClr val="lt1"/>
              </a:solidFill>
              <a:latin typeface="Arial"/>
              <a:ea typeface="Arial"/>
              <a:cs typeface="Arial"/>
              <a:sym typeface="Arial"/>
            </a:endParaRPr>
          </a:p>
        </p:txBody>
      </p:sp>
      <p:sp>
        <p:nvSpPr>
          <p:cNvPr id="89" name="Google Shape;89;p20"/>
          <p:cNvSpPr>
            <a:spLocks noGrp="1"/>
          </p:cNvSpPr>
          <p:nvPr>
            <p:ph type="pic" idx="2"/>
          </p:nvPr>
        </p:nvSpPr>
        <p:spPr>
          <a:xfrm>
            <a:off x="4572000" y="1057541"/>
            <a:ext cx="4572000" cy="3780000"/>
          </a:xfrm>
          <a:prstGeom prst="rect">
            <a:avLst/>
          </a:prstGeom>
          <a:solidFill>
            <a:schemeClr val="lt1"/>
          </a:solidFill>
          <a:ln>
            <a:noFill/>
          </a:ln>
        </p:spPr>
      </p:sp>
      <p:sp>
        <p:nvSpPr>
          <p:cNvPr id="90" name="Google Shape;90;p20"/>
          <p:cNvSpPr txBox="1">
            <a:spLocks noGrp="1"/>
          </p:cNvSpPr>
          <p:nvPr>
            <p:ph type="body" idx="3"/>
          </p:nvPr>
        </p:nvSpPr>
        <p:spPr>
          <a:xfrm>
            <a:off x="395536" y="211534"/>
            <a:ext cx="4032300" cy="6789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0"/>
              </a:spcBef>
              <a:spcAft>
                <a:spcPts val="0"/>
              </a:spcAft>
              <a:buClr>
                <a:schemeClr val="lt1"/>
              </a:buClr>
              <a:buSzPts val="3000"/>
              <a:buNone/>
              <a:defRPr sz="3000">
                <a:solidFill>
                  <a:schemeClr val="lt1"/>
                </a:solidFill>
              </a:defRPr>
            </a:lvl1pPr>
            <a:lvl2pPr marL="914400" lvl="1" indent="-342900" algn="l" rtl="0">
              <a:lnSpc>
                <a:spcPct val="100000"/>
              </a:lnSpc>
              <a:spcBef>
                <a:spcPts val="360"/>
              </a:spcBef>
              <a:spcAft>
                <a:spcPts val="0"/>
              </a:spcAft>
              <a:buClr>
                <a:srgbClr val="160D5C"/>
              </a:buClr>
              <a:buSzPts val="1800"/>
              <a:buChar char="–"/>
              <a:defRPr/>
            </a:lvl2pPr>
            <a:lvl3pPr marL="1371600" lvl="2" indent="-342900" algn="l" rtl="0">
              <a:lnSpc>
                <a:spcPct val="100000"/>
              </a:lnSpc>
              <a:spcBef>
                <a:spcPts val="360"/>
              </a:spcBef>
              <a:spcAft>
                <a:spcPts val="0"/>
              </a:spcAft>
              <a:buClr>
                <a:srgbClr val="160D5C"/>
              </a:buClr>
              <a:buSzPts val="1800"/>
              <a:buChar char="•"/>
              <a:defRPr/>
            </a:lvl3pPr>
            <a:lvl4pPr marL="1828800" lvl="3" indent="-342900" algn="l" rtl="0">
              <a:lnSpc>
                <a:spcPct val="100000"/>
              </a:lnSpc>
              <a:spcBef>
                <a:spcPts val="360"/>
              </a:spcBef>
              <a:spcAft>
                <a:spcPts val="0"/>
              </a:spcAft>
              <a:buClr>
                <a:srgbClr val="160D5C"/>
              </a:buClr>
              <a:buSzPts val="1800"/>
              <a:buChar char="–"/>
              <a:defRPr/>
            </a:lvl4pPr>
            <a:lvl5pPr marL="2286000" lvl="4" indent="-342900" algn="l" rtl="0">
              <a:lnSpc>
                <a:spcPct val="100000"/>
              </a:lnSpc>
              <a:spcBef>
                <a:spcPts val="360"/>
              </a:spcBef>
              <a:spcAft>
                <a:spcPts val="0"/>
              </a:spcAft>
              <a:buClr>
                <a:srgbClr val="160D5C"/>
              </a:buClr>
              <a:buSzPts val="1800"/>
              <a:buChar char="»"/>
              <a:defRPr/>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1 1">
  <p:cSld name="BIG_NUMBER_2_1">
    <p:bg>
      <p:bgPr>
        <a:solidFill>
          <a:schemeClr val="lt2"/>
        </a:solidFill>
        <a:effectLst/>
      </p:bgPr>
    </p:bg>
    <p:spTree>
      <p:nvGrpSpPr>
        <p:cNvPr id="1" name="Shape 91"/>
        <p:cNvGrpSpPr/>
        <p:nvPr/>
      </p:nvGrpSpPr>
      <p:grpSpPr>
        <a:xfrm>
          <a:off x="0" y="0"/>
          <a:ext cx="0" cy="0"/>
          <a:chOff x="0" y="0"/>
          <a:chExt cx="0" cy="0"/>
        </a:xfrm>
      </p:grpSpPr>
      <p:pic>
        <p:nvPicPr>
          <p:cNvPr id="92" name="Google Shape;92;p21"/>
          <p:cNvPicPr preferRelativeResize="0"/>
          <p:nvPr/>
        </p:nvPicPr>
        <p:blipFill rotWithShape="1">
          <a:blip r:embed="rId2">
            <a:alphaModFix/>
          </a:blip>
          <a:srcRect/>
          <a:stretch/>
        </p:blipFill>
        <p:spPr>
          <a:xfrm>
            <a:off x="0" y="0"/>
            <a:ext cx="9141874" cy="5143499"/>
          </a:xfrm>
          <a:prstGeom prst="rect">
            <a:avLst/>
          </a:prstGeom>
          <a:noFill/>
          <a:ln>
            <a:noFill/>
          </a:ln>
        </p:spPr>
      </p:pic>
      <p:pic>
        <p:nvPicPr>
          <p:cNvPr id="93" name="Google Shape;93;p21"/>
          <p:cNvPicPr preferRelativeResize="0"/>
          <p:nvPr/>
        </p:nvPicPr>
        <p:blipFill rotWithShape="1">
          <a:blip r:embed="rId3">
            <a:alphaModFix/>
          </a:blip>
          <a:srcRect/>
          <a:stretch/>
        </p:blipFill>
        <p:spPr>
          <a:xfrm>
            <a:off x="151725" y="153775"/>
            <a:ext cx="8839245" cy="457500"/>
          </a:xfrm>
          <a:prstGeom prst="rect">
            <a:avLst/>
          </a:prstGeom>
          <a:noFill/>
          <a:ln>
            <a:noFill/>
          </a:ln>
        </p:spPr>
      </p:pic>
      <p:pic>
        <p:nvPicPr>
          <p:cNvPr id="94" name="Google Shape;94;p21"/>
          <p:cNvPicPr preferRelativeResize="0"/>
          <p:nvPr/>
        </p:nvPicPr>
        <p:blipFill rotWithShape="1">
          <a:blip r:embed="rId4">
            <a:alphaModFix/>
          </a:blip>
          <a:srcRect/>
          <a:stretch/>
        </p:blipFill>
        <p:spPr>
          <a:xfrm>
            <a:off x="295325" y="331210"/>
            <a:ext cx="1026400" cy="102640"/>
          </a:xfrm>
          <a:prstGeom prst="rect">
            <a:avLst/>
          </a:prstGeom>
          <a:noFill/>
          <a:ln>
            <a:noFill/>
          </a:ln>
        </p:spPr>
      </p:pic>
      <p:sp>
        <p:nvSpPr>
          <p:cNvPr id="95" name="Google Shape;95;p21"/>
          <p:cNvSpPr txBox="1">
            <a:spLocks noGrp="1"/>
          </p:cNvSpPr>
          <p:nvPr>
            <p:ph type="subTitle" idx="1"/>
          </p:nvPr>
        </p:nvSpPr>
        <p:spPr>
          <a:xfrm>
            <a:off x="1611650" y="169825"/>
            <a:ext cx="5142000" cy="425400"/>
          </a:xfrm>
          <a:prstGeom prst="rect">
            <a:avLst/>
          </a:prstGeom>
          <a:noFill/>
          <a:ln>
            <a:noFill/>
          </a:ln>
        </p:spPr>
        <p:txBody>
          <a:bodyPr spcFirstLastPara="1" wrap="square" lIns="91425" tIns="91425" rIns="91425" bIns="91425" anchor="t" anchorCtr="0">
            <a:noAutofit/>
          </a:bodyPr>
          <a:lstStyle>
            <a:lvl1pPr lvl="0" algn="l" rtl="0">
              <a:lnSpc>
                <a:spcPct val="115000"/>
              </a:lnSpc>
              <a:spcBef>
                <a:spcPts val="0"/>
              </a:spcBef>
              <a:spcAft>
                <a:spcPts val="0"/>
              </a:spcAft>
              <a:buClr>
                <a:schemeClr val="dk1"/>
              </a:buClr>
              <a:buSzPts val="1600"/>
              <a:buFont typeface="Raleway SemiBold"/>
              <a:buNone/>
              <a:defRPr sz="1600">
                <a:solidFill>
                  <a:schemeClr val="dk1"/>
                </a:solidFill>
                <a:latin typeface="Raleway SemiBold"/>
                <a:ea typeface="Raleway SemiBold"/>
                <a:cs typeface="Raleway SemiBold"/>
                <a:sym typeface="Raleway SemiBold"/>
              </a:defRPr>
            </a:lvl1pPr>
            <a:lvl2pPr lvl="1" algn="l" rtl="0">
              <a:lnSpc>
                <a:spcPct val="115000"/>
              </a:lnSpc>
              <a:spcBef>
                <a:spcPts val="1600"/>
              </a:spcBef>
              <a:spcAft>
                <a:spcPts val="0"/>
              </a:spcAft>
              <a:buSzPts val="1200"/>
              <a:buFont typeface="Raleway SemiBold"/>
              <a:buNone/>
              <a:defRPr>
                <a:latin typeface="Raleway SemiBold"/>
                <a:ea typeface="Raleway SemiBold"/>
                <a:cs typeface="Raleway SemiBold"/>
                <a:sym typeface="Raleway SemiBold"/>
              </a:defRPr>
            </a:lvl2pPr>
            <a:lvl3pPr lvl="2" algn="l" rtl="0">
              <a:lnSpc>
                <a:spcPct val="115000"/>
              </a:lnSpc>
              <a:spcBef>
                <a:spcPts val="1600"/>
              </a:spcBef>
              <a:spcAft>
                <a:spcPts val="0"/>
              </a:spcAft>
              <a:buSzPts val="1100"/>
              <a:buFont typeface="Raleway SemiBold"/>
              <a:buNone/>
              <a:defRPr>
                <a:latin typeface="Raleway SemiBold"/>
                <a:ea typeface="Raleway SemiBold"/>
                <a:cs typeface="Raleway SemiBold"/>
                <a:sym typeface="Raleway SemiBold"/>
              </a:defRPr>
            </a:lvl3pPr>
            <a:lvl4pPr lvl="3"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4pPr>
            <a:lvl5pPr lvl="4"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5pPr>
            <a:lvl6pPr lvl="5"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6pPr>
            <a:lvl7pPr lvl="6"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7pPr>
            <a:lvl8pPr lvl="7"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8pPr>
            <a:lvl9pPr lvl="8" algn="l" rtl="0">
              <a:lnSpc>
                <a:spcPct val="115000"/>
              </a:lnSpc>
              <a:spcBef>
                <a:spcPts val="1600"/>
              </a:spcBef>
              <a:spcAft>
                <a:spcPts val="1600"/>
              </a:spcAft>
              <a:buSzPts val="1000"/>
              <a:buFont typeface="Raleway SemiBold"/>
              <a:buNone/>
              <a:defRPr>
                <a:latin typeface="Raleway SemiBold"/>
                <a:ea typeface="Raleway SemiBold"/>
                <a:cs typeface="Raleway SemiBold"/>
                <a:sym typeface="Raleway SemiBold"/>
              </a:defRPr>
            </a:lvl9pPr>
          </a:lstStyle>
          <a:p>
            <a:endParaRPr/>
          </a:p>
        </p:txBody>
      </p:sp>
      <p:cxnSp>
        <p:nvCxnSpPr>
          <p:cNvPr id="96" name="Google Shape;96;p21"/>
          <p:cNvCxnSpPr/>
          <p:nvPr/>
        </p:nvCxnSpPr>
        <p:spPr>
          <a:xfrm rot="10800000" flipH="1">
            <a:off x="147575" y="4969450"/>
            <a:ext cx="8590500" cy="6900"/>
          </a:xfrm>
          <a:prstGeom prst="straightConnector1">
            <a:avLst/>
          </a:prstGeom>
          <a:noFill/>
          <a:ln w="9525" cap="flat" cmpd="sng">
            <a:solidFill>
              <a:schemeClr val="dk1"/>
            </a:solidFill>
            <a:prstDash val="solid"/>
            <a:round/>
            <a:headEnd type="none" w="sm" len="sm"/>
            <a:tailEnd type="none" w="sm" len="sm"/>
          </a:ln>
        </p:spPr>
      </p:cxnSp>
      <p:sp>
        <p:nvSpPr>
          <p:cNvPr id="97" name="Google Shape;97;p21"/>
          <p:cNvSpPr txBox="1">
            <a:spLocks noGrp="1"/>
          </p:cNvSpPr>
          <p:nvPr>
            <p:ph type="sldNum" idx="12"/>
          </p:nvPr>
        </p:nvSpPr>
        <p:spPr>
          <a:xfrm>
            <a:off x="8595309" y="4749901"/>
            <a:ext cx="548700" cy="3936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Raleway SemiBold"/>
                <a:ea typeface="Raleway SemiBold"/>
                <a:cs typeface="Raleway SemiBold"/>
                <a:sym typeface="Raleway SemiBold"/>
              </a:defRPr>
            </a:lvl9pPr>
          </a:lstStyle>
          <a:p>
            <a:pPr marL="0" lvl="0" indent="0" algn="r" rtl="0">
              <a:spcBef>
                <a:spcPts val="0"/>
              </a:spcBef>
              <a:spcAft>
                <a:spcPts val="0"/>
              </a:spcAft>
              <a:buNone/>
            </a:pPr>
            <a:fld id="{00000000-1234-1234-1234-123412341234}" type="slidenum">
              <a:rPr lang="en"/>
              <a:t>‹#›</a:t>
            </a:fld>
            <a:endParaRPr/>
          </a:p>
        </p:txBody>
      </p:sp>
      <p:pic>
        <p:nvPicPr>
          <p:cNvPr id="98" name="Google Shape;98;p21"/>
          <p:cNvPicPr preferRelativeResize="0"/>
          <p:nvPr/>
        </p:nvPicPr>
        <p:blipFill rotWithShape="1">
          <a:blip r:embed="rId5">
            <a:alphaModFix/>
          </a:blip>
          <a:srcRect/>
          <a:stretch/>
        </p:blipFill>
        <p:spPr>
          <a:xfrm>
            <a:off x="8617750" y="273688"/>
            <a:ext cx="373175" cy="217675"/>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R">
  <p:cSld name="TITLE_2">
    <p:bg>
      <p:bgPr>
        <a:solidFill>
          <a:srgbClr val="2F47E8"/>
        </a:solidFill>
        <a:effectLst/>
      </p:bgPr>
    </p:bg>
    <p:spTree>
      <p:nvGrpSpPr>
        <p:cNvPr id="1" name="Shape 99"/>
        <p:cNvGrpSpPr/>
        <p:nvPr/>
      </p:nvGrpSpPr>
      <p:grpSpPr>
        <a:xfrm>
          <a:off x="0" y="0"/>
          <a:ext cx="0" cy="0"/>
          <a:chOff x="0" y="0"/>
          <a:chExt cx="0" cy="0"/>
        </a:xfrm>
      </p:grpSpPr>
      <p:sp>
        <p:nvSpPr>
          <p:cNvPr id="100" name="Google Shape;100;p22"/>
          <p:cNvSpPr txBox="1">
            <a:spLocks noGrp="1"/>
          </p:cNvSpPr>
          <p:nvPr>
            <p:ph type="title"/>
          </p:nvPr>
        </p:nvSpPr>
        <p:spPr>
          <a:xfrm>
            <a:off x="679925" y="1692825"/>
            <a:ext cx="4957800" cy="23901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1"/>
              </a:buClr>
              <a:buSzPts val="5200"/>
              <a:buNone/>
              <a:defRPr sz="5200">
                <a:solidFill>
                  <a:schemeClr val="dk1"/>
                </a:solidFill>
              </a:defRPr>
            </a:lvl1pPr>
            <a:lvl2pPr lvl="1" algn="l" rtl="0">
              <a:lnSpc>
                <a:spcPct val="100000"/>
              </a:lnSpc>
              <a:spcBef>
                <a:spcPts val="0"/>
              </a:spcBef>
              <a:spcAft>
                <a:spcPts val="0"/>
              </a:spcAft>
              <a:buSzPts val="3000"/>
              <a:buNone/>
              <a:defRPr/>
            </a:lvl2pPr>
            <a:lvl3pPr lvl="2" algn="l" rtl="0">
              <a:lnSpc>
                <a:spcPct val="100000"/>
              </a:lnSpc>
              <a:spcBef>
                <a:spcPts val="0"/>
              </a:spcBef>
              <a:spcAft>
                <a:spcPts val="0"/>
              </a:spcAft>
              <a:buSzPts val="3000"/>
              <a:buNone/>
              <a:defRPr/>
            </a:lvl3pPr>
            <a:lvl4pPr lvl="3" algn="l" rtl="0">
              <a:lnSpc>
                <a:spcPct val="100000"/>
              </a:lnSpc>
              <a:spcBef>
                <a:spcPts val="0"/>
              </a:spcBef>
              <a:spcAft>
                <a:spcPts val="0"/>
              </a:spcAft>
              <a:buSzPts val="3000"/>
              <a:buNone/>
              <a:defRPr/>
            </a:lvl4pPr>
            <a:lvl5pPr lvl="4" algn="l" rtl="0">
              <a:lnSpc>
                <a:spcPct val="100000"/>
              </a:lnSpc>
              <a:spcBef>
                <a:spcPts val="0"/>
              </a:spcBef>
              <a:spcAft>
                <a:spcPts val="0"/>
              </a:spcAft>
              <a:buSzPts val="3000"/>
              <a:buNone/>
              <a:defRPr/>
            </a:lvl5pPr>
            <a:lvl6pPr lvl="5" algn="l" rtl="0">
              <a:lnSpc>
                <a:spcPct val="100000"/>
              </a:lnSpc>
              <a:spcBef>
                <a:spcPts val="0"/>
              </a:spcBef>
              <a:spcAft>
                <a:spcPts val="0"/>
              </a:spcAft>
              <a:buSzPts val="3000"/>
              <a:buNone/>
              <a:defRPr/>
            </a:lvl6pPr>
            <a:lvl7pPr lvl="6" algn="l" rtl="0">
              <a:lnSpc>
                <a:spcPct val="100000"/>
              </a:lnSpc>
              <a:spcBef>
                <a:spcPts val="0"/>
              </a:spcBef>
              <a:spcAft>
                <a:spcPts val="0"/>
              </a:spcAft>
              <a:buSzPts val="3000"/>
              <a:buNone/>
              <a:defRPr/>
            </a:lvl7pPr>
            <a:lvl8pPr lvl="7" algn="l" rtl="0">
              <a:lnSpc>
                <a:spcPct val="100000"/>
              </a:lnSpc>
              <a:spcBef>
                <a:spcPts val="0"/>
              </a:spcBef>
              <a:spcAft>
                <a:spcPts val="0"/>
              </a:spcAft>
              <a:buSzPts val="3000"/>
              <a:buNone/>
              <a:defRPr/>
            </a:lvl8pPr>
            <a:lvl9pPr lvl="8" algn="l" rtl="0">
              <a:lnSpc>
                <a:spcPct val="100000"/>
              </a:lnSpc>
              <a:spcBef>
                <a:spcPts val="0"/>
              </a:spcBef>
              <a:spcAft>
                <a:spcPts val="0"/>
              </a:spcAft>
              <a:buSzPts val="3000"/>
              <a:buNone/>
              <a:defRPr/>
            </a:lvl9pPr>
          </a:lstStyle>
          <a:p>
            <a:endParaRPr/>
          </a:p>
        </p:txBody>
      </p:sp>
      <p:pic>
        <p:nvPicPr>
          <p:cNvPr id="101" name="Google Shape;101;p22"/>
          <p:cNvPicPr preferRelativeResize="0"/>
          <p:nvPr/>
        </p:nvPicPr>
        <p:blipFill rotWithShape="1">
          <a:blip r:embed="rId2">
            <a:alphaModFix/>
          </a:blip>
          <a:srcRect/>
          <a:stretch/>
        </p:blipFill>
        <p:spPr>
          <a:xfrm>
            <a:off x="151725" y="153775"/>
            <a:ext cx="8839204" cy="457498"/>
          </a:xfrm>
          <a:prstGeom prst="rect">
            <a:avLst/>
          </a:prstGeom>
          <a:noFill/>
          <a:ln>
            <a:noFill/>
          </a:ln>
        </p:spPr>
      </p:pic>
      <p:pic>
        <p:nvPicPr>
          <p:cNvPr id="102" name="Google Shape;102;p22"/>
          <p:cNvPicPr preferRelativeResize="0"/>
          <p:nvPr/>
        </p:nvPicPr>
        <p:blipFill rotWithShape="1">
          <a:blip r:embed="rId3">
            <a:alphaModFix/>
          </a:blip>
          <a:srcRect/>
          <a:stretch/>
        </p:blipFill>
        <p:spPr>
          <a:xfrm>
            <a:off x="8617750" y="273688"/>
            <a:ext cx="373175" cy="217675"/>
          </a:xfrm>
          <a:prstGeom prst="rect">
            <a:avLst/>
          </a:prstGeom>
          <a:noFill/>
          <a:ln>
            <a:noFill/>
          </a:ln>
        </p:spPr>
      </p:pic>
      <p:pic>
        <p:nvPicPr>
          <p:cNvPr id="103" name="Google Shape;103;p22"/>
          <p:cNvPicPr preferRelativeResize="0"/>
          <p:nvPr/>
        </p:nvPicPr>
        <p:blipFill rotWithShape="1">
          <a:blip r:embed="rId4">
            <a:alphaModFix/>
          </a:blip>
          <a:srcRect/>
          <a:stretch/>
        </p:blipFill>
        <p:spPr>
          <a:xfrm>
            <a:off x="295325" y="331210"/>
            <a:ext cx="1026400" cy="10264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R 1">
  <p:cSld name="TITLE_3">
    <p:bg>
      <p:bgPr>
        <a:solidFill>
          <a:srgbClr val="2F47E8"/>
        </a:solidFill>
        <a:effectLst/>
      </p:bgPr>
    </p:bg>
    <p:spTree>
      <p:nvGrpSpPr>
        <p:cNvPr id="1" name="Shape 104"/>
        <p:cNvGrpSpPr/>
        <p:nvPr/>
      </p:nvGrpSpPr>
      <p:grpSpPr>
        <a:xfrm>
          <a:off x="0" y="0"/>
          <a:ext cx="0" cy="0"/>
          <a:chOff x="0" y="0"/>
          <a:chExt cx="0" cy="0"/>
        </a:xfrm>
      </p:grpSpPr>
      <p:sp>
        <p:nvSpPr>
          <p:cNvPr id="105" name="Google Shape;105;p23"/>
          <p:cNvSpPr txBox="1">
            <a:spLocks noGrp="1"/>
          </p:cNvSpPr>
          <p:nvPr>
            <p:ph type="title"/>
          </p:nvPr>
        </p:nvSpPr>
        <p:spPr>
          <a:xfrm>
            <a:off x="679925" y="1692825"/>
            <a:ext cx="4957800" cy="23901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1"/>
              </a:buClr>
              <a:buSzPts val="5200"/>
              <a:buNone/>
              <a:defRPr sz="5200">
                <a:solidFill>
                  <a:schemeClr val="dk1"/>
                </a:solidFill>
              </a:defRPr>
            </a:lvl1pPr>
            <a:lvl2pPr lvl="1" algn="l" rtl="0">
              <a:lnSpc>
                <a:spcPct val="100000"/>
              </a:lnSpc>
              <a:spcBef>
                <a:spcPts val="0"/>
              </a:spcBef>
              <a:spcAft>
                <a:spcPts val="0"/>
              </a:spcAft>
              <a:buSzPts val="3000"/>
              <a:buNone/>
              <a:defRPr/>
            </a:lvl2pPr>
            <a:lvl3pPr lvl="2" algn="l" rtl="0">
              <a:lnSpc>
                <a:spcPct val="100000"/>
              </a:lnSpc>
              <a:spcBef>
                <a:spcPts val="0"/>
              </a:spcBef>
              <a:spcAft>
                <a:spcPts val="0"/>
              </a:spcAft>
              <a:buSzPts val="3000"/>
              <a:buNone/>
              <a:defRPr/>
            </a:lvl3pPr>
            <a:lvl4pPr lvl="3" algn="l" rtl="0">
              <a:lnSpc>
                <a:spcPct val="100000"/>
              </a:lnSpc>
              <a:spcBef>
                <a:spcPts val="0"/>
              </a:spcBef>
              <a:spcAft>
                <a:spcPts val="0"/>
              </a:spcAft>
              <a:buSzPts val="3000"/>
              <a:buNone/>
              <a:defRPr/>
            </a:lvl4pPr>
            <a:lvl5pPr lvl="4" algn="l" rtl="0">
              <a:lnSpc>
                <a:spcPct val="100000"/>
              </a:lnSpc>
              <a:spcBef>
                <a:spcPts val="0"/>
              </a:spcBef>
              <a:spcAft>
                <a:spcPts val="0"/>
              </a:spcAft>
              <a:buSzPts val="3000"/>
              <a:buNone/>
              <a:defRPr/>
            </a:lvl5pPr>
            <a:lvl6pPr lvl="5" algn="l" rtl="0">
              <a:lnSpc>
                <a:spcPct val="100000"/>
              </a:lnSpc>
              <a:spcBef>
                <a:spcPts val="0"/>
              </a:spcBef>
              <a:spcAft>
                <a:spcPts val="0"/>
              </a:spcAft>
              <a:buSzPts val="3000"/>
              <a:buNone/>
              <a:defRPr/>
            </a:lvl6pPr>
            <a:lvl7pPr lvl="6" algn="l" rtl="0">
              <a:lnSpc>
                <a:spcPct val="100000"/>
              </a:lnSpc>
              <a:spcBef>
                <a:spcPts val="0"/>
              </a:spcBef>
              <a:spcAft>
                <a:spcPts val="0"/>
              </a:spcAft>
              <a:buSzPts val="3000"/>
              <a:buNone/>
              <a:defRPr/>
            </a:lvl7pPr>
            <a:lvl8pPr lvl="7" algn="l" rtl="0">
              <a:lnSpc>
                <a:spcPct val="100000"/>
              </a:lnSpc>
              <a:spcBef>
                <a:spcPts val="0"/>
              </a:spcBef>
              <a:spcAft>
                <a:spcPts val="0"/>
              </a:spcAft>
              <a:buSzPts val="3000"/>
              <a:buNone/>
              <a:defRPr/>
            </a:lvl8pPr>
            <a:lvl9pPr lvl="8" algn="l" rtl="0">
              <a:lnSpc>
                <a:spcPct val="100000"/>
              </a:lnSpc>
              <a:spcBef>
                <a:spcPts val="0"/>
              </a:spcBef>
              <a:spcAft>
                <a:spcPts val="0"/>
              </a:spcAft>
              <a:buSzPts val="3000"/>
              <a:buNone/>
              <a:defRPr/>
            </a:lvl9pPr>
          </a:lstStyle>
          <a:p>
            <a:endParaRPr/>
          </a:p>
        </p:txBody>
      </p:sp>
      <p:pic>
        <p:nvPicPr>
          <p:cNvPr id="106" name="Google Shape;106;p23"/>
          <p:cNvPicPr preferRelativeResize="0"/>
          <p:nvPr/>
        </p:nvPicPr>
        <p:blipFill rotWithShape="1">
          <a:blip r:embed="rId2">
            <a:alphaModFix/>
          </a:blip>
          <a:srcRect/>
          <a:stretch/>
        </p:blipFill>
        <p:spPr>
          <a:xfrm>
            <a:off x="151725" y="153775"/>
            <a:ext cx="8839204" cy="457498"/>
          </a:xfrm>
          <a:prstGeom prst="rect">
            <a:avLst/>
          </a:prstGeom>
          <a:noFill/>
          <a:ln>
            <a:noFill/>
          </a:ln>
        </p:spPr>
      </p:pic>
      <p:pic>
        <p:nvPicPr>
          <p:cNvPr id="107" name="Google Shape;107;p23"/>
          <p:cNvPicPr preferRelativeResize="0"/>
          <p:nvPr/>
        </p:nvPicPr>
        <p:blipFill rotWithShape="1">
          <a:blip r:embed="rId3">
            <a:alphaModFix/>
          </a:blip>
          <a:srcRect/>
          <a:stretch/>
        </p:blipFill>
        <p:spPr>
          <a:xfrm>
            <a:off x="8617750" y="273688"/>
            <a:ext cx="373175" cy="217675"/>
          </a:xfrm>
          <a:prstGeom prst="rect">
            <a:avLst/>
          </a:prstGeom>
          <a:noFill/>
          <a:ln>
            <a:noFill/>
          </a:ln>
        </p:spPr>
      </p:pic>
      <p:pic>
        <p:nvPicPr>
          <p:cNvPr id="108" name="Google Shape;108;p23"/>
          <p:cNvPicPr preferRelativeResize="0"/>
          <p:nvPr/>
        </p:nvPicPr>
        <p:blipFill rotWithShape="1">
          <a:blip r:embed="rId4">
            <a:alphaModFix/>
          </a:blip>
          <a:srcRect/>
          <a:stretch/>
        </p:blipFill>
        <p:spPr>
          <a:xfrm>
            <a:off x="295325" y="331210"/>
            <a:ext cx="1026400" cy="10264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_3_1">
  <p:cSld name="TITLE_3_1">
    <p:spTree>
      <p:nvGrpSpPr>
        <p:cNvPr id="1" name="Shape 109"/>
        <p:cNvGrpSpPr/>
        <p:nvPr/>
      </p:nvGrpSpPr>
      <p:grpSpPr>
        <a:xfrm>
          <a:off x="0" y="0"/>
          <a:ext cx="0" cy="0"/>
          <a:chOff x="0" y="0"/>
          <a:chExt cx="0" cy="0"/>
        </a:xfrm>
      </p:grpSpPr>
      <p:sp>
        <p:nvSpPr>
          <p:cNvPr id="110" name="Google Shape;110;p2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1" name="Google Shape;111;p2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2" name="Google Shape;112;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Header - Navy 2">
  <p:cSld name="SECTION_HEADER_2">
    <p:bg>
      <p:bgPr>
        <a:solidFill>
          <a:schemeClr val="lt2"/>
        </a:solidFill>
        <a:effectLst/>
      </p:bgPr>
    </p:bg>
    <p:spTree>
      <p:nvGrpSpPr>
        <p:cNvPr id="1" name="Shape 113"/>
        <p:cNvGrpSpPr/>
        <p:nvPr/>
      </p:nvGrpSpPr>
      <p:grpSpPr>
        <a:xfrm>
          <a:off x="0" y="0"/>
          <a:ext cx="0" cy="0"/>
          <a:chOff x="0" y="0"/>
          <a:chExt cx="0" cy="0"/>
        </a:xfrm>
      </p:grpSpPr>
      <p:pic>
        <p:nvPicPr>
          <p:cNvPr id="114" name="Google Shape;114;p25"/>
          <p:cNvPicPr preferRelativeResize="0"/>
          <p:nvPr/>
        </p:nvPicPr>
        <p:blipFill rotWithShape="1">
          <a:blip r:embed="rId2">
            <a:alphaModFix/>
          </a:blip>
          <a:srcRect/>
          <a:stretch/>
        </p:blipFill>
        <p:spPr>
          <a:xfrm>
            <a:off x="147575" y="145900"/>
            <a:ext cx="8847498" cy="473250"/>
          </a:xfrm>
          <a:prstGeom prst="rect">
            <a:avLst/>
          </a:prstGeom>
          <a:noFill/>
          <a:ln>
            <a:noFill/>
          </a:ln>
        </p:spPr>
      </p:pic>
      <p:pic>
        <p:nvPicPr>
          <p:cNvPr id="115" name="Google Shape;115;p25"/>
          <p:cNvPicPr preferRelativeResize="0"/>
          <p:nvPr/>
        </p:nvPicPr>
        <p:blipFill rotWithShape="1">
          <a:blip r:embed="rId3">
            <a:alphaModFix/>
          </a:blip>
          <a:srcRect/>
          <a:stretch/>
        </p:blipFill>
        <p:spPr>
          <a:xfrm>
            <a:off x="295325" y="334025"/>
            <a:ext cx="1026400" cy="97000"/>
          </a:xfrm>
          <a:prstGeom prst="rect">
            <a:avLst/>
          </a:prstGeom>
          <a:noFill/>
          <a:ln>
            <a:noFill/>
          </a:ln>
        </p:spPr>
      </p:pic>
      <p:sp>
        <p:nvSpPr>
          <p:cNvPr id="116" name="Google Shape;116;p25"/>
          <p:cNvSpPr txBox="1">
            <a:spLocks noGrp="1"/>
          </p:cNvSpPr>
          <p:nvPr>
            <p:ph type="subTitle" idx="1"/>
          </p:nvPr>
        </p:nvSpPr>
        <p:spPr>
          <a:xfrm>
            <a:off x="1611650" y="169825"/>
            <a:ext cx="5142000" cy="425400"/>
          </a:xfrm>
          <a:prstGeom prst="rect">
            <a:avLst/>
          </a:prstGeom>
          <a:noFill/>
          <a:ln>
            <a:noFill/>
          </a:ln>
        </p:spPr>
        <p:txBody>
          <a:bodyPr spcFirstLastPara="1" wrap="square" lIns="91425" tIns="91425" rIns="91425" bIns="91425" anchor="t" anchorCtr="0">
            <a:noAutofit/>
          </a:bodyPr>
          <a:lstStyle>
            <a:lvl1pPr lvl="0" algn="l" rtl="0">
              <a:lnSpc>
                <a:spcPct val="115000"/>
              </a:lnSpc>
              <a:spcBef>
                <a:spcPts val="0"/>
              </a:spcBef>
              <a:spcAft>
                <a:spcPts val="0"/>
              </a:spcAft>
              <a:buSzPts val="1600"/>
              <a:buFont typeface="Raleway SemiBold"/>
              <a:buNone/>
              <a:defRPr sz="1600">
                <a:latin typeface="Raleway SemiBold"/>
                <a:ea typeface="Raleway SemiBold"/>
                <a:cs typeface="Raleway SemiBold"/>
                <a:sym typeface="Raleway SemiBold"/>
              </a:defRPr>
            </a:lvl1pPr>
            <a:lvl2pPr lvl="1" algn="l" rtl="0">
              <a:lnSpc>
                <a:spcPct val="115000"/>
              </a:lnSpc>
              <a:spcBef>
                <a:spcPts val="1600"/>
              </a:spcBef>
              <a:spcAft>
                <a:spcPts val="0"/>
              </a:spcAft>
              <a:buSzPts val="1200"/>
              <a:buFont typeface="Raleway SemiBold"/>
              <a:buNone/>
              <a:defRPr>
                <a:latin typeface="Raleway SemiBold"/>
                <a:ea typeface="Raleway SemiBold"/>
                <a:cs typeface="Raleway SemiBold"/>
                <a:sym typeface="Raleway SemiBold"/>
              </a:defRPr>
            </a:lvl2pPr>
            <a:lvl3pPr lvl="2" algn="l" rtl="0">
              <a:lnSpc>
                <a:spcPct val="115000"/>
              </a:lnSpc>
              <a:spcBef>
                <a:spcPts val="1600"/>
              </a:spcBef>
              <a:spcAft>
                <a:spcPts val="0"/>
              </a:spcAft>
              <a:buSzPts val="1100"/>
              <a:buFont typeface="Raleway SemiBold"/>
              <a:buNone/>
              <a:defRPr>
                <a:latin typeface="Raleway SemiBold"/>
                <a:ea typeface="Raleway SemiBold"/>
                <a:cs typeface="Raleway SemiBold"/>
                <a:sym typeface="Raleway SemiBold"/>
              </a:defRPr>
            </a:lvl3pPr>
            <a:lvl4pPr lvl="3"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4pPr>
            <a:lvl5pPr lvl="4"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5pPr>
            <a:lvl6pPr lvl="5"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6pPr>
            <a:lvl7pPr lvl="6"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7pPr>
            <a:lvl8pPr lvl="7"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8pPr>
            <a:lvl9pPr lvl="8" algn="l" rtl="0">
              <a:lnSpc>
                <a:spcPct val="115000"/>
              </a:lnSpc>
              <a:spcBef>
                <a:spcPts val="1600"/>
              </a:spcBef>
              <a:spcAft>
                <a:spcPts val="1600"/>
              </a:spcAft>
              <a:buSzPts val="1000"/>
              <a:buFont typeface="Raleway SemiBold"/>
              <a:buNone/>
              <a:defRPr>
                <a:latin typeface="Raleway SemiBold"/>
                <a:ea typeface="Raleway SemiBold"/>
                <a:cs typeface="Raleway SemiBold"/>
                <a:sym typeface="Raleway SemiBold"/>
              </a:defRPr>
            </a:lvl9pPr>
          </a:lstStyle>
          <a:p>
            <a:endParaRPr/>
          </a:p>
        </p:txBody>
      </p:sp>
      <p:cxnSp>
        <p:nvCxnSpPr>
          <p:cNvPr id="117" name="Google Shape;117;p25"/>
          <p:cNvCxnSpPr/>
          <p:nvPr/>
        </p:nvCxnSpPr>
        <p:spPr>
          <a:xfrm rot="10800000" flipH="1">
            <a:off x="147575" y="4969450"/>
            <a:ext cx="8590500" cy="6900"/>
          </a:xfrm>
          <a:prstGeom prst="straightConnector1">
            <a:avLst/>
          </a:prstGeom>
          <a:noFill/>
          <a:ln w="9525" cap="flat" cmpd="sng">
            <a:solidFill>
              <a:srgbClr val="000066"/>
            </a:solidFill>
            <a:prstDash val="solid"/>
            <a:round/>
            <a:headEnd type="none" w="sm" len="sm"/>
            <a:tailEnd type="none" w="sm" len="sm"/>
          </a:ln>
        </p:spPr>
      </p:cxnSp>
      <p:pic>
        <p:nvPicPr>
          <p:cNvPr id="118" name="Google Shape;118;p25"/>
          <p:cNvPicPr preferRelativeResize="0"/>
          <p:nvPr/>
        </p:nvPicPr>
        <p:blipFill rotWithShape="1">
          <a:blip r:embed="rId4">
            <a:alphaModFix/>
          </a:blip>
          <a:srcRect/>
          <a:stretch/>
        </p:blipFill>
        <p:spPr>
          <a:xfrm>
            <a:off x="8617750" y="273688"/>
            <a:ext cx="373175" cy="217675"/>
          </a:xfrm>
          <a:prstGeom prst="rect">
            <a:avLst/>
          </a:prstGeom>
          <a:noFill/>
          <a:ln>
            <a:noFill/>
          </a:ln>
        </p:spPr>
      </p:pic>
      <p:sp>
        <p:nvSpPr>
          <p:cNvPr id="119" name="Google Shape;119;p25"/>
          <p:cNvSpPr txBox="1">
            <a:spLocks noGrp="1"/>
          </p:cNvSpPr>
          <p:nvPr>
            <p:ph type="sldNum" idx="12"/>
          </p:nvPr>
        </p:nvSpPr>
        <p:spPr>
          <a:xfrm>
            <a:off x="8595309" y="4749901"/>
            <a:ext cx="548700" cy="3936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Header - Navy 4">
  <p:cSld name="SECTION_HEADER_4">
    <p:bg>
      <p:bgPr>
        <a:solidFill>
          <a:schemeClr val="lt2"/>
        </a:solidFill>
        <a:effectLst/>
      </p:bgPr>
    </p:bg>
    <p:spTree>
      <p:nvGrpSpPr>
        <p:cNvPr id="1" name="Shape 120"/>
        <p:cNvGrpSpPr/>
        <p:nvPr/>
      </p:nvGrpSpPr>
      <p:grpSpPr>
        <a:xfrm>
          <a:off x="0" y="0"/>
          <a:ext cx="0" cy="0"/>
          <a:chOff x="0" y="0"/>
          <a:chExt cx="0" cy="0"/>
        </a:xfrm>
      </p:grpSpPr>
      <p:pic>
        <p:nvPicPr>
          <p:cNvPr id="121" name="Google Shape;121;p26"/>
          <p:cNvPicPr preferRelativeResize="0"/>
          <p:nvPr/>
        </p:nvPicPr>
        <p:blipFill rotWithShape="1">
          <a:blip r:embed="rId2">
            <a:alphaModFix/>
          </a:blip>
          <a:srcRect/>
          <a:stretch/>
        </p:blipFill>
        <p:spPr>
          <a:xfrm>
            <a:off x="147575" y="145900"/>
            <a:ext cx="8847498" cy="473250"/>
          </a:xfrm>
          <a:prstGeom prst="rect">
            <a:avLst/>
          </a:prstGeom>
          <a:noFill/>
          <a:ln>
            <a:noFill/>
          </a:ln>
        </p:spPr>
      </p:pic>
      <p:pic>
        <p:nvPicPr>
          <p:cNvPr id="122" name="Google Shape;122;p26"/>
          <p:cNvPicPr preferRelativeResize="0"/>
          <p:nvPr/>
        </p:nvPicPr>
        <p:blipFill rotWithShape="1">
          <a:blip r:embed="rId3">
            <a:alphaModFix/>
          </a:blip>
          <a:srcRect/>
          <a:stretch/>
        </p:blipFill>
        <p:spPr>
          <a:xfrm>
            <a:off x="295325" y="334025"/>
            <a:ext cx="1026400" cy="97000"/>
          </a:xfrm>
          <a:prstGeom prst="rect">
            <a:avLst/>
          </a:prstGeom>
          <a:noFill/>
          <a:ln>
            <a:noFill/>
          </a:ln>
        </p:spPr>
      </p:pic>
      <p:sp>
        <p:nvSpPr>
          <p:cNvPr id="123" name="Google Shape;123;p26"/>
          <p:cNvSpPr txBox="1">
            <a:spLocks noGrp="1"/>
          </p:cNvSpPr>
          <p:nvPr>
            <p:ph type="subTitle" idx="1"/>
          </p:nvPr>
        </p:nvSpPr>
        <p:spPr>
          <a:xfrm>
            <a:off x="1611650" y="169825"/>
            <a:ext cx="5142000" cy="425400"/>
          </a:xfrm>
          <a:prstGeom prst="rect">
            <a:avLst/>
          </a:prstGeom>
          <a:noFill/>
          <a:ln>
            <a:noFill/>
          </a:ln>
        </p:spPr>
        <p:txBody>
          <a:bodyPr spcFirstLastPara="1" wrap="square" lIns="91425" tIns="91425" rIns="91425" bIns="91425" anchor="t" anchorCtr="0">
            <a:noAutofit/>
          </a:bodyPr>
          <a:lstStyle>
            <a:lvl1pPr lvl="0" algn="l" rtl="0">
              <a:lnSpc>
                <a:spcPct val="115000"/>
              </a:lnSpc>
              <a:spcBef>
                <a:spcPts val="0"/>
              </a:spcBef>
              <a:spcAft>
                <a:spcPts val="0"/>
              </a:spcAft>
              <a:buSzPts val="1600"/>
              <a:buFont typeface="Raleway SemiBold"/>
              <a:buNone/>
              <a:defRPr sz="1600">
                <a:latin typeface="Raleway SemiBold"/>
                <a:ea typeface="Raleway SemiBold"/>
                <a:cs typeface="Raleway SemiBold"/>
                <a:sym typeface="Raleway SemiBold"/>
              </a:defRPr>
            </a:lvl1pPr>
            <a:lvl2pPr lvl="1" algn="l" rtl="0">
              <a:lnSpc>
                <a:spcPct val="115000"/>
              </a:lnSpc>
              <a:spcBef>
                <a:spcPts val="1600"/>
              </a:spcBef>
              <a:spcAft>
                <a:spcPts val="0"/>
              </a:spcAft>
              <a:buSzPts val="1200"/>
              <a:buFont typeface="Raleway SemiBold"/>
              <a:buNone/>
              <a:defRPr>
                <a:latin typeface="Raleway SemiBold"/>
                <a:ea typeface="Raleway SemiBold"/>
                <a:cs typeface="Raleway SemiBold"/>
                <a:sym typeface="Raleway SemiBold"/>
              </a:defRPr>
            </a:lvl2pPr>
            <a:lvl3pPr lvl="2" algn="l" rtl="0">
              <a:lnSpc>
                <a:spcPct val="115000"/>
              </a:lnSpc>
              <a:spcBef>
                <a:spcPts val="1600"/>
              </a:spcBef>
              <a:spcAft>
                <a:spcPts val="0"/>
              </a:spcAft>
              <a:buSzPts val="1100"/>
              <a:buFont typeface="Raleway SemiBold"/>
              <a:buNone/>
              <a:defRPr>
                <a:latin typeface="Raleway SemiBold"/>
                <a:ea typeface="Raleway SemiBold"/>
                <a:cs typeface="Raleway SemiBold"/>
                <a:sym typeface="Raleway SemiBold"/>
              </a:defRPr>
            </a:lvl3pPr>
            <a:lvl4pPr lvl="3"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4pPr>
            <a:lvl5pPr lvl="4"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5pPr>
            <a:lvl6pPr lvl="5"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6pPr>
            <a:lvl7pPr lvl="6"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7pPr>
            <a:lvl8pPr lvl="7"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8pPr>
            <a:lvl9pPr lvl="8" algn="l" rtl="0">
              <a:lnSpc>
                <a:spcPct val="115000"/>
              </a:lnSpc>
              <a:spcBef>
                <a:spcPts val="1600"/>
              </a:spcBef>
              <a:spcAft>
                <a:spcPts val="1600"/>
              </a:spcAft>
              <a:buSzPts val="1000"/>
              <a:buFont typeface="Raleway SemiBold"/>
              <a:buNone/>
              <a:defRPr>
                <a:latin typeface="Raleway SemiBold"/>
                <a:ea typeface="Raleway SemiBold"/>
                <a:cs typeface="Raleway SemiBold"/>
                <a:sym typeface="Raleway SemiBold"/>
              </a:defRPr>
            </a:lvl9pPr>
          </a:lstStyle>
          <a:p>
            <a:endParaRPr/>
          </a:p>
        </p:txBody>
      </p:sp>
      <p:cxnSp>
        <p:nvCxnSpPr>
          <p:cNvPr id="124" name="Google Shape;124;p26"/>
          <p:cNvCxnSpPr/>
          <p:nvPr/>
        </p:nvCxnSpPr>
        <p:spPr>
          <a:xfrm rot="10800000" flipH="1">
            <a:off x="147575" y="4969450"/>
            <a:ext cx="8590500" cy="6900"/>
          </a:xfrm>
          <a:prstGeom prst="straightConnector1">
            <a:avLst/>
          </a:prstGeom>
          <a:noFill/>
          <a:ln w="9525" cap="flat" cmpd="sng">
            <a:solidFill>
              <a:srgbClr val="000066"/>
            </a:solidFill>
            <a:prstDash val="solid"/>
            <a:round/>
            <a:headEnd type="none" w="sm" len="sm"/>
            <a:tailEnd type="none" w="sm" len="sm"/>
          </a:ln>
        </p:spPr>
      </p:cxnSp>
      <p:pic>
        <p:nvPicPr>
          <p:cNvPr id="125" name="Google Shape;125;p26"/>
          <p:cNvPicPr preferRelativeResize="0"/>
          <p:nvPr/>
        </p:nvPicPr>
        <p:blipFill rotWithShape="1">
          <a:blip r:embed="rId4">
            <a:alphaModFix/>
          </a:blip>
          <a:srcRect/>
          <a:stretch/>
        </p:blipFill>
        <p:spPr>
          <a:xfrm>
            <a:off x="8617750" y="273688"/>
            <a:ext cx="373175" cy="217675"/>
          </a:xfrm>
          <a:prstGeom prst="rect">
            <a:avLst/>
          </a:prstGeom>
          <a:noFill/>
          <a:ln>
            <a:noFill/>
          </a:ln>
        </p:spPr>
      </p:pic>
      <p:sp>
        <p:nvSpPr>
          <p:cNvPr id="126" name="Google Shape;126;p26"/>
          <p:cNvSpPr txBox="1">
            <a:spLocks noGrp="1"/>
          </p:cNvSpPr>
          <p:nvPr>
            <p:ph type="sldNum" idx="12"/>
          </p:nvPr>
        </p:nvSpPr>
        <p:spPr>
          <a:xfrm>
            <a:off x="8595309" y="4749901"/>
            <a:ext cx="548700" cy="3936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Header - Navy 5">
  <p:cSld name="SECTION_HEADER_5">
    <p:bg>
      <p:bgPr>
        <a:solidFill>
          <a:schemeClr val="lt2"/>
        </a:solidFill>
        <a:effectLst/>
      </p:bgPr>
    </p:bg>
    <p:spTree>
      <p:nvGrpSpPr>
        <p:cNvPr id="1" name="Shape 127"/>
        <p:cNvGrpSpPr/>
        <p:nvPr/>
      </p:nvGrpSpPr>
      <p:grpSpPr>
        <a:xfrm>
          <a:off x="0" y="0"/>
          <a:ext cx="0" cy="0"/>
          <a:chOff x="0" y="0"/>
          <a:chExt cx="0" cy="0"/>
        </a:xfrm>
      </p:grpSpPr>
      <p:pic>
        <p:nvPicPr>
          <p:cNvPr id="128" name="Google Shape;128;p27"/>
          <p:cNvPicPr preferRelativeResize="0"/>
          <p:nvPr/>
        </p:nvPicPr>
        <p:blipFill rotWithShape="1">
          <a:blip r:embed="rId2">
            <a:alphaModFix/>
          </a:blip>
          <a:srcRect/>
          <a:stretch/>
        </p:blipFill>
        <p:spPr>
          <a:xfrm>
            <a:off x="147575" y="145900"/>
            <a:ext cx="8847498" cy="473250"/>
          </a:xfrm>
          <a:prstGeom prst="rect">
            <a:avLst/>
          </a:prstGeom>
          <a:noFill/>
          <a:ln>
            <a:noFill/>
          </a:ln>
        </p:spPr>
      </p:pic>
      <p:pic>
        <p:nvPicPr>
          <p:cNvPr id="129" name="Google Shape;129;p27"/>
          <p:cNvPicPr preferRelativeResize="0"/>
          <p:nvPr/>
        </p:nvPicPr>
        <p:blipFill rotWithShape="1">
          <a:blip r:embed="rId3">
            <a:alphaModFix/>
          </a:blip>
          <a:srcRect/>
          <a:stretch/>
        </p:blipFill>
        <p:spPr>
          <a:xfrm>
            <a:off x="295325" y="334025"/>
            <a:ext cx="1026400" cy="97000"/>
          </a:xfrm>
          <a:prstGeom prst="rect">
            <a:avLst/>
          </a:prstGeom>
          <a:noFill/>
          <a:ln>
            <a:noFill/>
          </a:ln>
        </p:spPr>
      </p:pic>
      <p:sp>
        <p:nvSpPr>
          <p:cNvPr id="130" name="Google Shape;130;p27"/>
          <p:cNvSpPr txBox="1">
            <a:spLocks noGrp="1"/>
          </p:cNvSpPr>
          <p:nvPr>
            <p:ph type="subTitle" idx="1"/>
          </p:nvPr>
        </p:nvSpPr>
        <p:spPr>
          <a:xfrm>
            <a:off x="1611650" y="169825"/>
            <a:ext cx="5142000" cy="425400"/>
          </a:xfrm>
          <a:prstGeom prst="rect">
            <a:avLst/>
          </a:prstGeom>
          <a:noFill/>
          <a:ln>
            <a:noFill/>
          </a:ln>
        </p:spPr>
        <p:txBody>
          <a:bodyPr spcFirstLastPara="1" wrap="square" lIns="91425" tIns="91425" rIns="91425" bIns="91425" anchor="t" anchorCtr="0">
            <a:noAutofit/>
          </a:bodyPr>
          <a:lstStyle>
            <a:lvl1pPr lvl="0" algn="l" rtl="0">
              <a:lnSpc>
                <a:spcPct val="115000"/>
              </a:lnSpc>
              <a:spcBef>
                <a:spcPts val="0"/>
              </a:spcBef>
              <a:spcAft>
                <a:spcPts val="0"/>
              </a:spcAft>
              <a:buSzPts val="1600"/>
              <a:buFont typeface="Raleway SemiBold"/>
              <a:buNone/>
              <a:defRPr sz="1600">
                <a:latin typeface="Raleway SemiBold"/>
                <a:ea typeface="Raleway SemiBold"/>
                <a:cs typeface="Raleway SemiBold"/>
                <a:sym typeface="Raleway SemiBold"/>
              </a:defRPr>
            </a:lvl1pPr>
            <a:lvl2pPr lvl="1" algn="l" rtl="0">
              <a:lnSpc>
                <a:spcPct val="115000"/>
              </a:lnSpc>
              <a:spcBef>
                <a:spcPts val="1600"/>
              </a:spcBef>
              <a:spcAft>
                <a:spcPts val="0"/>
              </a:spcAft>
              <a:buSzPts val="1200"/>
              <a:buFont typeface="Raleway SemiBold"/>
              <a:buNone/>
              <a:defRPr>
                <a:latin typeface="Raleway SemiBold"/>
                <a:ea typeface="Raleway SemiBold"/>
                <a:cs typeface="Raleway SemiBold"/>
                <a:sym typeface="Raleway SemiBold"/>
              </a:defRPr>
            </a:lvl2pPr>
            <a:lvl3pPr lvl="2" algn="l" rtl="0">
              <a:lnSpc>
                <a:spcPct val="115000"/>
              </a:lnSpc>
              <a:spcBef>
                <a:spcPts val="1600"/>
              </a:spcBef>
              <a:spcAft>
                <a:spcPts val="0"/>
              </a:spcAft>
              <a:buSzPts val="1100"/>
              <a:buFont typeface="Raleway SemiBold"/>
              <a:buNone/>
              <a:defRPr>
                <a:latin typeface="Raleway SemiBold"/>
                <a:ea typeface="Raleway SemiBold"/>
                <a:cs typeface="Raleway SemiBold"/>
                <a:sym typeface="Raleway SemiBold"/>
              </a:defRPr>
            </a:lvl3pPr>
            <a:lvl4pPr lvl="3"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4pPr>
            <a:lvl5pPr lvl="4"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5pPr>
            <a:lvl6pPr lvl="5"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6pPr>
            <a:lvl7pPr lvl="6"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7pPr>
            <a:lvl8pPr lvl="7"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8pPr>
            <a:lvl9pPr lvl="8" algn="l" rtl="0">
              <a:lnSpc>
                <a:spcPct val="115000"/>
              </a:lnSpc>
              <a:spcBef>
                <a:spcPts val="1600"/>
              </a:spcBef>
              <a:spcAft>
                <a:spcPts val="1600"/>
              </a:spcAft>
              <a:buSzPts val="1000"/>
              <a:buFont typeface="Raleway SemiBold"/>
              <a:buNone/>
              <a:defRPr>
                <a:latin typeface="Raleway SemiBold"/>
                <a:ea typeface="Raleway SemiBold"/>
                <a:cs typeface="Raleway SemiBold"/>
                <a:sym typeface="Raleway SemiBold"/>
              </a:defRPr>
            </a:lvl9pPr>
          </a:lstStyle>
          <a:p>
            <a:endParaRPr/>
          </a:p>
        </p:txBody>
      </p:sp>
      <p:cxnSp>
        <p:nvCxnSpPr>
          <p:cNvPr id="131" name="Google Shape;131;p27"/>
          <p:cNvCxnSpPr/>
          <p:nvPr/>
        </p:nvCxnSpPr>
        <p:spPr>
          <a:xfrm rot="10800000" flipH="1">
            <a:off x="147575" y="4969450"/>
            <a:ext cx="8590500" cy="6900"/>
          </a:xfrm>
          <a:prstGeom prst="straightConnector1">
            <a:avLst/>
          </a:prstGeom>
          <a:noFill/>
          <a:ln w="9525" cap="flat" cmpd="sng">
            <a:solidFill>
              <a:srgbClr val="000066"/>
            </a:solidFill>
            <a:prstDash val="solid"/>
            <a:round/>
            <a:headEnd type="none" w="sm" len="sm"/>
            <a:tailEnd type="none" w="sm" len="sm"/>
          </a:ln>
        </p:spPr>
      </p:cxnSp>
      <p:pic>
        <p:nvPicPr>
          <p:cNvPr id="132" name="Google Shape;132;p27"/>
          <p:cNvPicPr preferRelativeResize="0"/>
          <p:nvPr/>
        </p:nvPicPr>
        <p:blipFill rotWithShape="1">
          <a:blip r:embed="rId4">
            <a:alphaModFix/>
          </a:blip>
          <a:srcRect/>
          <a:stretch/>
        </p:blipFill>
        <p:spPr>
          <a:xfrm>
            <a:off x="8617750" y="273688"/>
            <a:ext cx="373175" cy="217675"/>
          </a:xfrm>
          <a:prstGeom prst="rect">
            <a:avLst/>
          </a:prstGeom>
          <a:noFill/>
          <a:ln>
            <a:noFill/>
          </a:ln>
        </p:spPr>
      </p:pic>
      <p:sp>
        <p:nvSpPr>
          <p:cNvPr id="133" name="Google Shape;133;p27"/>
          <p:cNvSpPr txBox="1">
            <a:spLocks noGrp="1"/>
          </p:cNvSpPr>
          <p:nvPr>
            <p:ph type="sldNum" idx="12"/>
          </p:nvPr>
        </p:nvSpPr>
        <p:spPr>
          <a:xfrm>
            <a:off x="8595309" y="4749901"/>
            <a:ext cx="548700" cy="3936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eader - Navy 12">
  <p:cSld name="SECTION_HEADER_12">
    <p:bg>
      <p:bgPr>
        <a:solidFill>
          <a:schemeClr val="lt2"/>
        </a:solidFill>
        <a:effectLst/>
      </p:bgPr>
    </p:bg>
    <p:spTree>
      <p:nvGrpSpPr>
        <p:cNvPr id="1" name="Shape 134"/>
        <p:cNvGrpSpPr/>
        <p:nvPr/>
      </p:nvGrpSpPr>
      <p:grpSpPr>
        <a:xfrm>
          <a:off x="0" y="0"/>
          <a:ext cx="0" cy="0"/>
          <a:chOff x="0" y="0"/>
          <a:chExt cx="0" cy="0"/>
        </a:xfrm>
      </p:grpSpPr>
      <p:pic>
        <p:nvPicPr>
          <p:cNvPr id="135" name="Google Shape;135;p28"/>
          <p:cNvPicPr preferRelativeResize="0"/>
          <p:nvPr/>
        </p:nvPicPr>
        <p:blipFill rotWithShape="1">
          <a:blip r:embed="rId2">
            <a:alphaModFix/>
          </a:blip>
          <a:srcRect/>
          <a:stretch/>
        </p:blipFill>
        <p:spPr>
          <a:xfrm>
            <a:off x="147575" y="145900"/>
            <a:ext cx="8847498" cy="473250"/>
          </a:xfrm>
          <a:prstGeom prst="rect">
            <a:avLst/>
          </a:prstGeom>
          <a:noFill/>
          <a:ln>
            <a:noFill/>
          </a:ln>
        </p:spPr>
      </p:pic>
      <p:pic>
        <p:nvPicPr>
          <p:cNvPr id="136" name="Google Shape;136;p28"/>
          <p:cNvPicPr preferRelativeResize="0"/>
          <p:nvPr/>
        </p:nvPicPr>
        <p:blipFill rotWithShape="1">
          <a:blip r:embed="rId3">
            <a:alphaModFix/>
          </a:blip>
          <a:srcRect/>
          <a:stretch/>
        </p:blipFill>
        <p:spPr>
          <a:xfrm>
            <a:off x="295325" y="334025"/>
            <a:ext cx="1026400" cy="97000"/>
          </a:xfrm>
          <a:prstGeom prst="rect">
            <a:avLst/>
          </a:prstGeom>
          <a:noFill/>
          <a:ln>
            <a:noFill/>
          </a:ln>
        </p:spPr>
      </p:pic>
      <p:sp>
        <p:nvSpPr>
          <p:cNvPr id="137" name="Google Shape;137;p28"/>
          <p:cNvSpPr txBox="1">
            <a:spLocks noGrp="1"/>
          </p:cNvSpPr>
          <p:nvPr>
            <p:ph type="subTitle" idx="1"/>
          </p:nvPr>
        </p:nvSpPr>
        <p:spPr>
          <a:xfrm>
            <a:off x="1611650" y="169825"/>
            <a:ext cx="5142000" cy="425400"/>
          </a:xfrm>
          <a:prstGeom prst="rect">
            <a:avLst/>
          </a:prstGeom>
          <a:noFill/>
          <a:ln>
            <a:noFill/>
          </a:ln>
        </p:spPr>
        <p:txBody>
          <a:bodyPr spcFirstLastPara="1" wrap="square" lIns="91425" tIns="91425" rIns="91425" bIns="91425" anchor="t" anchorCtr="0">
            <a:noAutofit/>
          </a:bodyPr>
          <a:lstStyle>
            <a:lvl1pPr lvl="0" algn="l" rtl="0">
              <a:lnSpc>
                <a:spcPct val="115000"/>
              </a:lnSpc>
              <a:spcBef>
                <a:spcPts val="0"/>
              </a:spcBef>
              <a:spcAft>
                <a:spcPts val="0"/>
              </a:spcAft>
              <a:buSzPts val="1600"/>
              <a:buFont typeface="Raleway SemiBold"/>
              <a:buNone/>
              <a:defRPr sz="1600">
                <a:latin typeface="Raleway SemiBold"/>
                <a:ea typeface="Raleway SemiBold"/>
                <a:cs typeface="Raleway SemiBold"/>
                <a:sym typeface="Raleway SemiBold"/>
              </a:defRPr>
            </a:lvl1pPr>
            <a:lvl2pPr lvl="1" algn="l" rtl="0">
              <a:lnSpc>
                <a:spcPct val="115000"/>
              </a:lnSpc>
              <a:spcBef>
                <a:spcPts val="1600"/>
              </a:spcBef>
              <a:spcAft>
                <a:spcPts val="0"/>
              </a:spcAft>
              <a:buSzPts val="1200"/>
              <a:buFont typeface="Raleway SemiBold"/>
              <a:buNone/>
              <a:defRPr>
                <a:latin typeface="Raleway SemiBold"/>
                <a:ea typeface="Raleway SemiBold"/>
                <a:cs typeface="Raleway SemiBold"/>
                <a:sym typeface="Raleway SemiBold"/>
              </a:defRPr>
            </a:lvl2pPr>
            <a:lvl3pPr lvl="2" algn="l" rtl="0">
              <a:lnSpc>
                <a:spcPct val="115000"/>
              </a:lnSpc>
              <a:spcBef>
                <a:spcPts val="1600"/>
              </a:spcBef>
              <a:spcAft>
                <a:spcPts val="0"/>
              </a:spcAft>
              <a:buSzPts val="1100"/>
              <a:buFont typeface="Raleway SemiBold"/>
              <a:buNone/>
              <a:defRPr>
                <a:latin typeface="Raleway SemiBold"/>
                <a:ea typeface="Raleway SemiBold"/>
                <a:cs typeface="Raleway SemiBold"/>
                <a:sym typeface="Raleway SemiBold"/>
              </a:defRPr>
            </a:lvl3pPr>
            <a:lvl4pPr lvl="3"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4pPr>
            <a:lvl5pPr lvl="4"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5pPr>
            <a:lvl6pPr lvl="5"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6pPr>
            <a:lvl7pPr lvl="6"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7pPr>
            <a:lvl8pPr lvl="7" algn="l" rtl="0">
              <a:lnSpc>
                <a:spcPct val="115000"/>
              </a:lnSpc>
              <a:spcBef>
                <a:spcPts val="1600"/>
              </a:spcBef>
              <a:spcAft>
                <a:spcPts val="0"/>
              </a:spcAft>
              <a:buSzPts val="1000"/>
              <a:buFont typeface="Raleway SemiBold"/>
              <a:buNone/>
              <a:defRPr>
                <a:latin typeface="Raleway SemiBold"/>
                <a:ea typeface="Raleway SemiBold"/>
                <a:cs typeface="Raleway SemiBold"/>
                <a:sym typeface="Raleway SemiBold"/>
              </a:defRPr>
            </a:lvl8pPr>
            <a:lvl9pPr lvl="8" algn="l" rtl="0">
              <a:lnSpc>
                <a:spcPct val="115000"/>
              </a:lnSpc>
              <a:spcBef>
                <a:spcPts val="1600"/>
              </a:spcBef>
              <a:spcAft>
                <a:spcPts val="1600"/>
              </a:spcAft>
              <a:buSzPts val="1000"/>
              <a:buFont typeface="Raleway SemiBold"/>
              <a:buNone/>
              <a:defRPr>
                <a:latin typeface="Raleway SemiBold"/>
                <a:ea typeface="Raleway SemiBold"/>
                <a:cs typeface="Raleway SemiBold"/>
                <a:sym typeface="Raleway SemiBold"/>
              </a:defRPr>
            </a:lvl9pPr>
          </a:lstStyle>
          <a:p>
            <a:endParaRPr/>
          </a:p>
        </p:txBody>
      </p:sp>
      <p:cxnSp>
        <p:nvCxnSpPr>
          <p:cNvPr id="138" name="Google Shape;138;p28"/>
          <p:cNvCxnSpPr/>
          <p:nvPr/>
        </p:nvCxnSpPr>
        <p:spPr>
          <a:xfrm rot="10800000" flipH="1">
            <a:off x="147575" y="4969450"/>
            <a:ext cx="8590500" cy="6900"/>
          </a:xfrm>
          <a:prstGeom prst="straightConnector1">
            <a:avLst/>
          </a:prstGeom>
          <a:noFill/>
          <a:ln w="9525" cap="flat" cmpd="sng">
            <a:solidFill>
              <a:srgbClr val="000066"/>
            </a:solidFill>
            <a:prstDash val="solid"/>
            <a:round/>
            <a:headEnd type="none" w="sm" len="sm"/>
            <a:tailEnd type="none" w="sm" len="sm"/>
          </a:ln>
        </p:spPr>
      </p:cxnSp>
      <p:pic>
        <p:nvPicPr>
          <p:cNvPr id="139" name="Google Shape;139;p28"/>
          <p:cNvPicPr preferRelativeResize="0"/>
          <p:nvPr/>
        </p:nvPicPr>
        <p:blipFill rotWithShape="1">
          <a:blip r:embed="rId4">
            <a:alphaModFix/>
          </a:blip>
          <a:srcRect/>
          <a:stretch/>
        </p:blipFill>
        <p:spPr>
          <a:xfrm>
            <a:off x="8617750" y="273688"/>
            <a:ext cx="373175" cy="217675"/>
          </a:xfrm>
          <a:prstGeom prst="rect">
            <a:avLst/>
          </a:prstGeom>
          <a:noFill/>
          <a:ln>
            <a:noFill/>
          </a:ln>
        </p:spPr>
      </p:pic>
      <p:sp>
        <p:nvSpPr>
          <p:cNvPr id="140" name="Google Shape;140;p28"/>
          <p:cNvSpPr txBox="1">
            <a:spLocks noGrp="1"/>
          </p:cNvSpPr>
          <p:nvPr>
            <p:ph type="sldNum" idx="12"/>
          </p:nvPr>
        </p:nvSpPr>
        <p:spPr>
          <a:xfrm>
            <a:off x="8595309" y="4749901"/>
            <a:ext cx="548700" cy="3936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00006B"/>
                </a:solidFill>
                <a:latin typeface="Raleway SemiBold"/>
                <a:ea typeface="Raleway SemiBold"/>
                <a:cs typeface="Raleway SemiBold"/>
                <a:sym typeface="Raleway SemiBold"/>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treamline">
    <p:bg>
      <p:bgPr>
        <a:no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35500" y="140225"/>
            <a:ext cx="80199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5"/>
              </a:buClr>
              <a:buSzPts val="2800"/>
              <a:buFont typeface="Roboto"/>
              <a:buNone/>
              <a:defRPr sz="2800" b="1">
                <a:solidFill>
                  <a:schemeClr val="accent5"/>
                </a:solidFill>
                <a:latin typeface="Roboto"/>
                <a:ea typeface="Roboto"/>
                <a:cs typeface="Roboto"/>
                <a:sym typeface="Roboto"/>
              </a:defRPr>
            </a:lvl1pPr>
            <a:lvl2pPr lvl="1" rtl="0">
              <a:spcBef>
                <a:spcPts val="0"/>
              </a:spcBef>
              <a:spcAft>
                <a:spcPts val="0"/>
              </a:spcAft>
              <a:buSzPts val="2800"/>
              <a:buFont typeface="Raleway"/>
              <a:buNone/>
              <a:defRPr sz="2800" b="1">
                <a:latin typeface="Raleway"/>
                <a:ea typeface="Raleway"/>
                <a:cs typeface="Raleway"/>
                <a:sym typeface="Raleway"/>
              </a:defRPr>
            </a:lvl2pPr>
            <a:lvl3pPr lvl="2" rtl="0">
              <a:spcBef>
                <a:spcPts val="0"/>
              </a:spcBef>
              <a:spcAft>
                <a:spcPts val="0"/>
              </a:spcAft>
              <a:buSzPts val="2800"/>
              <a:buFont typeface="Raleway"/>
              <a:buNone/>
              <a:defRPr sz="2800" b="1">
                <a:latin typeface="Raleway"/>
                <a:ea typeface="Raleway"/>
                <a:cs typeface="Raleway"/>
                <a:sym typeface="Raleway"/>
              </a:defRPr>
            </a:lvl3pPr>
            <a:lvl4pPr lvl="3" rtl="0">
              <a:spcBef>
                <a:spcPts val="0"/>
              </a:spcBef>
              <a:spcAft>
                <a:spcPts val="0"/>
              </a:spcAft>
              <a:buSzPts val="2800"/>
              <a:buFont typeface="Raleway"/>
              <a:buNone/>
              <a:defRPr sz="2800" b="1">
                <a:latin typeface="Raleway"/>
                <a:ea typeface="Raleway"/>
                <a:cs typeface="Raleway"/>
                <a:sym typeface="Raleway"/>
              </a:defRPr>
            </a:lvl4pPr>
            <a:lvl5pPr lvl="4" rtl="0">
              <a:spcBef>
                <a:spcPts val="0"/>
              </a:spcBef>
              <a:spcAft>
                <a:spcPts val="0"/>
              </a:spcAft>
              <a:buSzPts val="2800"/>
              <a:buFont typeface="Raleway"/>
              <a:buNone/>
              <a:defRPr sz="2800" b="1">
                <a:latin typeface="Raleway"/>
                <a:ea typeface="Raleway"/>
                <a:cs typeface="Raleway"/>
                <a:sym typeface="Raleway"/>
              </a:defRPr>
            </a:lvl5pPr>
            <a:lvl6pPr lvl="5" rtl="0">
              <a:spcBef>
                <a:spcPts val="0"/>
              </a:spcBef>
              <a:spcAft>
                <a:spcPts val="0"/>
              </a:spcAft>
              <a:buSzPts val="2800"/>
              <a:buFont typeface="Raleway"/>
              <a:buNone/>
              <a:defRPr sz="2800" b="1">
                <a:latin typeface="Raleway"/>
                <a:ea typeface="Raleway"/>
                <a:cs typeface="Raleway"/>
                <a:sym typeface="Raleway"/>
              </a:defRPr>
            </a:lvl6pPr>
            <a:lvl7pPr lvl="6" rtl="0">
              <a:spcBef>
                <a:spcPts val="0"/>
              </a:spcBef>
              <a:spcAft>
                <a:spcPts val="0"/>
              </a:spcAft>
              <a:buSzPts val="2800"/>
              <a:buFont typeface="Raleway"/>
              <a:buNone/>
              <a:defRPr sz="2800" b="1">
                <a:latin typeface="Raleway"/>
                <a:ea typeface="Raleway"/>
                <a:cs typeface="Raleway"/>
                <a:sym typeface="Raleway"/>
              </a:defRPr>
            </a:lvl7pPr>
            <a:lvl8pPr lvl="7" rtl="0">
              <a:spcBef>
                <a:spcPts val="0"/>
              </a:spcBef>
              <a:spcAft>
                <a:spcPts val="0"/>
              </a:spcAft>
              <a:buSzPts val="2800"/>
              <a:buFont typeface="Raleway"/>
              <a:buNone/>
              <a:defRPr sz="2800" b="1">
                <a:latin typeface="Raleway"/>
                <a:ea typeface="Raleway"/>
                <a:cs typeface="Raleway"/>
                <a:sym typeface="Raleway"/>
              </a:defRPr>
            </a:lvl8pPr>
            <a:lvl9pPr lvl="8" rtl="0">
              <a:spcBef>
                <a:spcPts val="0"/>
              </a:spcBef>
              <a:spcAft>
                <a:spcPts val="0"/>
              </a:spcAft>
              <a:buSzPts val="2800"/>
              <a:buFont typeface="Raleway"/>
              <a:buNone/>
              <a:defRPr sz="2800" b="1">
                <a:latin typeface="Raleway"/>
                <a:ea typeface="Raleway"/>
                <a:cs typeface="Raleway"/>
                <a:sym typeface="Raleway"/>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accent1"/>
              </a:buClr>
              <a:buSzPts val="1300"/>
              <a:buFont typeface="Roboto"/>
              <a:buChar char="●"/>
              <a:defRPr sz="1300">
                <a:solidFill>
                  <a:schemeClr val="accent1"/>
                </a:solidFill>
                <a:latin typeface="Roboto"/>
                <a:ea typeface="Roboto"/>
                <a:cs typeface="Roboto"/>
                <a:sym typeface="Roboto"/>
              </a:defRPr>
            </a:lvl1pPr>
            <a:lvl2pPr marL="914400" lvl="1"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2pPr>
            <a:lvl3pPr marL="1371600" lvl="2"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3pPr>
            <a:lvl4pPr marL="1828800" lvl="3"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4pPr>
            <a:lvl5pPr marL="2286000" lvl="4"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5pPr>
            <a:lvl6pPr marL="2743200" lvl="5"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6pPr>
            <a:lvl7pPr marL="3200400" lvl="6"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7pPr>
            <a:lvl8pPr marL="3657600" lvl="7" indent="-298450" rtl="0">
              <a:lnSpc>
                <a:spcPct val="115000"/>
              </a:lnSpc>
              <a:spcBef>
                <a:spcPts val="1600"/>
              </a:spcBef>
              <a:spcAft>
                <a:spcPts val="0"/>
              </a:spcAft>
              <a:buClr>
                <a:schemeClr val="accent1"/>
              </a:buClr>
              <a:buSzPts val="1100"/>
              <a:buFont typeface="Roboto"/>
              <a:buChar char="○"/>
              <a:defRPr sz="1100">
                <a:solidFill>
                  <a:schemeClr val="accent1"/>
                </a:solidFill>
                <a:latin typeface="Roboto"/>
                <a:ea typeface="Roboto"/>
                <a:cs typeface="Roboto"/>
                <a:sym typeface="Roboto"/>
              </a:defRPr>
            </a:lvl8pPr>
            <a:lvl9pPr marL="4114800" lvl="8" indent="-298450" rtl="0">
              <a:lnSpc>
                <a:spcPct val="115000"/>
              </a:lnSpc>
              <a:spcBef>
                <a:spcPts val="1600"/>
              </a:spcBef>
              <a:spcAft>
                <a:spcPts val="1600"/>
              </a:spcAft>
              <a:buClr>
                <a:schemeClr val="accent1"/>
              </a:buClr>
              <a:buSzPts val="1100"/>
              <a:buFont typeface="Roboto"/>
              <a:buChar char="■"/>
              <a:defRPr sz="1100">
                <a:solidFill>
                  <a:schemeClr val="accent1"/>
                </a:solidFill>
                <a:latin typeface="Roboto"/>
                <a:ea typeface="Roboto"/>
                <a:cs typeface="Roboto"/>
                <a:sym typeface="Roboto"/>
              </a:defRPr>
            </a:lvl9pPr>
          </a:lstStyle>
          <a:p>
            <a:endParaRPr/>
          </a:p>
        </p:txBody>
      </p:sp>
      <p:sp>
        <p:nvSpPr>
          <p:cNvPr id="53" name="Google Shape;53;p13"/>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rtl="0">
              <a:buNone/>
              <a:defRPr sz="1000">
                <a:solidFill>
                  <a:schemeClr val="accent1"/>
                </a:solidFill>
                <a:latin typeface="Roboto"/>
                <a:ea typeface="Roboto"/>
                <a:cs typeface="Roboto"/>
                <a:sym typeface="Roboto"/>
              </a:defRPr>
            </a:lvl1pPr>
            <a:lvl2pPr lvl="1" algn="r" rtl="0">
              <a:buNone/>
              <a:defRPr sz="1000">
                <a:solidFill>
                  <a:schemeClr val="accent1"/>
                </a:solidFill>
                <a:latin typeface="Roboto"/>
                <a:ea typeface="Roboto"/>
                <a:cs typeface="Roboto"/>
                <a:sym typeface="Roboto"/>
              </a:defRPr>
            </a:lvl2pPr>
            <a:lvl3pPr lvl="2" algn="r" rtl="0">
              <a:buNone/>
              <a:defRPr sz="1000">
                <a:solidFill>
                  <a:schemeClr val="accent1"/>
                </a:solidFill>
                <a:latin typeface="Roboto"/>
                <a:ea typeface="Roboto"/>
                <a:cs typeface="Roboto"/>
                <a:sym typeface="Roboto"/>
              </a:defRPr>
            </a:lvl3pPr>
            <a:lvl4pPr lvl="3" algn="r" rtl="0">
              <a:buNone/>
              <a:defRPr sz="1000">
                <a:solidFill>
                  <a:schemeClr val="accent1"/>
                </a:solidFill>
                <a:latin typeface="Roboto"/>
                <a:ea typeface="Roboto"/>
                <a:cs typeface="Roboto"/>
                <a:sym typeface="Roboto"/>
              </a:defRPr>
            </a:lvl4pPr>
            <a:lvl5pPr lvl="4" algn="r" rtl="0">
              <a:buNone/>
              <a:defRPr sz="1000">
                <a:solidFill>
                  <a:schemeClr val="accent1"/>
                </a:solidFill>
                <a:latin typeface="Roboto"/>
                <a:ea typeface="Roboto"/>
                <a:cs typeface="Roboto"/>
                <a:sym typeface="Roboto"/>
              </a:defRPr>
            </a:lvl5pPr>
            <a:lvl6pPr lvl="5" algn="r" rtl="0">
              <a:buNone/>
              <a:defRPr sz="1000">
                <a:solidFill>
                  <a:schemeClr val="accent1"/>
                </a:solidFill>
                <a:latin typeface="Roboto"/>
                <a:ea typeface="Roboto"/>
                <a:cs typeface="Roboto"/>
                <a:sym typeface="Roboto"/>
              </a:defRPr>
            </a:lvl6pPr>
            <a:lvl7pPr lvl="6" algn="r" rtl="0">
              <a:buNone/>
              <a:defRPr sz="1000">
                <a:solidFill>
                  <a:schemeClr val="accent1"/>
                </a:solidFill>
                <a:latin typeface="Roboto"/>
                <a:ea typeface="Roboto"/>
                <a:cs typeface="Roboto"/>
                <a:sym typeface="Roboto"/>
              </a:defRPr>
            </a:lvl7pPr>
            <a:lvl8pPr lvl="7" algn="r" rtl="0">
              <a:buNone/>
              <a:defRPr sz="1000">
                <a:solidFill>
                  <a:schemeClr val="accent1"/>
                </a:solidFill>
                <a:latin typeface="Roboto"/>
                <a:ea typeface="Roboto"/>
                <a:cs typeface="Roboto"/>
                <a:sym typeface="Roboto"/>
              </a:defRPr>
            </a:lvl8pPr>
            <a:lvl9pPr lvl="8" algn="r" rtl="0">
              <a:buNone/>
              <a:defRPr sz="1000">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9"/>
          <p:cNvSpPr txBox="1"/>
          <p:nvPr/>
        </p:nvSpPr>
        <p:spPr>
          <a:xfrm>
            <a:off x="102600" y="1432125"/>
            <a:ext cx="4510800" cy="355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accent5"/>
                </a:solidFill>
                <a:latin typeface="Roboto"/>
                <a:ea typeface="Roboto"/>
                <a:cs typeface="Roboto"/>
                <a:sym typeface="Roboto"/>
              </a:rPr>
              <a:t>What’s the innovation?</a:t>
            </a:r>
            <a:endParaRPr sz="1200" b="1" dirty="0">
              <a:solidFill>
                <a:schemeClr val="accent5"/>
              </a:solidFill>
              <a:latin typeface="Roboto"/>
              <a:ea typeface="Roboto"/>
              <a:cs typeface="Roboto"/>
              <a:sym typeface="Roboto"/>
            </a:endParaRPr>
          </a:p>
          <a:p>
            <a:pPr marL="457200" lvl="0" indent="-285750" algn="l" rtl="0">
              <a:spcBef>
                <a:spcPts val="0"/>
              </a:spcBef>
              <a:spcAft>
                <a:spcPts val="0"/>
              </a:spcAft>
              <a:buSzPts val="900"/>
              <a:buFont typeface="Roboto"/>
              <a:buChar char="●"/>
            </a:pPr>
            <a:r>
              <a:rPr lang="en" sz="900" b="1">
                <a:latin typeface="Roboto"/>
                <a:ea typeface="Roboto"/>
                <a:cs typeface="Roboto"/>
                <a:sym typeface="Roboto"/>
              </a:rPr>
              <a:t>End-use of Hydrogen Produced:</a:t>
            </a:r>
            <a:r>
              <a:rPr lang="en" sz="900">
                <a:latin typeface="Roboto"/>
                <a:ea typeface="Roboto"/>
                <a:cs typeface="Roboto"/>
                <a:sym typeface="Roboto"/>
              </a:rPr>
              <a:t> Hydrogen use today is dominated by industry, namely: oil refining, ammonia production, methanol production and steel production. </a:t>
            </a:r>
            <a:r>
              <a:rPr lang="en" sz="900" dirty="0">
                <a:latin typeface="Roboto"/>
                <a:ea typeface="Roboto"/>
                <a:cs typeface="Roboto"/>
                <a:sym typeface="Roboto"/>
              </a:rPr>
              <a:t>This will be a first-of-a-kind project to produce hydrogen on-site for direct use in aviation  (hydrogen-electric propulsion). The aim is also to use a new technology electrolyzer with reduced iridium and platinum thus reducing cost and materials intensity. We also intend to containerize infrastructure to the extent possible to reduce installed CAPEX costs.</a:t>
            </a:r>
            <a:endParaRPr sz="900" b="1" dirty="0">
              <a:latin typeface="Roboto"/>
              <a:ea typeface="Roboto"/>
              <a:cs typeface="Roboto"/>
              <a:sym typeface="Roboto"/>
            </a:endParaRPr>
          </a:p>
          <a:p>
            <a:pPr marL="457200" lvl="0" indent="-285750" algn="l" rtl="0">
              <a:spcBef>
                <a:spcPts val="0"/>
              </a:spcBef>
              <a:spcAft>
                <a:spcPts val="0"/>
              </a:spcAft>
              <a:buSzPts val="900"/>
              <a:buFont typeface="Roboto"/>
              <a:buChar char="●"/>
            </a:pPr>
            <a:r>
              <a:rPr lang="en" sz="900" b="1" dirty="0">
                <a:latin typeface="Roboto"/>
                <a:ea typeface="Roboto"/>
                <a:cs typeface="Roboto"/>
                <a:sym typeface="Roboto"/>
              </a:rPr>
              <a:t>Avoiding Transportation and Distribution Costs: </a:t>
            </a:r>
            <a:r>
              <a:rPr lang="en" sz="900" dirty="0">
                <a:latin typeface="Roboto"/>
                <a:ea typeface="Roboto"/>
                <a:cs typeface="Roboto"/>
                <a:sym typeface="Roboto"/>
              </a:rPr>
              <a:t>The H-3 Project will be producing hydrogen at the site of the offtaker. On-site production only results in a conversion/transmission cost of 0.5 USD/kg H</a:t>
            </a:r>
            <a:r>
              <a:rPr lang="en" sz="900" baseline="-25000" dirty="0">
                <a:latin typeface="Roboto"/>
                <a:ea typeface="Roboto"/>
                <a:cs typeface="Roboto"/>
                <a:sym typeface="Roboto"/>
              </a:rPr>
              <a:t>2</a:t>
            </a:r>
            <a:r>
              <a:rPr lang="en" sz="900" dirty="0">
                <a:latin typeface="Roboto"/>
                <a:ea typeface="Roboto"/>
                <a:cs typeface="Roboto"/>
                <a:sym typeface="Roboto"/>
              </a:rPr>
              <a:t> and no distribution cost. This approach not only lowers the overall levelized delivered cost of hydrogen, but also allows for the offtaker to contract green hydrogen supply at the most competitive price possible.</a:t>
            </a:r>
            <a:endParaRPr sz="900" dirty="0">
              <a:latin typeface="Roboto"/>
              <a:ea typeface="Roboto"/>
              <a:cs typeface="Roboto"/>
              <a:sym typeface="Roboto"/>
            </a:endParaRPr>
          </a:p>
          <a:p>
            <a:pPr marL="457200" lvl="0" indent="-285750" algn="l" rtl="0">
              <a:spcBef>
                <a:spcPts val="0"/>
              </a:spcBef>
              <a:spcAft>
                <a:spcPts val="0"/>
              </a:spcAft>
              <a:buSzPts val="900"/>
              <a:buFont typeface="Roboto"/>
              <a:buChar char="●"/>
            </a:pPr>
            <a:r>
              <a:rPr lang="en" sz="900" b="1" dirty="0">
                <a:latin typeface="Roboto"/>
                <a:ea typeface="Roboto"/>
                <a:cs typeface="Roboto"/>
                <a:sym typeface="Roboto"/>
              </a:rPr>
              <a:t>AI-powered system integration: </a:t>
            </a:r>
            <a:r>
              <a:rPr lang="en" sz="900" dirty="0">
                <a:latin typeface="Roboto"/>
                <a:ea typeface="Roboto"/>
                <a:cs typeface="Roboto"/>
                <a:sym typeface="Roboto"/>
              </a:rPr>
              <a:t>A software-optimized system (lowest cost, lowest emissions) involving renewable energy, hydrogen production and storage, battery storage, and a grid connection has never been demonstrated at pilot scale.</a:t>
            </a:r>
            <a:endParaRPr sz="900" b="1" dirty="0">
              <a:latin typeface="Roboto"/>
              <a:ea typeface="Roboto"/>
              <a:cs typeface="Roboto"/>
              <a:sym typeface="Roboto"/>
            </a:endParaRPr>
          </a:p>
          <a:p>
            <a:pPr marL="457200" lvl="0" indent="-285750" algn="l" rtl="0">
              <a:spcBef>
                <a:spcPts val="0"/>
              </a:spcBef>
              <a:spcAft>
                <a:spcPts val="0"/>
              </a:spcAft>
              <a:buSzPts val="900"/>
              <a:buFont typeface="Roboto"/>
              <a:buChar char="●"/>
            </a:pPr>
            <a:r>
              <a:rPr lang="en" sz="900" b="1" dirty="0">
                <a:latin typeface="Roboto"/>
                <a:ea typeface="Roboto"/>
                <a:cs typeface="Roboto"/>
                <a:sym typeface="Roboto"/>
              </a:rPr>
              <a:t>Grid-stability, Energy Storage, Decarbonization Services</a:t>
            </a:r>
            <a:r>
              <a:rPr lang="en" sz="900" dirty="0">
                <a:latin typeface="Roboto"/>
                <a:ea typeface="Roboto"/>
                <a:cs typeface="Roboto"/>
                <a:sym typeface="Roboto"/>
              </a:rPr>
              <a:t>:</a:t>
            </a:r>
            <a:endParaRPr sz="900" dirty="0">
              <a:latin typeface="Roboto"/>
              <a:ea typeface="Roboto"/>
              <a:cs typeface="Roboto"/>
              <a:sym typeface="Roboto"/>
            </a:endParaRPr>
          </a:p>
          <a:p>
            <a:pPr marL="914400" lvl="1" indent="-285750" algn="l" rtl="0">
              <a:spcBef>
                <a:spcPts val="0"/>
              </a:spcBef>
              <a:spcAft>
                <a:spcPts val="0"/>
              </a:spcAft>
              <a:buSzPts val="900"/>
              <a:buFont typeface="Roboto"/>
              <a:buChar char="○"/>
            </a:pPr>
            <a:r>
              <a:rPr lang="en" sz="900" dirty="0">
                <a:latin typeface="Roboto"/>
                <a:ea typeface="Roboto"/>
                <a:cs typeface="Roboto"/>
                <a:sym typeface="Roboto"/>
              </a:rPr>
              <a:t>By combining hydrogen with battery storage, one mitigates drawbacks from each technology operating alone.</a:t>
            </a:r>
            <a:endParaRPr sz="900" dirty="0">
              <a:latin typeface="Roboto"/>
              <a:ea typeface="Roboto"/>
              <a:cs typeface="Roboto"/>
              <a:sym typeface="Roboto"/>
            </a:endParaRPr>
          </a:p>
          <a:p>
            <a:pPr marL="914400" lvl="1" indent="-285750" algn="l" rtl="0">
              <a:spcBef>
                <a:spcPts val="0"/>
              </a:spcBef>
              <a:spcAft>
                <a:spcPts val="0"/>
              </a:spcAft>
              <a:buSzPts val="900"/>
              <a:buFont typeface="Roboto"/>
              <a:buChar char="○"/>
            </a:pPr>
            <a:r>
              <a:rPr lang="en" sz="900" dirty="0">
                <a:latin typeface="Roboto"/>
                <a:ea typeface="Roboto"/>
                <a:cs typeface="Roboto"/>
                <a:sym typeface="Roboto"/>
              </a:rPr>
              <a:t>Excess energy from the project can be deployed back to the grid for compensation (low-emission Demand Response, additional revenue stream to buy down levelized cost of production).</a:t>
            </a:r>
            <a:endParaRPr sz="900" dirty="0">
              <a:latin typeface="Roboto"/>
              <a:ea typeface="Roboto"/>
              <a:cs typeface="Roboto"/>
              <a:sym typeface="Roboto"/>
            </a:endParaRPr>
          </a:p>
        </p:txBody>
      </p:sp>
      <p:sp>
        <p:nvSpPr>
          <p:cNvPr id="146" name="Google Shape;146;p29"/>
          <p:cNvSpPr txBox="1"/>
          <p:nvPr/>
        </p:nvSpPr>
        <p:spPr>
          <a:xfrm>
            <a:off x="4495800" y="692925"/>
            <a:ext cx="4572000" cy="203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solidFill>
                  <a:schemeClr val="accent5"/>
                </a:solidFill>
                <a:latin typeface="Roboto"/>
                <a:ea typeface="Roboto"/>
                <a:cs typeface="Roboto"/>
                <a:sym typeface="Roboto"/>
              </a:rPr>
              <a:t>How does it contribute to U.S. Department of Energy Goals?</a:t>
            </a:r>
            <a:endParaRPr sz="1200" b="1">
              <a:solidFill>
                <a:schemeClr val="accent5"/>
              </a:solidFill>
              <a:latin typeface="Roboto"/>
              <a:ea typeface="Roboto"/>
              <a:cs typeface="Roboto"/>
              <a:sym typeface="Roboto"/>
            </a:endParaRPr>
          </a:p>
          <a:p>
            <a:pPr marL="228600" lvl="0" indent="-171450" algn="l" rtl="0">
              <a:spcBef>
                <a:spcPts val="0"/>
              </a:spcBef>
              <a:spcAft>
                <a:spcPts val="0"/>
              </a:spcAft>
              <a:buSzPts val="900"/>
              <a:buFont typeface="Roboto"/>
              <a:buChar char="●"/>
            </a:pPr>
            <a:r>
              <a:rPr lang="en" sz="900">
                <a:latin typeface="Roboto"/>
                <a:ea typeface="Roboto"/>
                <a:cs typeface="Roboto"/>
                <a:sym typeface="Roboto"/>
              </a:rPr>
              <a:t>H-3 Project advances DOE goals in regards to (1) Decarbonization (through hydrogen production method and end-use), (2) Reliability (through grid stabilization and frequency regulation), and (3) Energy Justice (through reducing burdens on airport communities).</a:t>
            </a:r>
            <a:endParaRPr sz="900">
              <a:latin typeface="Roboto"/>
              <a:ea typeface="Roboto"/>
              <a:cs typeface="Roboto"/>
              <a:sym typeface="Roboto"/>
            </a:endParaRPr>
          </a:p>
          <a:p>
            <a:pPr marL="228600" lvl="0" indent="-171450" algn="l" rtl="0">
              <a:spcBef>
                <a:spcPts val="0"/>
              </a:spcBef>
              <a:spcAft>
                <a:spcPts val="0"/>
              </a:spcAft>
              <a:buSzPts val="900"/>
              <a:buFont typeface="Roboto"/>
              <a:buChar char="●"/>
            </a:pPr>
            <a:r>
              <a:rPr lang="en" sz="900">
                <a:latin typeface="Roboto"/>
                <a:ea typeface="Roboto"/>
                <a:cs typeface="Roboto"/>
                <a:sym typeface="Roboto"/>
              </a:rPr>
              <a:t>Hydrogen is critical to meeting the Biden Administration Goal of achieving a 20% reduction in aviation emissions by 2030. When used in direct on-board fuel cell applications, it produces zero tailpipe CO</a:t>
            </a:r>
            <a:r>
              <a:rPr lang="en" sz="900" baseline="-25000">
                <a:latin typeface="Roboto"/>
                <a:ea typeface="Roboto"/>
                <a:cs typeface="Roboto"/>
                <a:sym typeface="Roboto"/>
              </a:rPr>
              <a:t>2</a:t>
            </a:r>
            <a:r>
              <a:rPr lang="en" sz="900">
                <a:latin typeface="Roboto"/>
                <a:ea typeface="Roboto"/>
                <a:cs typeface="Roboto"/>
                <a:sym typeface="Roboto"/>
              </a:rPr>
              <a:t>, no NOx, and significantly reduced water vapor and contrails when compared to Sustainable Aviation Fuels (SAFs) or direct hydrogen combustion.</a:t>
            </a:r>
            <a:endParaRPr sz="900">
              <a:latin typeface="Roboto"/>
              <a:ea typeface="Roboto"/>
              <a:cs typeface="Roboto"/>
              <a:sym typeface="Roboto"/>
            </a:endParaRPr>
          </a:p>
          <a:p>
            <a:pPr marL="228600" lvl="0" indent="-171450" algn="l" rtl="0">
              <a:spcBef>
                <a:spcPts val="0"/>
              </a:spcBef>
              <a:spcAft>
                <a:spcPts val="0"/>
              </a:spcAft>
              <a:buSzPts val="900"/>
              <a:buFont typeface="Roboto"/>
              <a:buChar char="●"/>
            </a:pPr>
            <a:r>
              <a:rPr lang="en" sz="900">
                <a:latin typeface="Roboto"/>
                <a:ea typeface="Roboto"/>
                <a:cs typeface="Roboto"/>
                <a:sym typeface="Roboto"/>
              </a:rPr>
              <a:t>A successful pilot project demonstrating the system integration and cost avoidance described to the left is critical to progressing towards Hydrogen Shot goals of $1 per kilogram of hydrogen by 2030.</a:t>
            </a:r>
            <a:endParaRPr sz="900">
              <a:latin typeface="Roboto"/>
              <a:ea typeface="Roboto"/>
              <a:cs typeface="Roboto"/>
              <a:sym typeface="Roboto"/>
            </a:endParaRPr>
          </a:p>
        </p:txBody>
      </p:sp>
      <p:sp>
        <p:nvSpPr>
          <p:cNvPr id="147" name="Google Shape;147;p29"/>
          <p:cNvSpPr txBox="1"/>
          <p:nvPr/>
        </p:nvSpPr>
        <p:spPr>
          <a:xfrm>
            <a:off x="4613400" y="2617850"/>
            <a:ext cx="43368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solidFill>
                  <a:schemeClr val="accent5"/>
                </a:solidFill>
                <a:latin typeface="Roboto"/>
                <a:ea typeface="Roboto"/>
                <a:cs typeface="Roboto"/>
                <a:sym typeface="Roboto"/>
              </a:rPr>
              <a:t>What will the project look like?</a:t>
            </a:r>
            <a:endParaRPr sz="1000" baseline="30000">
              <a:latin typeface="Roboto"/>
              <a:ea typeface="Roboto"/>
              <a:cs typeface="Roboto"/>
              <a:sym typeface="Roboto"/>
            </a:endParaRPr>
          </a:p>
        </p:txBody>
      </p:sp>
      <p:sp>
        <p:nvSpPr>
          <p:cNvPr id="148" name="Google Shape;148;p29"/>
          <p:cNvSpPr txBox="1">
            <a:spLocks noGrp="1"/>
          </p:cNvSpPr>
          <p:nvPr>
            <p:ph type="title"/>
          </p:nvPr>
        </p:nvSpPr>
        <p:spPr>
          <a:xfrm>
            <a:off x="205625" y="106700"/>
            <a:ext cx="7688700" cy="53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Roboto"/>
                <a:ea typeface="Roboto"/>
                <a:cs typeface="Roboto"/>
                <a:sym typeface="Roboto"/>
              </a:rPr>
              <a:t>Hollister Hydrogen Hub (H-3) Project</a:t>
            </a:r>
            <a:endParaRPr sz="2000">
              <a:latin typeface="Roboto"/>
              <a:ea typeface="Roboto"/>
              <a:cs typeface="Roboto"/>
              <a:sym typeface="Roboto"/>
            </a:endParaRPr>
          </a:p>
        </p:txBody>
      </p:sp>
      <p:sp>
        <p:nvSpPr>
          <p:cNvPr id="149" name="Google Shape;149;p29"/>
          <p:cNvSpPr txBox="1"/>
          <p:nvPr/>
        </p:nvSpPr>
        <p:spPr>
          <a:xfrm>
            <a:off x="144000" y="641900"/>
            <a:ext cx="4469400" cy="923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b="1">
                <a:solidFill>
                  <a:schemeClr val="accent5"/>
                </a:solidFill>
                <a:latin typeface="Roboto"/>
                <a:ea typeface="Roboto"/>
                <a:cs typeface="Roboto"/>
                <a:sym typeface="Roboto"/>
              </a:rPr>
              <a:t>Project Summary</a:t>
            </a:r>
            <a:endParaRPr sz="1200" b="1">
              <a:solidFill>
                <a:schemeClr val="accent5"/>
              </a:solidFill>
              <a:latin typeface="Roboto"/>
              <a:ea typeface="Roboto"/>
              <a:cs typeface="Roboto"/>
              <a:sym typeface="Roboto"/>
            </a:endParaRPr>
          </a:p>
          <a:p>
            <a:pPr marL="228600" lvl="0" indent="-171450" algn="l" rtl="0">
              <a:spcBef>
                <a:spcPts val="0"/>
              </a:spcBef>
              <a:spcAft>
                <a:spcPts val="0"/>
              </a:spcAft>
              <a:buSzPts val="900"/>
              <a:buFont typeface="Roboto"/>
              <a:buChar char="●"/>
            </a:pPr>
            <a:r>
              <a:rPr lang="en" sz="900">
                <a:latin typeface="Roboto"/>
                <a:ea typeface="Roboto"/>
                <a:cs typeface="Roboto"/>
                <a:sym typeface="Roboto"/>
              </a:rPr>
              <a:t>A system-of-systems optimisation to combine software control, a 300 kW proton exchange membrane (PEM) electrolyzer, a 1 MWh battery bank, a 240 kW solar plant, and bidirectional grid to produce the cheapest-possible hydrogen for direct-use aviation applications.</a:t>
            </a:r>
            <a:endParaRPr sz="900">
              <a:latin typeface="Roboto"/>
              <a:ea typeface="Roboto"/>
              <a:cs typeface="Roboto"/>
              <a:sym typeface="Roboto"/>
            </a:endParaRPr>
          </a:p>
        </p:txBody>
      </p:sp>
      <p:pic>
        <p:nvPicPr>
          <p:cNvPr id="150" name="Google Shape;150;p29"/>
          <p:cNvPicPr preferRelativeResize="0"/>
          <p:nvPr/>
        </p:nvPicPr>
        <p:blipFill>
          <a:blip r:embed="rId3">
            <a:alphaModFix/>
          </a:blip>
          <a:stretch>
            <a:fillRect/>
          </a:stretch>
        </p:blipFill>
        <p:spPr>
          <a:xfrm>
            <a:off x="4760850" y="2928250"/>
            <a:ext cx="4214026" cy="1941507"/>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ZeroAvia templat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465</Words>
  <Application>Microsoft Office PowerPoint</Application>
  <PresentationFormat>On-screen Show (16:9)</PresentationFormat>
  <Paragraphs>15</Paragraphs>
  <Slides>1</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vt:i4>
      </vt:variant>
    </vt:vector>
  </HeadingPairs>
  <TitlesOfParts>
    <vt:vector size="9" baseType="lpstr">
      <vt:lpstr>Raleway</vt:lpstr>
      <vt:lpstr>Arial</vt:lpstr>
      <vt:lpstr>Roboto</vt:lpstr>
      <vt:lpstr>Raleway SemiBold</vt:lpstr>
      <vt:lpstr>Roboto Condensed</vt:lpstr>
      <vt:lpstr>Calibri</vt:lpstr>
      <vt:lpstr>Simple Light</vt:lpstr>
      <vt:lpstr>ZeroAvia template</vt:lpstr>
      <vt:lpstr>Hollister Hydrogen Hub (H-3) Project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Hollister Hydrogen Hub (H-3) Project</dc:title>
  <cp:lastModifiedBy>TJ Singh</cp:lastModifiedBy>
  <cp:revision>1</cp:revision>
  <dcterms:modified xsi:type="dcterms:W3CDTF">2022-08-17T20:41:52Z</dcterms:modified>
</cp:coreProperties>
</file>